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25"/>
  </p:notesMasterIdLst>
  <p:sldIdLst>
    <p:sldId id="515" r:id="rId3"/>
    <p:sldId id="503" r:id="rId4"/>
    <p:sldId id="504" r:id="rId5"/>
    <p:sldId id="505" r:id="rId6"/>
    <p:sldId id="484" r:id="rId7"/>
    <p:sldId id="485" r:id="rId8"/>
    <p:sldId id="506" r:id="rId9"/>
    <p:sldId id="488" r:id="rId10"/>
    <p:sldId id="490" r:id="rId11"/>
    <p:sldId id="491" r:id="rId12"/>
    <p:sldId id="492" r:id="rId13"/>
    <p:sldId id="507" r:id="rId14"/>
    <p:sldId id="510" r:id="rId15"/>
    <p:sldId id="511" r:id="rId16"/>
    <p:sldId id="508" r:id="rId17"/>
    <p:sldId id="494" r:id="rId18"/>
    <p:sldId id="459" r:id="rId19"/>
    <p:sldId id="495" r:id="rId20"/>
    <p:sldId id="496" r:id="rId21"/>
    <p:sldId id="497" r:id="rId22"/>
    <p:sldId id="498" r:id="rId23"/>
    <p:sldId id="499" r:id="rId24"/>
  </p:sldIdLst>
  <p:sldSz cx="12192000" cy="6858000"/>
  <p:notesSz cx="6858000" cy="9144000"/>
  <p:embeddedFontLst>
    <p:embeddedFont>
      <p:font typeface="Calibri" pitchFamily="34" charset="0"/>
      <p:regular r:id="rId26"/>
      <p:bold r:id="rId27"/>
      <p:italic r:id="rId28"/>
      <p:boldItalic r:id="rId29"/>
    </p:embeddedFont>
    <p:embeddedFont>
      <p:font typeface="Tahoma" pitchFamily="34" charset="0"/>
      <p:regular r:id="rId30"/>
      <p:bold r:id="rId31"/>
    </p:embeddedFont>
    <p:embeddedFont>
      <p:font typeface="Calibri Light" pitchFamily="34" charset="0"/>
      <p:regular r:id="rId32"/>
      <p:italic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6600FF"/>
    <a:srgbClr val="660033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1654" autoAdjust="0"/>
  </p:normalViewPr>
  <p:slideViewPr>
    <p:cSldViewPr snapToGrid="0">
      <p:cViewPr>
        <p:scale>
          <a:sx n="81" d="100"/>
          <a:sy n="81" d="100"/>
        </p:scale>
        <p:origin x="-30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1.fntdata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7.fntdata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3.fntdata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0D5BE0-0F78-4251-8B26-C3637952B1C3}" type="datetimeFigureOut">
              <a:rPr lang="en-US" smtClean="0"/>
              <a:t>10/7/2023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E775DA-6A11-4CB7-97CA-4B1C87D9F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918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775DA-6A11-4CB7-97CA-4B1C87D9F66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265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92C4AC-25A9-491E-BBD3-D3D152D58F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E8B84F6-1954-40C3-A7AF-7E2294BBB3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1CB4F6B-F893-4B93-AAD3-4FCFAFE11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/>
              <a:t>10/7/2023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44055D8-30CC-4187-86DA-DCE85B6F2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5BC04DA-24C5-49D8-A115-4F404AFE6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623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17BB7D-3453-4BF7-9C3A-F6CAEDE7C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593EAF4-F55E-4E30-BD63-71328DD2EE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9EC259D-81BF-48A8-9910-0E76F9534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/>
              <a:t>10/7/2023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DBD62E6-66D2-49E7-884A-825B61AC0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5344F3F-1C8D-40AE-90C9-A6A22FEC0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948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60A3EEE-4F00-4A37-AE0B-526234C6C4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00A4511-05C3-4BF9-8EEE-7ECF6706E3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809F5CA-AF6A-4E51-91EB-8FD4534AE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/>
              <a:t>10/7/2023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67893D3-B08B-40BB-9FCD-F0BCEA04C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367CF8C-074A-4D39-B1BD-41EB65F11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4157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10/7/2023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8909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10/7/2023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9715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10/7/2023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485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10/7/2023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5413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10/7/2023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3568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10/7/2023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8688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10/7/2023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0680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10/7/2023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828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4F3A36-3F20-45B0-8F59-0A175A7D3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6BEDCE2-0D27-4CC2-9C58-321096BD30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485E8FF-543E-4D24-A361-F07C99816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/>
              <a:t>10/7/2023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E6C68C3-2E4E-4FDC-8456-5122FC11F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40F0203-5DB1-4E1C-9543-BE2612B8D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6834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10/7/2023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3493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10/7/2023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6056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10/7/2023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842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1DD8FD-4D9E-40A4-9CFB-A7787B95C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7E88001-C3EF-4B05-99E1-A25298FD04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834B3D1-5A64-46DB-8327-D6ECF83BD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/>
              <a:t>10/7/2023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9AAFD04-EE1E-4EEC-828A-472CC5022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574EB26-D95E-4BD0-B938-71E7A3609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93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D67B6B-8372-407F-B987-F6C1D2DC6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924B212-ED9E-4EB4-973D-D4AD680607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DEF93D0-B8D3-4E25-8FA4-852D6D1141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F41E08E-E320-4178-9EE0-FD42FE9E9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/>
              <a:t>10/7/2023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EBF787D-9CF5-4F7F-8A6B-06B6F20D9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B87AB96-08D3-4021-A2C1-136E10A8B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800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9C57D9-0A70-4ECC-9E6C-BB0E45118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21BB4E1-F3E9-497F-B4ED-1479842141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AB6B213-7731-4FDC-BA32-A68DF9A087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D786657-9EB5-4ED4-8EEE-83A3107759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74A6765-5EB5-4FDE-91D1-632B93FB88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1570E046-BD4B-46E7-A774-D802E8E55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/>
              <a:t>10/7/2023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B03A516-7FC3-4881-841E-BBE9472A2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F54FED7-81AD-428E-8F0E-FCF8BA4CD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002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BF0E8B-4FD3-4FA0-A519-2EE129645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7901383-2F5E-4791-A20E-63D368F33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/>
              <a:t>10/7/2023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2CBD843-9E63-4E24-89C2-5BC785E6D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CDE01F9-170C-4F29-A923-384B409BF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625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DBB03A2-7346-4A43-8AA7-771C023F7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/>
              <a:t>10/7/2023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84B70C1-6F7F-493F-AB8F-5C405D6BA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F617DE1-0DE6-4335-AEE4-263F436B0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621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C196CF-F646-4939-A585-83B97885A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1C23DA7-C34D-4EBF-9E9B-F847FA0EB4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E6C1FAF-EE86-4CF5-8793-E4516249EE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0338509-4BF3-449D-9325-329EDD1E1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/>
              <a:t>10/7/2023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5F8B8F9-7254-4B1A-8F02-9695B0592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31797EF-37F6-4296-BFC8-B782CA42E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954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8748F1-15E0-4B6E-9F9F-2088CAD59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88DF8ED-0EC1-4DA7-BC94-CDE7FBD3CC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C5A1D4F-F643-45E7-8865-4B5EBAD2E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729EB9C-B33D-49BC-9AFA-03722285D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/>
              <a:t>10/7/2023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8FB90EA-375A-4025-9DA1-C750A8D91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15F5239-D086-44A7-81FD-23EE505B2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890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12F7718C-FB26-482D-9722-35308CE1B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E0F083D-058D-40FC-99F8-67C635DEA7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E367060-E362-494B-AF2A-CFD15370A0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482EC-926D-4C5A-9790-48C7BDC6D9F0}" type="datetimeFigureOut">
              <a:rPr lang="en-US" smtClean="0"/>
              <a:t>10/7/2023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E8769ED-8439-4760-B04A-FA28692B44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95B1515-6AB0-4E4D-9D99-0B7384AFB4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8B373-8D77-4B1D-89C4-87E4A3F9F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830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10/7/2023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6320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slide" Target="slide2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slide" Target="slide19.xml"/><Relationship Id="rId4" Type="http://schemas.openxmlformats.org/officeDocument/2006/relationships/image" Target="../media/image2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slide" Target="slide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slide" Target="slide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slide" Target="slide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slide" Target="slide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67061" y="0"/>
            <a:ext cx="3657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Chuẩn bị đồ dùng học tập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6813" y="461665"/>
            <a:ext cx="1897568" cy="18975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52" y="5522"/>
            <a:ext cx="4571628" cy="28706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562" y="822597"/>
            <a:ext cx="2819669" cy="117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535777"/>
      </p:ext>
    </p:extLst>
  </p:cSld>
  <p:clrMapOvr>
    <a:masterClrMapping/>
  </p:clrMapOvr>
  <p:transition spd="slow">
    <p:fade/>
    <p:sndAc>
      <p:stSnd>
        <p:snd r:embed="rId2" name="chuyen trag ngăn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8197" y="0"/>
            <a:ext cx="11079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 1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2590400"/>
            <a:ext cx="6958361" cy="4267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527" y="0"/>
            <a:ext cx="9203473" cy="5002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118524"/>
      </p:ext>
    </p:extLst>
  </p:cSld>
  <p:clrMapOvr>
    <a:masterClrMapping/>
  </p:clrMapOvr>
  <p:transition spd="slow">
    <p:fade/>
    <p:sndAc>
      <p:stSnd>
        <p:snd r:embed="rId2" name="chuyen trag ngăn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35829" y="0"/>
            <a:ext cx="1072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 2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2590400"/>
            <a:ext cx="6958361" cy="4267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186" y="0"/>
            <a:ext cx="8775511" cy="4760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116351"/>
      </p:ext>
    </p:extLst>
  </p:cSld>
  <p:clrMapOvr>
    <a:masterClrMapping/>
  </p:clrMapOvr>
  <p:transition spd="slow">
    <p:fade/>
    <p:sndAc>
      <p:stSnd>
        <p:snd r:embed="rId2" name="chuyen trag ngăn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0112" y="0"/>
            <a:ext cx="4137783" cy="463692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</a:t>
            </a:r>
            <a:r>
              <a:rPr kumimoji="0" lang="en-US" sz="2400" b="1" i="0" u="none" strike="noStrike" kern="1200" cap="none" spc="0" normalizeH="0" noProof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tập</a:t>
            </a:r>
            <a:endParaRPr kumimoji="0" lang="en-US" sz="2400" b="1" i="0" u="none" strike="noStrike" kern="1200" cap="none" spc="0" normalizeH="0" baseline="0" noProof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rgbClr val="ED7D31">
                    <a:satMod val="175000"/>
                    <a:alpha val="40000"/>
                  </a:srgbClr>
                </a:glow>
                <a:outerShdw dist="38100" dir="2700000" algn="tl" rotWithShape="0">
                  <a:srgbClr val="ED7D31"/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112" y="834548"/>
            <a:ext cx="30367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bài các hình thức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665" y="0"/>
            <a:ext cx="7631335" cy="5229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643707"/>
      </p:ext>
    </p:extLst>
  </p:cSld>
  <p:clrMapOvr>
    <a:masterClrMapping/>
  </p:clrMapOvr>
  <p:transition spd="slow">
    <p:fade/>
    <p:sndAc>
      <p:stSnd>
        <p:snd r:embed="rId2" name="chuyen trag ngăn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90855" y="0"/>
            <a:ext cx="5585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Hát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kết hợp vỗ tay tay theo nhịp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2590400"/>
            <a:ext cx="6958361" cy="4267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467" y="845820"/>
            <a:ext cx="7580754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876274"/>
      </p:ext>
    </p:extLst>
  </p:cSld>
  <p:clrMapOvr>
    <a:masterClrMapping/>
  </p:clrMapOvr>
  <p:transition spd="slow">
    <p:fade/>
    <p:sndAc>
      <p:stSnd>
        <p:snd r:embed="rId2" name="chuyen trag ngăn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13330" y="2614961"/>
            <a:ext cx="6958361" cy="42676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295309" y="674370"/>
            <a:ext cx="30367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bạn nam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Hát câu 1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295309" y="1167631"/>
            <a:ext cx="30367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bạn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nữ: Hát câu 2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95309" y="1738738"/>
            <a:ext cx="30367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bạn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nam: Hát câu 3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295308" y="2240003"/>
            <a:ext cx="30367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bạn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nữ: Hát câu 4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665" y="0"/>
            <a:ext cx="7631335" cy="5229922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125880" y="4275"/>
            <a:ext cx="39774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Hát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nối tiếp hình thức song ca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247060"/>
      </p:ext>
    </p:extLst>
  </p:cSld>
  <p:clrMapOvr>
    <a:masterClrMapping/>
  </p:clrMapOvr>
  <p:transition spd="slow">
    <p:fade/>
    <p:sndAc>
      <p:stSnd>
        <p:snd r:embed="rId2" name="chuyen trag ngăn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90854" y="0"/>
            <a:ext cx="4629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Hát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kết hợp hình thức tự chọn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2577562"/>
            <a:ext cx="6958361" cy="42676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665" y="0"/>
            <a:ext cx="7631335" cy="5229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666400"/>
      </p:ext>
    </p:extLst>
  </p:cSld>
  <p:clrMapOvr>
    <a:masterClrMapping/>
  </p:clrMapOvr>
  <p:transition spd="slow">
    <p:fade/>
    <p:sndAc>
      <p:stSnd>
        <p:snd r:embed="rId2" name="chuyen trag ngăn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469" y="374754"/>
            <a:ext cx="2192957" cy="2769204"/>
          </a:xfrm>
          <a:prstGeom prst="rect">
            <a:avLst/>
          </a:prstGeom>
        </p:spPr>
      </p:pic>
      <p:pic>
        <p:nvPicPr>
          <p:cNvPr id="34" name="Picture 33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580" y="1270415"/>
            <a:ext cx="1903752" cy="248688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63908" y="988100"/>
            <a:ext cx="2188564" cy="27692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21797" y="3381149"/>
            <a:ext cx="4137783" cy="463692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Vận dụng</a:t>
            </a:r>
            <a:endParaRPr kumimoji="0" lang="en-US" sz="2400" b="1" i="0" u="none" strike="noStrike" kern="1200" cap="none" spc="0" normalizeH="0" baseline="0" noProof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rgbClr val="ED7D31">
                    <a:satMod val="175000"/>
                    <a:alpha val="40000"/>
                  </a:srgbClr>
                </a:glow>
                <a:outerShdw dist="38100" dir="2700000" algn="tl" rotWithShape="0">
                  <a:srgbClr val="ED7D31"/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755946"/>
      </p:ext>
    </p:extLst>
  </p:cSld>
  <p:clrMapOvr>
    <a:masterClrMapping/>
  </p:clrMapOvr>
  <p:transition spd="slow">
    <p:fade/>
    <p:sndAc>
      <p:stSnd>
        <p:snd r:embed="rId3" name="chuyen trag ngăn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77910" y="3118075"/>
            <a:ext cx="63123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6600FF"/>
                </a:solidFill>
              </a:rPr>
              <a:t>Hãy cho biết đây là giai điệu câu hát số mấy</a:t>
            </a:r>
            <a:endParaRPr lang="en-US" sz="4000" dirty="0">
              <a:solidFill>
                <a:srgbClr val="6600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44" y="5026927"/>
            <a:ext cx="1963388" cy="183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61892"/>
      </p:ext>
    </p:extLst>
  </p:cSld>
  <p:clrMapOvr>
    <a:masterClrMapping/>
  </p:clrMapOvr>
  <p:transition spd="slow">
    <p:fade/>
    <p:sndAc>
      <p:stSnd>
        <p:snd r:embed="rId2" name="chuyen trag ngăn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77910" y="3342928"/>
            <a:ext cx="63123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solidFill>
                  <a:srgbClr val="6600FF"/>
                </a:solidFill>
              </a:rPr>
              <a:t>Câu 3 em hãy hát lại câu 3 </a:t>
            </a:r>
            <a:endParaRPr lang="en-US" sz="4000">
              <a:solidFill>
                <a:srgbClr val="6600FF"/>
              </a:solidFill>
            </a:endParaRPr>
          </a:p>
        </p:txBody>
      </p:sp>
      <p:pic>
        <p:nvPicPr>
          <p:cNvPr id="5" name="Picture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52079"/>
            <a:ext cx="2818151" cy="2405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144084"/>
      </p:ext>
    </p:extLst>
  </p:cSld>
  <p:clrMapOvr>
    <a:masterClrMapping/>
  </p:clrMapOvr>
  <p:transition spd="slow">
    <p:fade/>
    <p:sndAc>
      <p:stSnd>
        <p:snd r:embed="rId2" name="chuyen trag ngăn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97635" y="3208016"/>
            <a:ext cx="57509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6600FF"/>
                </a:solidFill>
              </a:rPr>
              <a:t>Hãy tìm từ còn thiếu trong đoạn nhạc đã bị chú hổ ăn mất </a:t>
            </a:r>
            <a:endParaRPr lang="en-US" sz="3200" dirty="0">
              <a:solidFill>
                <a:srgbClr val="6600FF"/>
              </a:solidFill>
            </a:endParaRPr>
          </a:p>
        </p:txBody>
      </p:sp>
      <p:pic>
        <p:nvPicPr>
          <p:cNvPr id="5" name="Picture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85" y="4802076"/>
            <a:ext cx="1963388" cy="183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395423"/>
      </p:ext>
    </p:extLst>
  </p:cSld>
  <p:clrMapOvr>
    <a:masterClrMapping/>
  </p:clrMapOvr>
  <p:transition spd="slow">
    <p:fade/>
    <p:sndAc>
      <p:stSnd>
        <p:snd r:embed="rId2" name="chuyen trag ngăn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995589" y="249887"/>
            <a:ext cx="6858000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Học hát bài: Chim Sáo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24523" y="131094"/>
            <a:ext cx="1303498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 5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83091" y="1584915"/>
            <a:ext cx="7789606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 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 Khơme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Sưu tầm: Đặng Nguyễn 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960393"/>
      </p:ext>
    </p:extLst>
  </p:cSld>
  <p:clrMapOvr>
    <a:masterClrMapping/>
  </p:clrMapOvr>
  <p:transition spd="slow">
    <p:fade/>
    <p:sndAc>
      <p:stSnd>
        <p:snd r:embed="rId2" name="chuyen trag ngăn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92118" y="3387777"/>
            <a:ext cx="49317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6600FF"/>
                </a:solidFill>
              </a:rPr>
              <a:t>“Sáo đùa sáo bay” </a:t>
            </a:r>
            <a:endParaRPr lang="en-US" sz="4000" dirty="0">
              <a:solidFill>
                <a:srgbClr val="6600FF"/>
              </a:solidFill>
            </a:endParaRPr>
          </a:p>
        </p:txBody>
      </p:sp>
      <p:pic>
        <p:nvPicPr>
          <p:cNvPr id="4" name="Picture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52079"/>
            <a:ext cx="2818151" cy="2405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104853"/>
      </p:ext>
    </p:extLst>
  </p:cSld>
  <p:clrMapOvr>
    <a:masterClrMapping/>
  </p:clrMapOvr>
  <p:transition spd="slow">
    <p:fade/>
    <p:sndAc>
      <p:stSnd>
        <p:snd r:embed="rId2" name="chuyen trag ngăn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82452" y="3222885"/>
            <a:ext cx="56512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6600FF"/>
                </a:solidFill>
              </a:rPr>
              <a:t>Câu 3:Em thấy bầy chim sáo trong bài có những đức tính gì? </a:t>
            </a:r>
            <a:endParaRPr lang="en-US" sz="3200" dirty="0">
              <a:solidFill>
                <a:srgbClr val="6600FF"/>
              </a:solidFill>
            </a:endParaRPr>
          </a:p>
        </p:txBody>
      </p:sp>
      <p:pic>
        <p:nvPicPr>
          <p:cNvPr id="4" name="Picture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85" y="4802076"/>
            <a:ext cx="1963388" cy="183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90511"/>
      </p:ext>
    </p:extLst>
  </p:cSld>
  <p:clrMapOvr>
    <a:masterClrMapping/>
  </p:clrMapOvr>
  <p:transition spd="slow">
    <p:fade/>
    <p:sndAc>
      <p:stSnd>
        <p:snd r:embed="rId2" name="chuyen trag ngăn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7246" y="3402767"/>
            <a:ext cx="56512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6600FF"/>
                </a:solidFill>
              </a:rPr>
              <a:t>“ vui vẻ-chăm chỉ”</a:t>
            </a:r>
            <a:endParaRPr lang="en-US" sz="3200" dirty="0">
              <a:solidFill>
                <a:srgbClr val="6600FF"/>
              </a:solidFill>
            </a:endParaRPr>
          </a:p>
        </p:txBody>
      </p:sp>
      <p:pic>
        <p:nvPicPr>
          <p:cNvPr id="3" name="Picture 2">
            <a:hlinkClick r:id="" action="ppaction://noaction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045" y="4867824"/>
            <a:ext cx="2436045" cy="1990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235645"/>
      </p:ext>
    </p:extLst>
  </p:cSld>
  <p:clrMapOvr>
    <a:masterClrMapping/>
  </p:clrMapOvr>
  <p:transition spd="slow">
    <p:fade/>
    <p:sndAc>
      <p:stSnd>
        <p:snd r:embed="rId2" name="chuyen trag ngăn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524" y="1070826"/>
            <a:ext cx="79996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tộc Khmer ở Việt Nam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sống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tập trung ở tại các tỉnh Nam Bộ như Trà Vinh, Sóc Trăng, Kiên Giang, An Giang, Bạc Liêu, Cần Thơ, Vĩnh Long... Cuộc sống của người Khmer gắn liền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viớ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nghề canh tác lúa nước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27909" y="3907361"/>
            <a:ext cx="108265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Chim sáo là dân ca đồng bào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Khơmer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(Nam Bộ)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hát có giai điệu vui tươi nhẹ nhàng lời ca mộc mạc giản dị miêu tả cảnh thiên nhiên tươi đẹp của một miền quê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760413" y="5556670"/>
            <a:ext cx="4597307" cy="483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59385">
              <a:lnSpc>
                <a:spcPct val="115000"/>
              </a:lnSpc>
              <a:spcAft>
                <a:spcPts val="0"/>
              </a:spcAft>
            </a:pP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Đom boong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 là quả Đ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Làng Văn hóa - Du lịch các dân tộc Việt Na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194" y="430235"/>
            <a:ext cx="4071746" cy="2709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844102" y="125089"/>
            <a:ext cx="4137783" cy="463692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Khám</a:t>
            </a:r>
            <a:r>
              <a:rPr kumimoji="0" lang="en-US" sz="2400" b="1" i="0" u="none" strike="noStrike" kern="1200" cap="none" spc="0" normalizeH="0" noProof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phá</a:t>
            </a:r>
            <a:endParaRPr kumimoji="0" lang="en-US" sz="2400" b="1" i="0" u="none" strike="noStrike" kern="1200" cap="none" spc="0" normalizeH="0" baseline="0" noProof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rgbClr val="ED7D31">
                    <a:satMod val="175000"/>
                    <a:alpha val="40000"/>
                  </a:srgbClr>
                </a:glow>
                <a:outerShdw dist="38100" dir="2700000" algn="tl" rotWithShape="0">
                  <a:srgbClr val="ED7D31"/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4" y="0"/>
            <a:ext cx="1949200" cy="102565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524" y="2590400"/>
            <a:ext cx="6958361" cy="426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589923"/>
      </p:ext>
    </p:extLst>
  </p:cSld>
  <p:clrMapOvr>
    <a:masterClrMapping/>
  </p:clrMapOvr>
  <p:transition spd="slow">
    <p:fade/>
    <p:sndAc>
      <p:stSnd>
        <p:snd r:embed="rId2" name="chuyen trag ngă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2590400"/>
            <a:ext cx="6958361" cy="4267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67990" y="120888"/>
            <a:ext cx="16949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Hát mẫu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665" y="0"/>
            <a:ext cx="7631335" cy="5229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944423"/>
      </p:ext>
    </p:extLst>
  </p:cSld>
  <p:clrMapOvr>
    <a:masterClrMapping/>
  </p:clrMapOvr>
  <p:transition spd="slow">
    <p:fade/>
    <p:sndAc>
      <p:stSnd>
        <p:snd r:embed="rId2" name="chuyen trag ngăn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7"/>
          <p:cNvSpPr txBox="1">
            <a:spLocks noChangeArrowheads="1"/>
          </p:cNvSpPr>
          <p:nvPr/>
        </p:nvSpPr>
        <p:spPr bwMode="auto">
          <a:xfrm>
            <a:off x="318540" y="85551"/>
            <a:ext cx="42386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 lời ca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54580" y="-37560"/>
            <a:ext cx="13372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ời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</a:p>
        </p:txBody>
      </p:sp>
      <p:sp>
        <p:nvSpPr>
          <p:cNvPr id="7" name="Rectangle 6"/>
          <p:cNvSpPr/>
          <p:nvPr/>
        </p:nvSpPr>
        <p:spPr>
          <a:xfrm>
            <a:off x="2311251" y="407307"/>
            <a:ext cx="8783217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 1: </a:t>
            </a:r>
            <a:r>
              <a:rPr lang="vi-VN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rừng cây xanh sáo đùa </a:t>
            </a:r>
            <a:r>
              <a:rPr lang="vi-VN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sáo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bay</a:t>
            </a:r>
            <a:r>
              <a:rPr lang="vi-VN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 2: </a:t>
            </a:r>
            <a:r>
              <a:rPr lang="vi-VN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rừng cây xanh sáo đùa sáo bay. </a:t>
            </a:r>
            <a:endParaRPr lang="en-US" sz="2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 3: </a:t>
            </a:r>
            <a:r>
              <a:rPr lang="vi-VN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Ngọt 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thơm đom boong ơi, đàn chim vui </a:t>
            </a:r>
            <a:r>
              <a:rPr lang="vi-VN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bầy</a:t>
            </a:r>
            <a:endParaRPr lang="en-US" sz="2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 4: </a:t>
            </a:r>
            <a:r>
              <a:rPr lang="vi-VN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 la la. </a:t>
            </a:r>
            <a:endParaRPr lang="en-US" sz="2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54580" y="3100935"/>
            <a:ext cx="7239003" cy="3246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rừng cây xanh sáo tìm trái thơm. </a:t>
            </a:r>
            <a:endParaRPr lang="en-US" sz="2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 rừng cây xanh tiếng đùa líu lo.</a:t>
            </a:r>
            <a:endParaRPr lang="en-US" sz="2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Ngọt 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thơm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om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oong 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ơi, đàn chim vui bầy 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 la la.</a:t>
            </a:r>
            <a:b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11061" y="2715631"/>
            <a:ext cx="10807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Lời 2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" y="3328684"/>
            <a:ext cx="5754581" cy="3529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80570"/>
      </p:ext>
    </p:extLst>
  </p:cSld>
  <p:clrMapOvr>
    <a:masterClrMapping/>
  </p:clrMapOvr>
  <p:transition spd="slow">
    <p:fade/>
    <p:sndAc>
      <p:stSnd>
        <p:snd r:embed="rId2" name="chuyen trag ngăn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8131" y="2596282"/>
            <a:ext cx="6958361" cy="42676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90855" y="0"/>
            <a:ext cx="16821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Dạy hát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577965" y="0"/>
            <a:ext cx="12724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450" y="770121"/>
            <a:ext cx="9370550" cy="140436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451" y="2596283"/>
            <a:ext cx="9372504" cy="245522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5135971" y="2681246"/>
            <a:ext cx="12724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2</a:t>
            </a:r>
          </a:p>
        </p:txBody>
      </p:sp>
    </p:spTree>
    <p:extLst>
      <p:ext uri="{BB962C8B-B14F-4D97-AF65-F5344CB8AC3E}">
        <p14:creationId xmlns:p14="http://schemas.microsoft.com/office/powerpoint/2010/main" val="2882243021"/>
      </p:ext>
    </p:extLst>
  </p:cSld>
  <p:clrMapOvr>
    <a:masterClrMapping/>
  </p:clrMapOvr>
  <p:transition spd="slow">
    <p:fade/>
    <p:sndAc>
      <p:stSnd>
        <p:snd r:embed="rId2" name="chuyen trag ngă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577965" y="0"/>
            <a:ext cx="15178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1+2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2590400"/>
            <a:ext cx="6958361" cy="4267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168" y="998709"/>
            <a:ext cx="10632818" cy="3243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816076"/>
      </p:ext>
    </p:extLst>
  </p:cSld>
  <p:clrMapOvr>
    <a:masterClrMapping/>
  </p:clrMapOvr>
  <p:transition spd="slow">
    <p:fade/>
    <p:sndAc>
      <p:stSnd>
        <p:snd r:embed="rId2" name="chuyen trag ngăn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2590400"/>
            <a:ext cx="6958361" cy="42676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048" y="-75472"/>
            <a:ext cx="8697952" cy="2665872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4358872" y="79099"/>
            <a:ext cx="15178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630" y="2935386"/>
            <a:ext cx="8908787" cy="1627274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1930368" y="3487413"/>
            <a:ext cx="15178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4</a:t>
            </a:r>
          </a:p>
        </p:txBody>
      </p:sp>
    </p:spTree>
    <p:extLst>
      <p:ext uri="{BB962C8B-B14F-4D97-AF65-F5344CB8AC3E}">
        <p14:creationId xmlns:p14="http://schemas.microsoft.com/office/powerpoint/2010/main" val="2032269799"/>
      </p:ext>
    </p:extLst>
  </p:cSld>
  <p:clrMapOvr>
    <a:masterClrMapping/>
  </p:clrMapOvr>
  <p:transition spd="slow">
    <p:fade/>
    <p:sndAc>
      <p:stSnd>
        <p:snd r:embed="rId2" name="chuyen trag ngă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2590400"/>
            <a:ext cx="6958361" cy="4267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953" y="0"/>
            <a:ext cx="10932042" cy="327845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384215" y="143838"/>
            <a:ext cx="15178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3+4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164176"/>
      </p:ext>
    </p:extLst>
  </p:cSld>
  <p:clrMapOvr>
    <a:masterClrMapping/>
  </p:clrMapOvr>
  <p:transition spd="slow">
    <p:fade/>
    <p:sndAc>
      <p:stSnd>
        <p:snd r:embed="rId2" name="chuyen trag ngăn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3516</TotalTime>
  <Words>349</Words>
  <Application>Microsoft Office PowerPoint</Application>
  <PresentationFormat>Custom</PresentationFormat>
  <Paragraphs>50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Times New Roman</vt:lpstr>
      <vt:lpstr>Calibri</vt:lpstr>
      <vt:lpstr>Tahoma</vt:lpstr>
      <vt:lpstr>Calibri Light</vt:lpstr>
      <vt:lpstr>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WIN</cp:lastModifiedBy>
  <cp:revision>507</cp:revision>
  <dcterms:created xsi:type="dcterms:W3CDTF">2020-08-30T12:35:12Z</dcterms:created>
  <dcterms:modified xsi:type="dcterms:W3CDTF">2023-10-07T14:11:54Z</dcterms:modified>
</cp:coreProperties>
</file>