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512" r:id="rId2"/>
    <p:sldId id="493" r:id="rId3"/>
    <p:sldId id="480" r:id="rId4"/>
    <p:sldId id="508" r:id="rId5"/>
    <p:sldId id="420" r:id="rId6"/>
    <p:sldId id="494" r:id="rId7"/>
    <p:sldId id="504" r:id="rId8"/>
    <p:sldId id="495" r:id="rId9"/>
    <p:sldId id="505" r:id="rId10"/>
    <p:sldId id="506" r:id="rId11"/>
    <p:sldId id="507" r:id="rId12"/>
    <p:sldId id="509" r:id="rId13"/>
    <p:sldId id="510" r:id="rId14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1713CB"/>
    <a:srgbClr val="CCFFFF"/>
    <a:srgbClr val="FF0000"/>
    <a:srgbClr val="66FF66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76" d="100"/>
          <a:sy n="76" d="100"/>
        </p:scale>
        <p:origin x="-588" y="16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C0B0929-6C25-408F-8D54-07AD51E84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912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E31AC-38E5-454C-9D18-6BBE37BCB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5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43E78-3AE6-4630-9AAA-191CA7DF8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5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20E1A-D347-4342-BA4A-7D7B88999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CCF72-B524-444F-9029-63CBDCB01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82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6CD89-079C-4EB2-BDF8-E325B5BB1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9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4D9FA-B5CD-42BE-9704-66248F387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5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25565-11CA-49FC-B5D1-F065E82E6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04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A7752-BC59-44AD-8CCB-B66644922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6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1F419-17B3-4A07-9F2C-4FA97BF85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87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9C00C-A9FA-4464-8018-F3B4F7F02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71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91D85-4842-4F55-AE7C-204217C17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75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8D88A-0549-4FE0-B06E-10AB116D3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0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BB0CC-D39D-457D-BB2A-3267D09DE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4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F3EE90AF-7D9C-40C3-8F00-D182B7285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9" descr="D:\GIÁO ÁN 1 2020-2021\BÀI GIẢNG ĐIỆN TỬ\LỚP 5\am-nhac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26988"/>
            <a:ext cx="5372100" cy="677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Rectangle 5"/>
          <p:cNvSpPr>
            <a:spLocks noChangeArrowheads="1"/>
          </p:cNvSpPr>
          <p:nvPr/>
        </p:nvSpPr>
        <p:spPr bwMode="auto">
          <a:xfrm>
            <a:off x="5843588" y="5783411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6272213" y="4621187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TIẾT 2</a:t>
            </a:r>
          </a:p>
        </p:txBody>
      </p:sp>
      <p:sp>
        <p:nvSpPr>
          <p:cNvPr id="2058" name="AutoShape 12" descr="Thư viện PDF - Âm Nhạc Lớp 5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AutoShape 14" descr="Thư viện PDF - Âm Nhạc Lớp 5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AutoShape 16" descr="Âm Nhạc Lớp 5"/>
          <p:cNvSpPr>
            <a:spLocks noChangeAspect="1" noChangeArrowheads="1"/>
          </p:cNvSpPr>
          <p:nvPr/>
        </p:nvSpPr>
        <p:spPr bwMode="auto">
          <a:xfrm>
            <a:off x="576103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AutoShape 18" descr="Âm Nhạc Lớp 5"/>
          <p:cNvSpPr>
            <a:spLocks noChangeAspect="1" noChangeArrowheads="1"/>
          </p:cNvSpPr>
          <p:nvPr/>
        </p:nvSpPr>
        <p:spPr bwMode="auto">
          <a:xfrm>
            <a:off x="5913438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81BDA25-2AFA-D5C1-7EC8-1EAE908D0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160" y="1173620"/>
            <a:ext cx="3263492" cy="3263492"/>
          </a:xfrm>
          <a:prstGeom prst="rect">
            <a:avLst/>
          </a:prstGeom>
        </p:spPr>
      </p:pic>
      <p:sp>
        <p:nvSpPr>
          <p:cNvPr id="2" name="Down Ribbon 3">
            <a:extLst>
              <a:ext uri="{FF2B5EF4-FFF2-40B4-BE49-F238E27FC236}">
                <a16:creationId xmlns:a16="http://schemas.microsoft.com/office/drawing/2014/main" xmlns="" id="{D8656FA9-113D-502B-3015-B2E620354C38}"/>
              </a:ext>
            </a:extLst>
          </p:cNvPr>
          <p:cNvSpPr/>
          <p:nvPr/>
        </p:nvSpPr>
        <p:spPr>
          <a:xfrm>
            <a:off x="5476874" y="116632"/>
            <a:ext cx="5372100" cy="792088"/>
          </a:xfrm>
          <a:prstGeom prst="ribbon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1713CB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CHỦ ĐỀ 2</a:t>
            </a:r>
          </a:p>
          <a:p>
            <a:r>
              <a:rPr lang="en-US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THIÊN NHIÊN TƯƠI ĐẸP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182443" y="2564904"/>
            <a:ext cx="8720639" cy="177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5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</a:t>
            </a:r>
          </a:p>
          <a:p>
            <a:pPr eaLnBrk="1" hangingPunct="1"/>
            <a:r>
              <a:rPr lang="en-US" sz="5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LĨNH XƯỚNG – HÒA GIỌNG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42361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CON CHIM HAY HÓT</a:t>
            </a:r>
          </a:p>
        </p:txBody>
      </p:sp>
      <p:pic>
        <p:nvPicPr>
          <p:cNvPr id="1844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4292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2924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458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2" r="4652" b="4539"/>
          <a:stretch/>
        </p:blipFill>
        <p:spPr bwMode="auto">
          <a:xfrm flipH="1">
            <a:off x="-7" y="4149080"/>
            <a:ext cx="4449971" cy="271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288" y="0"/>
            <a:ext cx="64239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9816" y="2236802"/>
            <a:ext cx="4032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 err="1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Hòa</a:t>
            </a:r>
            <a:r>
              <a:rPr lang="en-US" sz="20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giọng</a:t>
            </a:r>
            <a:r>
              <a:rPr lang="en-US" sz="20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: </a:t>
            </a:r>
            <a:r>
              <a:rPr lang="en-US" sz="2000" i="1" dirty="0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Con </a:t>
            </a:r>
            <a:r>
              <a:rPr lang="en-US" sz="2000" i="1" dirty="0" err="1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chim</a:t>
            </a:r>
            <a:r>
              <a:rPr lang="en-US" sz="2000" i="1" dirty="0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 …. </a:t>
            </a:r>
            <a:r>
              <a:rPr lang="en-US" sz="2000" i="1" dirty="0" err="1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cành</a:t>
            </a:r>
            <a:r>
              <a:rPr lang="en-US" sz="2000" i="1" dirty="0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 </a:t>
            </a:r>
            <a:r>
              <a:rPr lang="en-US" sz="2000" i="1" dirty="0" err="1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tre</a:t>
            </a:r>
            <a:endParaRPr lang="en-US" sz="2000" i="1" dirty="0"/>
          </a:p>
        </p:txBody>
      </p:sp>
      <p:sp>
        <p:nvSpPr>
          <p:cNvPr id="7" name="Rectangle 6"/>
          <p:cNvSpPr/>
          <p:nvPr/>
        </p:nvSpPr>
        <p:spPr>
          <a:xfrm>
            <a:off x="229816" y="2740858"/>
            <a:ext cx="4032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 err="1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Lĩnh</a:t>
            </a:r>
            <a:r>
              <a:rPr lang="en-US" sz="20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xướng</a:t>
            </a:r>
            <a:r>
              <a:rPr lang="en-US" sz="20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: </a:t>
            </a:r>
            <a:r>
              <a:rPr lang="en-US" sz="2000" i="1" dirty="0" err="1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Nó</a:t>
            </a:r>
            <a:r>
              <a:rPr lang="en-US" sz="2000" i="1" dirty="0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 </a:t>
            </a:r>
            <a:r>
              <a:rPr lang="en-US" sz="2000" i="1" dirty="0" err="1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hót</a:t>
            </a:r>
            <a:r>
              <a:rPr lang="en-US" sz="2000" i="1" dirty="0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 ….. </a:t>
            </a:r>
            <a:r>
              <a:rPr lang="en-US" sz="2000" i="1" dirty="0" err="1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vô</a:t>
            </a:r>
            <a:r>
              <a:rPr lang="en-US" sz="2000" i="1" dirty="0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 </a:t>
            </a:r>
            <a:r>
              <a:rPr lang="en-US" sz="2000" i="1" dirty="0" err="1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nhà</a:t>
            </a:r>
            <a:r>
              <a:rPr lang="en-US" sz="2000" i="1" dirty="0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.</a:t>
            </a:r>
            <a:endParaRPr lang="en-US" sz="2000" i="1" dirty="0"/>
          </a:p>
        </p:txBody>
      </p:sp>
      <p:sp>
        <p:nvSpPr>
          <p:cNvPr id="8" name="Rectangle 7"/>
          <p:cNvSpPr/>
          <p:nvPr/>
        </p:nvSpPr>
        <p:spPr>
          <a:xfrm>
            <a:off x="229816" y="3228945"/>
            <a:ext cx="4032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 err="1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Hòa</a:t>
            </a:r>
            <a:r>
              <a:rPr lang="en-US" sz="20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giọng</a:t>
            </a:r>
            <a:r>
              <a:rPr lang="en-US" sz="20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: </a:t>
            </a:r>
            <a:r>
              <a:rPr lang="en-US" sz="2000" i="1" dirty="0" err="1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Ấy</a:t>
            </a:r>
            <a:r>
              <a:rPr lang="en-US" sz="2000" i="1" dirty="0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 </a:t>
            </a:r>
            <a:r>
              <a:rPr lang="en-US" sz="2000" i="1" dirty="0" err="1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nó</a:t>
            </a:r>
            <a:r>
              <a:rPr lang="en-US" sz="2000" i="1" dirty="0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 …. </a:t>
            </a:r>
            <a:r>
              <a:rPr lang="en-US" sz="2000" i="1" dirty="0" err="1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ơi</a:t>
            </a:r>
            <a:r>
              <a:rPr lang="en-US" sz="2000" i="1" dirty="0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 </a:t>
            </a:r>
            <a:r>
              <a:rPr lang="en-US" sz="2000" i="1" dirty="0" err="1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chim</a:t>
            </a:r>
            <a:r>
              <a:rPr lang="en-US" sz="2000" i="1" dirty="0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 </a:t>
            </a:r>
            <a:r>
              <a:rPr lang="en-US" sz="2000" i="1" dirty="0" err="1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ơi</a:t>
            </a:r>
            <a:r>
              <a:rPr lang="en-US" sz="2000" i="1" dirty="0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.</a:t>
            </a:r>
            <a:endParaRPr lang="en-US" sz="20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67DD61E-B2F7-E5D9-577E-04E7B7C05A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575" r="13713" b="10689"/>
          <a:stretch/>
        </p:blipFill>
        <p:spPr>
          <a:xfrm>
            <a:off x="1021904" y="0"/>
            <a:ext cx="2880320" cy="19168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5D293F7-B9C7-C42F-0C14-C3464C5A47E6}"/>
              </a:ext>
            </a:extLst>
          </p:cNvPr>
          <p:cNvSpPr/>
          <p:nvPr/>
        </p:nvSpPr>
        <p:spPr>
          <a:xfrm>
            <a:off x="1414584" y="390050"/>
            <a:ext cx="2059747" cy="475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36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ON CHIM HAY HÓ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062807" y="1628800"/>
            <a:ext cx="9176121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mbria" pitchFamily="18" charset="0"/>
              </a:rPr>
              <a:t>GÕ ĐỆM CHO BÀI HÁT VỚI TIẾT TẤU PHÙ HỢP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47883" y="1124744"/>
            <a:ext cx="7856995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NHẠC CỤ: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522" y="2564904"/>
            <a:ext cx="4931756" cy="105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92" y="3560635"/>
            <a:ext cx="596429" cy="56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293" y="3683654"/>
            <a:ext cx="424148" cy="40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381" y="3683654"/>
            <a:ext cx="424148" cy="40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115" y="3560634"/>
            <a:ext cx="596429" cy="56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205" y="4123772"/>
            <a:ext cx="661059" cy="58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649" y="4246317"/>
            <a:ext cx="451192" cy="39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381" y="4244036"/>
            <a:ext cx="451192" cy="39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115" y="4186594"/>
            <a:ext cx="661059" cy="58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t="11335" r="17549" b="12701"/>
          <a:stretch/>
        </p:blipFill>
        <p:spPr bwMode="auto">
          <a:xfrm>
            <a:off x="3601205" y="4705763"/>
            <a:ext cx="542634" cy="46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t="11335" r="17549" b="12701"/>
          <a:stretch/>
        </p:blipFill>
        <p:spPr bwMode="auto">
          <a:xfrm>
            <a:off x="4555293" y="4807634"/>
            <a:ext cx="424147" cy="36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t="11335" r="17549" b="12701"/>
          <a:stretch/>
        </p:blipFill>
        <p:spPr bwMode="auto">
          <a:xfrm>
            <a:off x="5347381" y="4807633"/>
            <a:ext cx="424147" cy="36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t="11335" r="17549" b="12701"/>
          <a:stretch/>
        </p:blipFill>
        <p:spPr bwMode="auto">
          <a:xfrm>
            <a:off x="6239910" y="4738087"/>
            <a:ext cx="542634" cy="46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61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2" r="4652" b="4539"/>
          <a:stretch/>
        </p:blipFill>
        <p:spPr bwMode="auto">
          <a:xfrm flipH="1">
            <a:off x="-7" y="4149080"/>
            <a:ext cx="4449971" cy="271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288" y="0"/>
            <a:ext cx="64239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4" y="2558140"/>
            <a:ext cx="4335060" cy="130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78D7B3-ED68-C9C8-9578-2C8A602FA4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575" r="13713" b="10689"/>
          <a:stretch/>
        </p:blipFill>
        <p:spPr>
          <a:xfrm>
            <a:off x="1021904" y="0"/>
            <a:ext cx="2880320" cy="19168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55B529B-9650-7F8E-C419-487853DB14A8}"/>
              </a:ext>
            </a:extLst>
          </p:cNvPr>
          <p:cNvSpPr/>
          <p:nvPr/>
        </p:nvSpPr>
        <p:spPr>
          <a:xfrm>
            <a:off x="1414584" y="390050"/>
            <a:ext cx="2059747" cy="475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43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ON CHIM HAY HÓ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22350" y="307975"/>
            <a:ext cx="9109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AI NGHE TÀI HƠN?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2" r="4652" b="4539"/>
          <a:stretch/>
        </p:blipFill>
        <p:spPr bwMode="auto">
          <a:xfrm flipH="1">
            <a:off x="1782854" y="1340768"/>
            <a:ext cx="7416430" cy="357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7C45DCE7-7AB8-4066-5809-321EBDE15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3575" y="6228457"/>
            <a:ext cx="1952625" cy="607849"/>
          </a:xfrm>
          <a:prstGeom prst="rect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1713CB"/>
            </a:solidFill>
          </a:ln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NHẠC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100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69036" y="2194163"/>
            <a:ext cx="11897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TIẾT 2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3399452"/>
            <a:ext cx="3852689" cy="2287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Ribbon 3"/>
          <p:cNvSpPr/>
          <p:nvPr/>
        </p:nvSpPr>
        <p:spPr>
          <a:xfrm>
            <a:off x="445840" y="1124744"/>
            <a:ext cx="10093010" cy="1008112"/>
          </a:xfrm>
          <a:prstGeom prst="ribbon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1713CB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CHỦ ĐỀ 2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THIÊN NHIÊN TƯƠI ĐẸP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6" t="37173"/>
          <a:stretch/>
        </p:blipFill>
        <p:spPr bwMode="auto">
          <a:xfrm>
            <a:off x="2263910" y="2890115"/>
            <a:ext cx="6232724" cy="68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93913" y="3576134"/>
            <a:ext cx="9145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latin typeface="Cambria Math" pitchFamily="18" charset="0"/>
                <a:ea typeface="Cambria Math" pitchFamily="18" charset="0"/>
                <a:cs typeface="EucrosiaUPC" pitchFamily="18" charset="-34"/>
              </a:rPr>
              <a:t>NHẠC CỤ: </a:t>
            </a:r>
            <a:r>
              <a:rPr lang="en-US" sz="28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GÕ ĐỆM CHO BÀI HÁT VỚI TIẾT TẤU PHÙ HỢP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132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2" r="4652" b="4539"/>
          <a:stretch/>
        </p:blipFill>
        <p:spPr bwMode="auto">
          <a:xfrm flipH="1">
            <a:off x="-4" y="3645024"/>
            <a:ext cx="4449971" cy="321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288" y="0"/>
            <a:ext cx="64239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487FD9-012C-9226-E32D-3F10C20D84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10689"/>
          <a:stretch/>
        </p:blipFill>
        <p:spPr>
          <a:xfrm>
            <a:off x="733872" y="-26728"/>
            <a:ext cx="2880320" cy="25808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545A94-31D8-D826-1CC9-71387B98B9FA}"/>
              </a:ext>
            </a:extLst>
          </p:cNvPr>
          <p:cNvSpPr/>
          <p:nvPr/>
        </p:nvSpPr>
        <p:spPr>
          <a:xfrm>
            <a:off x="1165920" y="39389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C5B9D28-A924-D04F-D48A-3B0F8A87953A}"/>
              </a:ext>
            </a:extLst>
          </p:cNvPr>
          <p:cNvSpPr/>
          <p:nvPr/>
        </p:nvSpPr>
        <p:spPr>
          <a:xfrm>
            <a:off x="1165920" y="12335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CON CHIM HAY HÓ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CON CHIM HAY HÓ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017193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495623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CON CHIM HAY HÓT</a:t>
            </a:r>
          </a:p>
        </p:txBody>
      </p:sp>
      <p:pic>
        <p:nvPicPr>
          <p:cNvPr id="1639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841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30224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048" y="0"/>
            <a:ext cx="64733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93047" y="1272159"/>
            <a:ext cx="2168527" cy="349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632797"/>
            <a:ext cx="2318048" cy="322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D41DEF-A164-476A-EE31-CE2F9826C2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575" r="13713" b="10689"/>
          <a:stretch/>
        </p:blipFill>
        <p:spPr>
          <a:xfrm>
            <a:off x="13792" y="0"/>
            <a:ext cx="2880320" cy="19168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A2F1DE0-B17E-29A0-16F7-E8A707A4566D}"/>
              </a:ext>
            </a:extLst>
          </p:cNvPr>
          <p:cNvSpPr/>
          <p:nvPr/>
        </p:nvSpPr>
        <p:spPr>
          <a:xfrm>
            <a:off x="406472" y="390050"/>
            <a:ext cx="2059747" cy="475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63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ON CHIM HAY HÓ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188400" y="2564904"/>
            <a:ext cx="8708713" cy="21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42361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CON CHIM HAY HÓT</a:t>
            </a:r>
          </a:p>
        </p:txBody>
      </p:sp>
      <p:pic>
        <p:nvPicPr>
          <p:cNvPr id="1844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4292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2924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2" r="4652" b="4539"/>
          <a:stretch/>
        </p:blipFill>
        <p:spPr bwMode="auto">
          <a:xfrm flipH="1">
            <a:off x="-7" y="3861048"/>
            <a:ext cx="4449971" cy="300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288" y="0"/>
            <a:ext cx="64239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6" y="2492896"/>
            <a:ext cx="4260138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4922BF-0E91-6A38-09F5-DBF3D30309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575" r="13713" b="10689"/>
          <a:stretch/>
        </p:blipFill>
        <p:spPr>
          <a:xfrm>
            <a:off x="1021904" y="0"/>
            <a:ext cx="2880320" cy="19168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E3E8EC1-5C49-7CFB-8CEF-FBBC330297B3}"/>
              </a:ext>
            </a:extLst>
          </p:cNvPr>
          <p:cNvSpPr/>
          <p:nvPr/>
        </p:nvSpPr>
        <p:spPr>
          <a:xfrm>
            <a:off x="1414584" y="390050"/>
            <a:ext cx="2059747" cy="475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22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ON CHIM HAY HÓ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10864</TotalTime>
  <Words>125</Words>
  <Application>Microsoft Office PowerPoint</Application>
  <PresentationFormat>Custom</PresentationFormat>
  <Paragraphs>30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</cp:lastModifiedBy>
  <cp:revision>626</cp:revision>
  <dcterms:created xsi:type="dcterms:W3CDTF">2010-04-30T18:19:48Z</dcterms:created>
  <dcterms:modified xsi:type="dcterms:W3CDTF">2023-10-07T08:23:57Z</dcterms:modified>
</cp:coreProperties>
</file>