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5" r:id="rId2"/>
  </p:sldMasterIdLst>
  <p:notesMasterIdLst>
    <p:notesMasterId r:id="rId36"/>
  </p:notesMasterIdLst>
  <p:sldIdLst>
    <p:sldId id="315" r:id="rId3"/>
    <p:sldId id="291" r:id="rId4"/>
    <p:sldId id="257" r:id="rId5"/>
    <p:sldId id="287" r:id="rId6"/>
    <p:sldId id="259" r:id="rId7"/>
    <p:sldId id="274" r:id="rId8"/>
    <p:sldId id="273" r:id="rId9"/>
    <p:sldId id="275" r:id="rId10"/>
    <p:sldId id="294" r:id="rId11"/>
    <p:sldId id="482" r:id="rId12"/>
    <p:sldId id="297" r:id="rId13"/>
    <p:sldId id="295" r:id="rId14"/>
    <p:sldId id="373" r:id="rId15"/>
    <p:sldId id="331" r:id="rId16"/>
    <p:sldId id="324" r:id="rId17"/>
    <p:sldId id="282" r:id="rId18"/>
    <p:sldId id="303" r:id="rId19"/>
    <p:sldId id="279" r:id="rId20"/>
    <p:sldId id="278" r:id="rId21"/>
    <p:sldId id="280" r:id="rId22"/>
    <p:sldId id="283" r:id="rId23"/>
    <p:sldId id="281" r:id="rId24"/>
    <p:sldId id="299" r:id="rId25"/>
    <p:sldId id="298" r:id="rId26"/>
    <p:sldId id="532" r:id="rId27"/>
    <p:sldId id="256" r:id="rId28"/>
    <p:sldId id="534" r:id="rId29"/>
    <p:sldId id="535" r:id="rId30"/>
    <p:sldId id="268" r:id="rId31"/>
    <p:sldId id="284" r:id="rId32"/>
    <p:sldId id="270" r:id="rId33"/>
    <p:sldId id="480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648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1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8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28.png"/><Relationship Id="rId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1.png"/><Relationship Id="rId1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28.png"/><Relationship Id="rId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1.png"/><Relationship Id="rId1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28.png"/><Relationship Id="rId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4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hdphoto" Target="../media/hdphoto2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6.wdp"/><Relationship Id="rId11" Type="http://schemas.microsoft.com/office/2007/relationships/hdphoto" Target="../media/hdphoto18.wdp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microsoft.com/office/2007/relationships/hdphoto" Target="../media/hdphoto15.wdp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"/>
            <a:ext cx="9144000" cy="6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0826" y="2762605"/>
            <a:ext cx="6482353" cy="1350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043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6072115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820914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875099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37157" y="2832290"/>
            <a:ext cx="733208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7569DB-0DB5-443F-B42D-9B51D3708200}"/>
              </a:ext>
            </a:extLst>
          </p:cNvPr>
          <p:cNvCxnSpPr/>
          <p:nvPr/>
        </p:nvCxnSpPr>
        <p:spPr>
          <a:xfrm>
            <a:off x="3902418" y="4176995"/>
            <a:ext cx="605957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24813B0-B5BE-46AB-B9BB-36E9AA54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5" y="4794257"/>
            <a:ext cx="2724044" cy="19249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E26B61-3F15-4668-80AB-1F3BADDA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16" y="4778375"/>
            <a:ext cx="2724044" cy="1924991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016139D6-6079-4C11-B584-092AEEA0E543}"/>
              </a:ext>
            </a:extLst>
          </p:cNvPr>
          <p:cNvSpPr txBox="1"/>
          <p:nvPr/>
        </p:nvSpPr>
        <p:spPr>
          <a:xfrm>
            <a:off x="1325790" y="4765354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93E8A28-A3C6-4AF6-89D1-632689E4C957}"/>
              </a:ext>
            </a:extLst>
          </p:cNvPr>
          <p:cNvSpPr/>
          <p:nvPr/>
        </p:nvSpPr>
        <p:spPr>
          <a:xfrm rot="5931370">
            <a:off x="2493843" y="4818317"/>
            <a:ext cx="429391" cy="22343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AD077277-8D23-4F85-8B8B-7B9055C70479}"/>
              </a:ext>
            </a:extLst>
          </p:cNvPr>
          <p:cNvSpPr txBox="1"/>
          <p:nvPr/>
        </p:nvSpPr>
        <p:spPr>
          <a:xfrm>
            <a:off x="4535269" y="5594821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14178FD-277B-4FED-87E0-847AB511FFF6}"/>
              </a:ext>
            </a:extLst>
          </p:cNvPr>
          <p:cNvSpPr/>
          <p:nvPr/>
        </p:nvSpPr>
        <p:spPr>
          <a:xfrm rot="21276457">
            <a:off x="4497267" y="5485451"/>
            <a:ext cx="444010" cy="215509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3" y="1136177"/>
            <a:ext cx="8943832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 em thích mặc đẹp và thích được khen xinh.</a:t>
            </a:r>
            <a:endParaRPr lang="en-US" sz="3400" b="1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4188290" y="1555088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CB0226-81F9-4DA3-8C31-819D71E24611}"/>
              </a:ext>
            </a:extLst>
          </p:cNvPr>
          <p:cNvGrpSpPr/>
          <p:nvPr/>
        </p:nvGrpSpPr>
        <p:grpSpPr>
          <a:xfrm>
            <a:off x="8825359" y="1492624"/>
            <a:ext cx="165461" cy="498250"/>
            <a:chOff x="8892595" y="1474507"/>
            <a:chExt cx="138568" cy="610496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BA5353E3-1F54-42D1-A74E-104298A4CF97}"/>
              </a:ext>
            </a:extLst>
          </p:cNvPr>
          <p:cNvGrpSpPr/>
          <p:nvPr/>
        </p:nvGrpSpPr>
        <p:grpSpPr>
          <a:xfrm>
            <a:off x="1" y="1"/>
            <a:ext cx="9144000" cy="394274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57645123-B78F-4439-9252-59FD251C7B7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628BE08C-2F55-41C2-AC0A-A41F45DAC72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6D3D4754-2DBE-42C5-8DEB-2B1DBB24D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6EEC666-9DAF-4B87-B18C-8B7A0AF7E749}"/>
              </a:ext>
            </a:extLst>
          </p:cNvPr>
          <p:cNvSpPr txBox="1">
            <a:spLocks/>
          </p:cNvSpPr>
          <p:nvPr/>
        </p:nvSpPr>
        <p:spPr>
          <a:xfrm>
            <a:off x="132933" y="2447818"/>
            <a:ext cx="8943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F1940-3EED-4983-9D63-D42904C868D2}"/>
              </a:ext>
            </a:extLst>
          </p:cNvPr>
          <p:cNvCxnSpPr>
            <a:cxnSpLocks/>
          </p:cNvCxnSpPr>
          <p:nvPr/>
        </p:nvCxnSpPr>
        <p:spPr>
          <a:xfrm flipH="1">
            <a:off x="2978055" y="2634710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C0D382-65FF-4F79-AC71-898DA1426915}"/>
              </a:ext>
            </a:extLst>
          </p:cNvPr>
          <p:cNvGrpSpPr/>
          <p:nvPr/>
        </p:nvGrpSpPr>
        <p:grpSpPr>
          <a:xfrm>
            <a:off x="1012618" y="3220040"/>
            <a:ext cx="165461" cy="498250"/>
            <a:chOff x="8892595" y="1474507"/>
            <a:chExt cx="138568" cy="61049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D6193F-4C1E-4829-B899-B276A4752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5E8EAEF-E505-4271-8B8B-C1B45A09C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666FB6E6-D8F8-446A-B9CE-BD1848DA52C9}"/>
              </a:ext>
            </a:extLst>
          </p:cNvPr>
          <p:cNvSpPr/>
          <p:nvPr/>
        </p:nvSpPr>
        <p:spPr>
          <a:xfrm>
            <a:off x="2978055" y="561479"/>
            <a:ext cx="3882683" cy="6300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14247"/>
            <a:ext cx="9144000" cy="443755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"/>
            <a:ext cx="9144001" cy="394274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25122" y="730530"/>
            <a:ext cx="451091" cy="42811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5628362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56" y="657313"/>
            <a:ext cx="9144000" cy="36255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 nhà với đôi sừng và bộ râu giả, voi em hớn hở hỏi anh:</a:t>
            </a:r>
          </a:p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Voi anh nói: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Trời ơi, sao em lại thêm sừng và râu thế này?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058" y="1496478"/>
            <a:ext cx="2415235" cy="295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 flipV="1">
            <a:off x="882743" y="2357728"/>
            <a:ext cx="7738968" cy="526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C3FAD41-A3FD-4D74-84D9-ACF6005D6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5628362"/>
            <a:ext cx="1012125" cy="7858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FAD174-5396-4FC5-B20B-8B4C803A33A4}"/>
              </a:ext>
            </a:extLst>
          </p:cNvPr>
          <p:cNvSpPr txBox="1"/>
          <p:nvPr/>
        </p:nvSpPr>
        <p:spPr>
          <a:xfrm>
            <a:off x="98856" y="4031307"/>
            <a:ext cx="9144000" cy="148112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D57549-AAD5-4AF3-ADE0-C4FDCAA21195}"/>
              </a:ext>
            </a:extLst>
          </p:cNvPr>
          <p:cNvCxnSpPr>
            <a:cxnSpLocks/>
          </p:cNvCxnSpPr>
          <p:nvPr/>
        </p:nvCxnSpPr>
        <p:spPr>
          <a:xfrm flipH="1">
            <a:off x="2105361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CFCC1E-E8AB-4B07-B2B9-2B54CD76A1F8}"/>
              </a:ext>
            </a:extLst>
          </p:cNvPr>
          <p:cNvGrpSpPr/>
          <p:nvPr/>
        </p:nvGrpSpPr>
        <p:grpSpPr>
          <a:xfrm>
            <a:off x="2205948" y="5047072"/>
            <a:ext cx="165461" cy="498250"/>
            <a:chOff x="8892595" y="1474507"/>
            <a:chExt cx="138568" cy="61049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39B0A4-63EC-42A4-8136-CD07F3F1A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E0B306-46C1-4428-9CBA-DFE84664D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1C3195-87CD-4483-B509-C8FCF7FE8B49}"/>
              </a:ext>
            </a:extLst>
          </p:cNvPr>
          <p:cNvCxnSpPr>
            <a:cxnSpLocks/>
          </p:cNvCxnSpPr>
          <p:nvPr/>
        </p:nvCxnSpPr>
        <p:spPr>
          <a:xfrm flipH="1">
            <a:off x="5120864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3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374898" y="1176136"/>
            <a:ext cx="8246962" cy="447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814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9" y="942244"/>
            <a:ext cx="7907348" cy="44773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915" y="2994414"/>
            <a:ext cx="5287000" cy="1067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31">
              <a:lnSpc>
                <a:spcPct val="150000"/>
              </a:lnSpc>
              <a:defRPr/>
            </a:pPr>
            <a:r>
              <a:rPr lang="en-US" altLang="zh-CN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977897" y="886837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2" y="1041406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846897" y="5203511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94467"/>
            <a:ext cx="9144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33993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464563" y="606435"/>
            <a:ext cx="478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2309081" y="3579487"/>
            <a:ext cx="6135672" cy="2695212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010636" y="3450833"/>
              <a:ext cx="3686468" cy="79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4">
                <a:lnSpc>
                  <a:spcPct val="150000"/>
                </a:lnSpc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699247" y="1586043"/>
            <a:ext cx="5567082" cy="2460411"/>
            <a:chOff x="6435112" y="1133830"/>
            <a:chExt cx="8486864" cy="3832736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8486864" cy="383273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766313" y="2505656"/>
              <a:ext cx="6631223" cy="148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7" y="845552"/>
            <a:ext cx="8030025" cy="513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861" cy="600075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52" y="1052911"/>
            <a:ext cx="7081770" cy="453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3307" y="3000928"/>
            <a:ext cx="8402262" cy="14067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32">
              <a:lnSpc>
                <a:spcPct val="150000"/>
              </a:lnSpc>
              <a:defRPr/>
            </a:pPr>
            <a:r>
              <a:rPr lang="en-US" altLang="zh-CN" sz="646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646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46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469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48" y="1864379"/>
            <a:ext cx="1477381" cy="14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-843716" y="-238451"/>
            <a:ext cx="10479312" cy="70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4257" y="2780692"/>
            <a:ext cx="3361410" cy="494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7068" y="3521540"/>
            <a:ext cx="3787161" cy="3888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3AEBE0-24C8-429F-92BA-236FD5D9B8E6}"/>
              </a:ext>
            </a:extLst>
          </p:cNvPr>
          <p:cNvSpPr txBox="1"/>
          <p:nvPr/>
        </p:nvSpPr>
        <p:spPr>
          <a:xfrm>
            <a:off x="1723323" y="1825076"/>
            <a:ext cx="478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18BA0-C9FF-4F67-89CD-AACE9BF8E8F2}"/>
              </a:ext>
            </a:extLst>
          </p:cNvPr>
          <p:cNvSpPr txBox="1"/>
          <p:nvPr/>
        </p:nvSpPr>
        <p:spPr>
          <a:xfrm>
            <a:off x="6244682" y="6540236"/>
            <a:ext cx="2664806" cy="3385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tin)</a:t>
            </a:r>
          </a:p>
        </p:txBody>
      </p:sp>
    </p:spTree>
    <p:extLst>
      <p:ext uri="{BB962C8B-B14F-4D97-AF65-F5344CB8AC3E}">
        <p14:creationId xmlns:p14="http://schemas.microsoft.com/office/powerpoint/2010/main" val="215811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00" y="4619533"/>
            <a:ext cx="1992623" cy="2238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3901" y="3357927"/>
            <a:ext cx="2520242" cy="388837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3757" y="-527617"/>
            <a:ext cx="6265301" cy="2254102"/>
            <a:chOff x="-148855" y="-98244"/>
            <a:chExt cx="5629712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5" y="-98244"/>
              <a:ext cx="5629712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1767" y="679658"/>
              <a:ext cx="49754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3757" y="1651283"/>
            <a:ext cx="378162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52505"/>
                <a:gd name="adj2" fmla="val 279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14569" y="472354"/>
              <a:ext cx="3740334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25" y="4468762"/>
            <a:ext cx="2636872" cy="2389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657" y="3097228"/>
            <a:ext cx="2630876" cy="40590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32797" y="-212119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1375" y="826221"/>
              <a:ext cx="5441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17204" y="499247"/>
            <a:ext cx="3105773" cy="1154363"/>
            <a:chOff x="6335126" y="244128"/>
            <a:chExt cx="4303997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40294"/>
                <a:gd name="adj2" fmla="val 8807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35126" y="462363"/>
              <a:ext cx="3452579" cy="715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3154" y="941826"/>
            <a:ext cx="4301495" cy="1584631"/>
            <a:chOff x="6429711" y="265336"/>
            <a:chExt cx="4275407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65336"/>
              <a:ext cx="4209412" cy="1249608"/>
            </a:xfrm>
            <a:prstGeom prst="wedgeEllipseCallout">
              <a:avLst>
                <a:gd name="adj1" fmla="val -19314"/>
                <a:gd name="adj2" fmla="val 13694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77151" y="407673"/>
              <a:ext cx="3927967" cy="946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Chưa xinh lắm vì em không có đôi sừng giống anh.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2651009" y="4290128"/>
            <a:ext cx="4018217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8985"/>
                <a:gd name="adj2" fmla="val -22583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534603"/>
            <a:ext cx="9144000" cy="2106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903"/>
            <a:ext cx="9144000" cy="2633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582379" y="1746564"/>
            <a:ext cx="418183" cy="27589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002048" y="2219874"/>
            <a:ext cx="776543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đoạn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3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“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thật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vui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”.</a:t>
            </a:r>
            <a:endParaRPr lang="zh-CN" altLang="en-US" sz="36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582379" y="2943686"/>
            <a:ext cx="418183" cy="27589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911651" y="3219585"/>
            <a:ext cx="753584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Theo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người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như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6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2270131"/>
            <a:ext cx="732340" cy="558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3191723"/>
            <a:ext cx="787470" cy="6003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C0CA5-9452-47D5-BDCD-47942BCF6936}"/>
              </a:ext>
            </a:extLst>
          </p:cNvPr>
          <p:cNvSpPr txBox="1"/>
          <p:nvPr/>
        </p:nvSpPr>
        <p:spPr>
          <a:xfrm>
            <a:off x="3278323" y="255760"/>
            <a:ext cx="2587352" cy="12569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ÔN BÀI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1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73" y="727689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17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298250" y="1848821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9364">
            <a:off x="2742745" y="4421448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15609" y="-360076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5051" y="579338"/>
              <a:ext cx="50925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Sau khi nghe hươu và dê nói, voi em đã làm gì cho mình xinh hơn ?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3073445" y="2257508"/>
            <a:ext cx="6254598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24205" y="2638651"/>
            <a:ext cx="469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Nghe hươu nói, voi em nhặt cành cây khô gài lên đầu.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3491" y="3787164"/>
            <a:ext cx="4699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Nghe dê nói, voi em nhổ một khóm cỏ dại bên đường và gắn vào cằm.</a:t>
            </a: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113" y="1831707"/>
            <a:ext cx="3540969" cy="520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52627" y="281777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342172" y="2582939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815938" y="487304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36179" y="-119200"/>
            <a:ext cx="5931857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700954"/>
              <a:ext cx="51344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102" y="2732822"/>
            <a:ext cx="4883367" cy="4885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11920" y="1820542"/>
            <a:ext cx="4508598" cy="1608457"/>
            <a:chOff x="6429712" y="232963"/>
            <a:chExt cx="4592977" cy="1608457"/>
          </a:xfrm>
        </p:grpSpPr>
        <p:sp>
          <p:nvSpPr>
            <p:cNvPr id="21" name="Oval Callout 20"/>
            <p:cNvSpPr/>
            <p:nvPr/>
          </p:nvSpPr>
          <p:spPr>
            <a:xfrm>
              <a:off x="6429712" y="232963"/>
              <a:ext cx="4592977" cy="1608457"/>
            </a:xfrm>
            <a:prstGeom prst="wedgeEllipseCallout">
              <a:avLst>
                <a:gd name="adj1" fmla="val -11113"/>
                <a:gd name="adj2" fmla="val 7776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 ơi, sao em lại thêm sừng và râu thế này?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Xấu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2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86" y="49905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359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049245" y="1673495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686703" y="4154576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4193" y="-449397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2651" y="80719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 khi nghe voi anh nói, voi em nhận ra điều gì?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73684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rằng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79" y="187874"/>
            <a:ext cx="10041157" cy="5650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955" y="2192840"/>
            <a:ext cx="799404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Em học được điều gì từ câu chuyện của voi con?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451" y="-286573"/>
            <a:ext cx="12058747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726" y="4329953"/>
            <a:ext cx="3112730" cy="311273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16" y="3056709"/>
            <a:ext cx="2282413" cy="40218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525" y="1623666"/>
            <a:ext cx="72027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Mỗi người có vẻ đẹp khác nhau, mình chỉ đẹp khi là chính mình, cần tự tin vào vẻ đẹp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8F573-E656-4C32-B5AF-1CA71976E678}"/>
              </a:ext>
            </a:extLst>
          </p:cNvPr>
          <p:cNvSpPr txBox="1"/>
          <p:nvPr/>
        </p:nvSpPr>
        <p:spPr>
          <a:xfrm>
            <a:off x="2812190" y="966355"/>
            <a:ext cx="23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74272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22956" cy="6000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2289581" y="1046237"/>
            <a:ext cx="367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1750476" y="1866390"/>
            <a:ext cx="7081896" cy="330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chính xác,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+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+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+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+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54737" y="3693724"/>
            <a:ext cx="2365852" cy="3164276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90" y="5481052"/>
            <a:ext cx="1670475" cy="1670475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890358" y="3780518"/>
            <a:ext cx="1253642" cy="3164276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0497" y="2493806"/>
            <a:ext cx="838350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phân vai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53764" y="11468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744"/>
            <a:ext cx="9144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7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390835" y="285666"/>
            <a:ext cx="494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381693" y="2890206"/>
            <a:ext cx="733964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381693" y="1359028"/>
            <a:ext cx="631863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251263" y="2172864"/>
            <a:ext cx="461397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18BA0-C9FF-4F67-89CD-AACE9BF8E8F2}"/>
              </a:ext>
            </a:extLst>
          </p:cNvPr>
          <p:cNvSpPr txBox="1"/>
          <p:nvPr/>
        </p:nvSpPr>
        <p:spPr>
          <a:xfrm>
            <a:off x="6244682" y="6540236"/>
            <a:ext cx="2664806" cy="3385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tin)</a:t>
            </a:r>
          </a:p>
        </p:txBody>
      </p:sp>
    </p:spTree>
    <p:extLst>
      <p:ext uri="{BB962C8B-B14F-4D97-AF65-F5344CB8AC3E}">
        <p14:creationId xmlns:p14="http://schemas.microsoft.com/office/powerpoint/2010/main" val="239540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2234"/>
            <a:ext cx="9144000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133826" y="1706903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eelOff"/>
      </p:transition>
    </mc:Choice>
    <mc:Fallback xmlns="">
      <p:transition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" y="-19521"/>
            <a:ext cx="9177868" cy="18622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1" y="14346"/>
            <a:ext cx="9144001" cy="163599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6621" y="3517089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0020" y="345747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563" y="32262"/>
            <a:ext cx="1682375" cy="163599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6933" y="744519"/>
            <a:ext cx="156563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26" y="348295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444" y="374145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CÓ XINH KHÔNG ?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" y="6320118"/>
            <a:ext cx="9144001" cy="5332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AD9971-1D51-4779-BE31-A215EE83CCAC}"/>
              </a:ext>
            </a:extLst>
          </p:cNvPr>
          <p:cNvSpPr txBox="1"/>
          <p:nvPr/>
        </p:nvSpPr>
        <p:spPr>
          <a:xfrm>
            <a:off x="1989570" y="463044"/>
            <a:ext cx="687555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LỚN LÊN TỪNG NGÀY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969" y="511821"/>
            <a:ext cx="8642837" cy="12533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700" y="2578937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1101" y="2575734"/>
            <a:ext cx="2886864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3734" y="2575733"/>
            <a:ext cx="1704071" cy="102072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1917" y="4922913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9046" y="4933307"/>
            <a:ext cx="1711795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" y="1724467"/>
            <a:ext cx="815945" cy="10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46" y="4587298"/>
            <a:ext cx="1766642" cy="10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427130" y="4490796"/>
            <a:ext cx="731122" cy="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32" y="1616487"/>
            <a:ext cx="971692" cy="9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53" y="2442447"/>
            <a:ext cx="666488" cy="6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2" y="2389106"/>
            <a:ext cx="716626" cy="7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06" y="4922913"/>
            <a:ext cx="744471" cy="7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36812"/>
            <a:ext cx="9144000" cy="4895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66912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1" y="4972002"/>
            <a:ext cx="3607576" cy="12367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95304"/>
            <a:ext cx="9143999" cy="4581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364" y="462696"/>
            <a:ext cx="8933635" cy="15118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00" y="3488342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48878" y="1827955"/>
            <a:ext cx="3193905" cy="20968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8964" y="2186719"/>
            <a:ext cx="1522376" cy="15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0" y="555127"/>
            <a:ext cx="5715000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68637"/>
            <a:ext cx="9144000" cy="3847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12" y="4637178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20490" y="583480"/>
            <a:ext cx="1555105" cy="2309561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70" y="50366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9281B3F-869B-4C3F-A6B5-D9AF021B449A}"/>
              </a:ext>
            </a:extLst>
          </p:cNvPr>
          <p:cNvSpPr txBox="1"/>
          <p:nvPr/>
        </p:nvSpPr>
        <p:spPr>
          <a:xfrm>
            <a:off x="1810413" y="658249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32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</a:t>
            </a:r>
            <a:endParaRPr kumimoji="0" lang="vi-VN" sz="4232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1075C4-CDD7-4B87-9346-FB4D97849367}"/>
              </a:ext>
            </a:extLst>
          </p:cNvPr>
          <p:cNvGrpSpPr/>
          <p:nvPr/>
        </p:nvGrpSpPr>
        <p:grpSpPr>
          <a:xfrm>
            <a:off x="38333" y="511268"/>
            <a:ext cx="1093617" cy="1113334"/>
            <a:chOff x="246239" y="634425"/>
            <a:chExt cx="1714770" cy="1587042"/>
          </a:xfrm>
        </p:grpSpPr>
        <p:grpSp>
          <p:nvGrpSpPr>
            <p:cNvPr id="15" name="Group 14"/>
            <p:cNvGrpSpPr/>
            <p:nvPr/>
          </p:nvGrpSpPr>
          <p:grpSpPr>
            <a:xfrm>
              <a:off x="246239" y="634425"/>
              <a:ext cx="1714770" cy="706589"/>
              <a:chOff x="9566064" y="964372"/>
              <a:chExt cx="5446164" cy="698253"/>
            </a:xfrm>
          </p:grpSpPr>
          <p:sp>
            <p:nvSpPr>
              <p:cNvPr id="16" name="Rectangle 10"/>
              <p:cNvSpPr/>
              <p:nvPr/>
            </p:nvSpPr>
            <p:spPr>
              <a:xfrm rot="416356">
                <a:off x="13066912" y="966823"/>
                <a:ext cx="1945316" cy="695802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69873 w 5334002"/>
                  <a:gd name="connsiteY2" fmla="*/ 506124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49092 w 5334002"/>
                  <a:gd name="connsiteY2" fmla="*/ 454170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3999"/>
                  <a:gd name="connsiteY0" fmla="*/ 0 h 724766"/>
                  <a:gd name="connsiteX1" fmla="*/ 5334000 w 5333999"/>
                  <a:gd name="connsiteY1" fmla="*/ 0 h 724766"/>
                  <a:gd name="connsiteX2" fmla="*/ 3970191 w 5333999"/>
                  <a:gd name="connsiteY2" fmla="*/ 513468 h 724766"/>
                  <a:gd name="connsiteX3" fmla="*/ 5334000 w 5333999"/>
                  <a:gd name="connsiteY3" fmla="*/ 724766 h 724766"/>
                  <a:gd name="connsiteX4" fmla="*/ 0 w 5333999"/>
                  <a:gd name="connsiteY4" fmla="*/ 724766 h 724766"/>
                  <a:gd name="connsiteX5" fmla="*/ 0 w 5333999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572681 w 5334002"/>
                  <a:gd name="connsiteY2" fmla="*/ 409907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649495"/>
                  <a:gd name="connsiteY0" fmla="*/ 0 h 724766"/>
                  <a:gd name="connsiteX1" fmla="*/ 5649496 w 5649495"/>
                  <a:gd name="connsiteY1" fmla="*/ 27302 h 724766"/>
                  <a:gd name="connsiteX2" fmla="*/ 4572681 w 5649495"/>
                  <a:gd name="connsiteY2" fmla="*/ 409907 h 724766"/>
                  <a:gd name="connsiteX3" fmla="*/ 5334000 w 5649495"/>
                  <a:gd name="connsiteY3" fmla="*/ 724766 h 724766"/>
                  <a:gd name="connsiteX4" fmla="*/ 0 w 5649495"/>
                  <a:gd name="connsiteY4" fmla="*/ 724766 h 724766"/>
                  <a:gd name="connsiteX5" fmla="*/ 0 w 5649495"/>
                  <a:gd name="connsiteY5" fmla="*/ 0 h 724766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24345 w 5673840"/>
                  <a:gd name="connsiteY4" fmla="*/ 697464 h 697464"/>
                  <a:gd name="connsiteX5" fmla="*/ -1 w 5673840"/>
                  <a:gd name="connsiteY5" fmla="*/ 152873 h 697464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6831 w 5673840"/>
                  <a:gd name="connsiteY4" fmla="*/ 568730 h 697464"/>
                  <a:gd name="connsiteX5" fmla="*/ -1 w 5673840"/>
                  <a:gd name="connsiteY5" fmla="*/ 152873 h 697464"/>
                  <a:gd name="connsiteX0" fmla="*/ -1 w 5673840"/>
                  <a:gd name="connsiteY0" fmla="*/ 152873 h 661803"/>
                  <a:gd name="connsiteX1" fmla="*/ 5673841 w 5673840"/>
                  <a:gd name="connsiteY1" fmla="*/ 0 h 661803"/>
                  <a:gd name="connsiteX2" fmla="*/ 4597026 w 5673840"/>
                  <a:gd name="connsiteY2" fmla="*/ 382605 h 661803"/>
                  <a:gd name="connsiteX3" fmla="*/ 5253439 w 5673840"/>
                  <a:gd name="connsiteY3" fmla="*/ 661803 h 661803"/>
                  <a:gd name="connsiteX4" fmla="*/ 6831 w 5673840"/>
                  <a:gd name="connsiteY4" fmla="*/ 568730 h 661803"/>
                  <a:gd name="connsiteX5" fmla="*/ -1 w 5673840"/>
                  <a:gd name="connsiteY5" fmla="*/ 152873 h 661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73840" h="661803">
                    <a:moveTo>
                      <a:pt x="-1" y="152873"/>
                    </a:moveTo>
                    <a:lnTo>
                      <a:pt x="5673841" y="0"/>
                    </a:lnTo>
                    <a:cubicBezTo>
                      <a:pt x="5674995" y="102899"/>
                      <a:pt x="4595872" y="279706"/>
                      <a:pt x="4597026" y="382605"/>
                    </a:cubicBezTo>
                    <a:lnTo>
                      <a:pt x="5253439" y="661803"/>
                    </a:lnTo>
                    <a:lnTo>
                      <a:pt x="6831" y="568730"/>
                    </a:lnTo>
                    <a:lnTo>
                      <a:pt x="-1" y="15287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4" tIns="60952" rIns="121904" bIns="60952" spcCol="0"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Rectangle 10"/>
              <p:cNvSpPr/>
              <p:nvPr/>
            </p:nvSpPr>
            <p:spPr>
              <a:xfrm>
                <a:off x="9566064" y="964372"/>
                <a:ext cx="5334002" cy="646524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69873 w 5334002"/>
                  <a:gd name="connsiteY2" fmla="*/ 506124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49092 w 5334002"/>
                  <a:gd name="connsiteY2" fmla="*/ 454170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2" h="724766">
                    <a:moveTo>
                      <a:pt x="0" y="0"/>
                    </a:moveTo>
                    <a:lnTo>
                      <a:pt x="5334000" y="0"/>
                    </a:lnTo>
                    <a:cubicBezTo>
                      <a:pt x="5335154" y="102899"/>
                      <a:pt x="4847938" y="351271"/>
                      <a:pt x="4849092" y="454170"/>
                    </a:cubicBezTo>
                    <a:lnTo>
                      <a:pt x="5334000" y="724766"/>
                    </a:lnTo>
                    <a:lnTo>
                      <a:pt x="0" y="724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4" tIns="60952" rIns="121904" bIns="60952" spcCol="0"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Rectangle 10"/>
              <p:cNvSpPr/>
              <p:nvPr/>
            </p:nvSpPr>
            <p:spPr>
              <a:xfrm>
                <a:off x="9616287" y="1021956"/>
                <a:ext cx="5049983" cy="543791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69873 w 5334002"/>
                  <a:gd name="connsiteY2" fmla="*/ 506124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49092 w 5334002"/>
                  <a:gd name="connsiteY2" fmla="*/ 454170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2" h="724766">
                    <a:moveTo>
                      <a:pt x="0" y="0"/>
                    </a:moveTo>
                    <a:lnTo>
                      <a:pt x="5334000" y="0"/>
                    </a:lnTo>
                    <a:cubicBezTo>
                      <a:pt x="5335154" y="102899"/>
                      <a:pt x="4847938" y="351271"/>
                      <a:pt x="4849092" y="454170"/>
                    </a:cubicBezTo>
                    <a:lnTo>
                      <a:pt x="5334000" y="724766"/>
                    </a:lnTo>
                    <a:lnTo>
                      <a:pt x="0" y="724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4" tIns="60952" rIns="121904" bIns="60952" spcCol="0" rtlCol="0" anchor="ctr"/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253" b="57367" l="20008" r="26232"/>
                      </a14:imgEffect>
                    </a14:imgLayer>
                  </a14:imgProps>
                </a:ext>
              </a:extLst>
            </a:blip>
            <a:srcRect l="19230" t="49364" r="72990" b="41744"/>
            <a:stretch/>
          </p:blipFill>
          <p:spPr>
            <a:xfrm>
              <a:off x="569530" y="1326946"/>
              <a:ext cx="1391479" cy="89452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013"/>
            <a:ext cx="9144000" cy="331078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D59D95-8F60-483F-93E4-F62E49CBEE47}"/>
              </a:ext>
            </a:extLst>
          </p:cNvPr>
          <p:cNvGrpSpPr/>
          <p:nvPr/>
        </p:nvGrpSpPr>
        <p:grpSpPr>
          <a:xfrm>
            <a:off x="1254840" y="433881"/>
            <a:ext cx="7889160" cy="1202413"/>
            <a:chOff x="2026102" y="2927060"/>
            <a:chExt cx="8891279" cy="13001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55BAC7D-9ABB-4F36-8403-F1CC53DEF96B}"/>
                </a:ext>
              </a:extLst>
            </p:cNvPr>
            <p:cNvGrpSpPr/>
            <p:nvPr/>
          </p:nvGrpSpPr>
          <p:grpSpPr>
            <a:xfrm>
              <a:off x="2026102" y="2927060"/>
              <a:ext cx="8891279" cy="1300191"/>
              <a:chOff x="2026102" y="2927060"/>
              <a:chExt cx="8891279" cy="130019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9AB4899-CE53-44C8-8501-62420320F410}"/>
                  </a:ext>
                </a:extLst>
              </p:cNvPr>
              <p:cNvGrpSpPr/>
              <p:nvPr/>
            </p:nvGrpSpPr>
            <p:grpSpPr>
              <a:xfrm>
                <a:off x="2026102" y="2927060"/>
                <a:ext cx="8891279" cy="1300191"/>
                <a:chOff x="9566065" y="964372"/>
                <a:chExt cx="5446163" cy="698253"/>
              </a:xfrm>
            </p:grpSpPr>
            <p:sp>
              <p:nvSpPr>
                <p:cNvPr id="29" name="Rectangle 10">
                  <a:extLst>
                    <a:ext uri="{FF2B5EF4-FFF2-40B4-BE49-F238E27FC236}">
                      <a16:creationId xmlns:a16="http://schemas.microsoft.com/office/drawing/2014/main" id="{41ACB913-FCF6-4735-A620-35FCD10CB94C}"/>
                    </a:ext>
                  </a:extLst>
                </p:cNvPr>
                <p:cNvSpPr/>
                <p:nvPr/>
              </p:nvSpPr>
              <p:spPr>
                <a:xfrm rot="416356">
                  <a:off x="13066912" y="966823"/>
                  <a:ext cx="1945316" cy="695802"/>
                </a:xfrm>
                <a:custGeom>
                  <a:avLst/>
                  <a:gdLst>
                    <a:gd name="connsiteX0" fmla="*/ 0 w 5334000"/>
                    <a:gd name="connsiteY0" fmla="*/ 0 h 724766"/>
                    <a:gd name="connsiteX1" fmla="*/ 5334000 w 5334000"/>
                    <a:gd name="connsiteY1" fmla="*/ 0 h 724766"/>
                    <a:gd name="connsiteX2" fmla="*/ 5334000 w 5334000"/>
                    <a:gd name="connsiteY2" fmla="*/ 724766 h 724766"/>
                    <a:gd name="connsiteX3" fmla="*/ 0 w 5334000"/>
                    <a:gd name="connsiteY3" fmla="*/ 724766 h 724766"/>
                    <a:gd name="connsiteX4" fmla="*/ 0 w 5334000"/>
                    <a:gd name="connsiteY4" fmla="*/ 0 h 724766"/>
                    <a:gd name="connsiteX0" fmla="*/ 0 w 5334002"/>
                    <a:gd name="connsiteY0" fmla="*/ 0 h 724766"/>
                    <a:gd name="connsiteX1" fmla="*/ 5334000 w 5334002"/>
                    <a:gd name="connsiteY1" fmla="*/ 0 h 724766"/>
                    <a:gd name="connsiteX2" fmla="*/ 4869873 w 5334002"/>
                    <a:gd name="connsiteY2" fmla="*/ 506124 h 724766"/>
                    <a:gd name="connsiteX3" fmla="*/ 5334000 w 5334002"/>
                    <a:gd name="connsiteY3" fmla="*/ 724766 h 724766"/>
                    <a:gd name="connsiteX4" fmla="*/ 0 w 5334002"/>
                    <a:gd name="connsiteY4" fmla="*/ 724766 h 724766"/>
                    <a:gd name="connsiteX5" fmla="*/ 0 w 5334002"/>
                    <a:gd name="connsiteY5" fmla="*/ 0 h 724766"/>
                    <a:gd name="connsiteX0" fmla="*/ 0 w 5334002"/>
                    <a:gd name="connsiteY0" fmla="*/ 0 h 724766"/>
                    <a:gd name="connsiteX1" fmla="*/ 5334000 w 5334002"/>
                    <a:gd name="connsiteY1" fmla="*/ 0 h 724766"/>
                    <a:gd name="connsiteX2" fmla="*/ 4849092 w 5334002"/>
                    <a:gd name="connsiteY2" fmla="*/ 454170 h 724766"/>
                    <a:gd name="connsiteX3" fmla="*/ 5334000 w 5334002"/>
                    <a:gd name="connsiteY3" fmla="*/ 724766 h 724766"/>
                    <a:gd name="connsiteX4" fmla="*/ 0 w 5334002"/>
                    <a:gd name="connsiteY4" fmla="*/ 724766 h 724766"/>
                    <a:gd name="connsiteX5" fmla="*/ 0 w 5334002"/>
                    <a:gd name="connsiteY5" fmla="*/ 0 h 724766"/>
                    <a:gd name="connsiteX0" fmla="*/ 0 w 5333999"/>
                    <a:gd name="connsiteY0" fmla="*/ 0 h 724766"/>
                    <a:gd name="connsiteX1" fmla="*/ 5334000 w 5333999"/>
                    <a:gd name="connsiteY1" fmla="*/ 0 h 724766"/>
                    <a:gd name="connsiteX2" fmla="*/ 3970191 w 5333999"/>
                    <a:gd name="connsiteY2" fmla="*/ 513468 h 724766"/>
                    <a:gd name="connsiteX3" fmla="*/ 5334000 w 5333999"/>
                    <a:gd name="connsiteY3" fmla="*/ 724766 h 724766"/>
                    <a:gd name="connsiteX4" fmla="*/ 0 w 5333999"/>
                    <a:gd name="connsiteY4" fmla="*/ 724766 h 724766"/>
                    <a:gd name="connsiteX5" fmla="*/ 0 w 5333999"/>
                    <a:gd name="connsiteY5" fmla="*/ 0 h 724766"/>
                    <a:gd name="connsiteX0" fmla="*/ 0 w 5334002"/>
                    <a:gd name="connsiteY0" fmla="*/ 0 h 724766"/>
                    <a:gd name="connsiteX1" fmla="*/ 5334000 w 5334002"/>
                    <a:gd name="connsiteY1" fmla="*/ 0 h 724766"/>
                    <a:gd name="connsiteX2" fmla="*/ 4572681 w 5334002"/>
                    <a:gd name="connsiteY2" fmla="*/ 409907 h 724766"/>
                    <a:gd name="connsiteX3" fmla="*/ 5334000 w 5334002"/>
                    <a:gd name="connsiteY3" fmla="*/ 724766 h 724766"/>
                    <a:gd name="connsiteX4" fmla="*/ 0 w 5334002"/>
                    <a:gd name="connsiteY4" fmla="*/ 724766 h 724766"/>
                    <a:gd name="connsiteX5" fmla="*/ 0 w 5334002"/>
                    <a:gd name="connsiteY5" fmla="*/ 0 h 724766"/>
                    <a:gd name="connsiteX0" fmla="*/ 0 w 5649495"/>
                    <a:gd name="connsiteY0" fmla="*/ 0 h 724766"/>
                    <a:gd name="connsiteX1" fmla="*/ 5649496 w 5649495"/>
                    <a:gd name="connsiteY1" fmla="*/ 27302 h 724766"/>
                    <a:gd name="connsiteX2" fmla="*/ 4572681 w 5649495"/>
                    <a:gd name="connsiteY2" fmla="*/ 409907 h 724766"/>
                    <a:gd name="connsiteX3" fmla="*/ 5334000 w 5649495"/>
                    <a:gd name="connsiteY3" fmla="*/ 724766 h 724766"/>
                    <a:gd name="connsiteX4" fmla="*/ 0 w 5649495"/>
                    <a:gd name="connsiteY4" fmla="*/ 724766 h 724766"/>
                    <a:gd name="connsiteX5" fmla="*/ 0 w 5649495"/>
                    <a:gd name="connsiteY5" fmla="*/ 0 h 724766"/>
                    <a:gd name="connsiteX0" fmla="*/ -1 w 5673840"/>
                    <a:gd name="connsiteY0" fmla="*/ 152873 h 697464"/>
                    <a:gd name="connsiteX1" fmla="*/ 5673841 w 5673840"/>
                    <a:gd name="connsiteY1" fmla="*/ 0 h 697464"/>
                    <a:gd name="connsiteX2" fmla="*/ 4597026 w 5673840"/>
                    <a:gd name="connsiteY2" fmla="*/ 382605 h 697464"/>
                    <a:gd name="connsiteX3" fmla="*/ 5358345 w 5673840"/>
                    <a:gd name="connsiteY3" fmla="*/ 697464 h 697464"/>
                    <a:gd name="connsiteX4" fmla="*/ 24345 w 5673840"/>
                    <a:gd name="connsiteY4" fmla="*/ 697464 h 697464"/>
                    <a:gd name="connsiteX5" fmla="*/ -1 w 5673840"/>
                    <a:gd name="connsiteY5" fmla="*/ 152873 h 697464"/>
                    <a:gd name="connsiteX0" fmla="*/ -1 w 5673840"/>
                    <a:gd name="connsiteY0" fmla="*/ 152873 h 697464"/>
                    <a:gd name="connsiteX1" fmla="*/ 5673841 w 5673840"/>
                    <a:gd name="connsiteY1" fmla="*/ 0 h 697464"/>
                    <a:gd name="connsiteX2" fmla="*/ 4597026 w 5673840"/>
                    <a:gd name="connsiteY2" fmla="*/ 382605 h 697464"/>
                    <a:gd name="connsiteX3" fmla="*/ 5358345 w 5673840"/>
                    <a:gd name="connsiteY3" fmla="*/ 697464 h 697464"/>
                    <a:gd name="connsiteX4" fmla="*/ 6831 w 5673840"/>
                    <a:gd name="connsiteY4" fmla="*/ 568730 h 697464"/>
                    <a:gd name="connsiteX5" fmla="*/ -1 w 5673840"/>
                    <a:gd name="connsiteY5" fmla="*/ 152873 h 697464"/>
                    <a:gd name="connsiteX0" fmla="*/ -1 w 5673840"/>
                    <a:gd name="connsiteY0" fmla="*/ 152873 h 661803"/>
                    <a:gd name="connsiteX1" fmla="*/ 5673841 w 5673840"/>
                    <a:gd name="connsiteY1" fmla="*/ 0 h 661803"/>
                    <a:gd name="connsiteX2" fmla="*/ 4597026 w 5673840"/>
                    <a:gd name="connsiteY2" fmla="*/ 382605 h 661803"/>
                    <a:gd name="connsiteX3" fmla="*/ 5253439 w 5673840"/>
                    <a:gd name="connsiteY3" fmla="*/ 661803 h 661803"/>
                    <a:gd name="connsiteX4" fmla="*/ 6831 w 5673840"/>
                    <a:gd name="connsiteY4" fmla="*/ 568730 h 661803"/>
                    <a:gd name="connsiteX5" fmla="*/ -1 w 5673840"/>
                    <a:gd name="connsiteY5" fmla="*/ 152873 h 661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73840" h="661803">
                      <a:moveTo>
                        <a:pt x="-1" y="152873"/>
                      </a:moveTo>
                      <a:lnTo>
                        <a:pt x="5673841" y="0"/>
                      </a:lnTo>
                      <a:cubicBezTo>
                        <a:pt x="5674995" y="102899"/>
                        <a:pt x="4595872" y="279706"/>
                        <a:pt x="4597026" y="382605"/>
                      </a:cubicBezTo>
                      <a:lnTo>
                        <a:pt x="5253439" y="661803"/>
                      </a:lnTo>
                      <a:lnTo>
                        <a:pt x="6831" y="568730"/>
                      </a:lnTo>
                      <a:lnTo>
                        <a:pt x="-1" y="15287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904" tIns="60952" rIns="121904" bIns="60952" spcCol="0"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0" name="Rectangle 10">
                  <a:extLst>
                    <a:ext uri="{FF2B5EF4-FFF2-40B4-BE49-F238E27FC236}">
                      <a16:creationId xmlns:a16="http://schemas.microsoft.com/office/drawing/2014/main" id="{F7A26E83-A9CE-4C94-A9E2-78780C63CF20}"/>
                    </a:ext>
                  </a:extLst>
                </p:cNvPr>
                <p:cNvSpPr/>
                <p:nvPr/>
              </p:nvSpPr>
              <p:spPr>
                <a:xfrm>
                  <a:off x="9566065" y="964372"/>
                  <a:ext cx="5334002" cy="646524"/>
                </a:xfrm>
                <a:custGeom>
                  <a:avLst/>
                  <a:gdLst>
                    <a:gd name="connsiteX0" fmla="*/ 0 w 5334000"/>
                    <a:gd name="connsiteY0" fmla="*/ 0 h 724766"/>
                    <a:gd name="connsiteX1" fmla="*/ 5334000 w 5334000"/>
                    <a:gd name="connsiteY1" fmla="*/ 0 h 724766"/>
                    <a:gd name="connsiteX2" fmla="*/ 5334000 w 5334000"/>
                    <a:gd name="connsiteY2" fmla="*/ 724766 h 724766"/>
                    <a:gd name="connsiteX3" fmla="*/ 0 w 5334000"/>
                    <a:gd name="connsiteY3" fmla="*/ 724766 h 724766"/>
                    <a:gd name="connsiteX4" fmla="*/ 0 w 5334000"/>
                    <a:gd name="connsiteY4" fmla="*/ 0 h 724766"/>
                    <a:gd name="connsiteX0" fmla="*/ 0 w 5334002"/>
                    <a:gd name="connsiteY0" fmla="*/ 0 h 724766"/>
                    <a:gd name="connsiteX1" fmla="*/ 5334000 w 5334002"/>
                    <a:gd name="connsiteY1" fmla="*/ 0 h 724766"/>
                    <a:gd name="connsiteX2" fmla="*/ 4869873 w 5334002"/>
                    <a:gd name="connsiteY2" fmla="*/ 506124 h 724766"/>
                    <a:gd name="connsiteX3" fmla="*/ 5334000 w 5334002"/>
                    <a:gd name="connsiteY3" fmla="*/ 724766 h 724766"/>
                    <a:gd name="connsiteX4" fmla="*/ 0 w 5334002"/>
                    <a:gd name="connsiteY4" fmla="*/ 724766 h 724766"/>
                    <a:gd name="connsiteX5" fmla="*/ 0 w 5334002"/>
                    <a:gd name="connsiteY5" fmla="*/ 0 h 724766"/>
                    <a:gd name="connsiteX0" fmla="*/ 0 w 5334002"/>
                    <a:gd name="connsiteY0" fmla="*/ 0 h 724766"/>
                    <a:gd name="connsiteX1" fmla="*/ 5334000 w 5334002"/>
                    <a:gd name="connsiteY1" fmla="*/ 0 h 724766"/>
                    <a:gd name="connsiteX2" fmla="*/ 4849092 w 5334002"/>
                    <a:gd name="connsiteY2" fmla="*/ 454170 h 724766"/>
                    <a:gd name="connsiteX3" fmla="*/ 5334000 w 5334002"/>
                    <a:gd name="connsiteY3" fmla="*/ 724766 h 724766"/>
                    <a:gd name="connsiteX4" fmla="*/ 0 w 5334002"/>
                    <a:gd name="connsiteY4" fmla="*/ 724766 h 724766"/>
                    <a:gd name="connsiteX5" fmla="*/ 0 w 5334002"/>
                    <a:gd name="connsiteY5" fmla="*/ 0 h 72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34002" h="724766">
                      <a:moveTo>
                        <a:pt x="0" y="0"/>
                      </a:moveTo>
                      <a:lnTo>
                        <a:pt x="5334000" y="0"/>
                      </a:lnTo>
                      <a:cubicBezTo>
                        <a:pt x="5335154" y="102899"/>
                        <a:pt x="4847938" y="351271"/>
                        <a:pt x="4849092" y="454170"/>
                      </a:cubicBezTo>
                      <a:lnTo>
                        <a:pt x="5334000" y="724766"/>
                      </a:lnTo>
                      <a:lnTo>
                        <a:pt x="0" y="7247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904" tIns="60952" rIns="121904" bIns="60952" spcCol="0"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1" name="Rectangle 10">
                  <a:extLst>
                    <a:ext uri="{FF2B5EF4-FFF2-40B4-BE49-F238E27FC236}">
                      <a16:creationId xmlns:a16="http://schemas.microsoft.com/office/drawing/2014/main" id="{9985CF02-BD8F-4EE8-8832-1E981E328151}"/>
                    </a:ext>
                  </a:extLst>
                </p:cNvPr>
                <p:cNvSpPr/>
                <p:nvPr/>
              </p:nvSpPr>
              <p:spPr>
                <a:xfrm>
                  <a:off x="9616287" y="1014969"/>
                  <a:ext cx="5049983" cy="543791"/>
                </a:xfrm>
                <a:custGeom>
                  <a:avLst/>
                  <a:gdLst>
                    <a:gd name="connsiteX0" fmla="*/ 0 w 5334000"/>
                    <a:gd name="connsiteY0" fmla="*/ 0 h 724766"/>
                    <a:gd name="connsiteX1" fmla="*/ 5334000 w 5334000"/>
                    <a:gd name="connsiteY1" fmla="*/ 0 h 724766"/>
                    <a:gd name="connsiteX2" fmla="*/ 5334000 w 5334000"/>
                    <a:gd name="connsiteY2" fmla="*/ 724766 h 724766"/>
                    <a:gd name="connsiteX3" fmla="*/ 0 w 5334000"/>
                    <a:gd name="connsiteY3" fmla="*/ 724766 h 724766"/>
                    <a:gd name="connsiteX4" fmla="*/ 0 w 5334000"/>
                    <a:gd name="connsiteY4" fmla="*/ 0 h 724766"/>
                    <a:gd name="connsiteX0" fmla="*/ 0 w 5334002"/>
                    <a:gd name="connsiteY0" fmla="*/ 0 h 724766"/>
                    <a:gd name="connsiteX1" fmla="*/ 5334000 w 5334002"/>
                    <a:gd name="connsiteY1" fmla="*/ 0 h 724766"/>
                    <a:gd name="connsiteX2" fmla="*/ 4869873 w 5334002"/>
                    <a:gd name="connsiteY2" fmla="*/ 506124 h 724766"/>
                    <a:gd name="connsiteX3" fmla="*/ 5334000 w 5334002"/>
                    <a:gd name="connsiteY3" fmla="*/ 724766 h 724766"/>
                    <a:gd name="connsiteX4" fmla="*/ 0 w 5334002"/>
                    <a:gd name="connsiteY4" fmla="*/ 724766 h 724766"/>
                    <a:gd name="connsiteX5" fmla="*/ 0 w 5334002"/>
                    <a:gd name="connsiteY5" fmla="*/ 0 h 724766"/>
                    <a:gd name="connsiteX0" fmla="*/ 0 w 5334002"/>
                    <a:gd name="connsiteY0" fmla="*/ 0 h 724766"/>
                    <a:gd name="connsiteX1" fmla="*/ 5334000 w 5334002"/>
                    <a:gd name="connsiteY1" fmla="*/ 0 h 724766"/>
                    <a:gd name="connsiteX2" fmla="*/ 4849092 w 5334002"/>
                    <a:gd name="connsiteY2" fmla="*/ 454170 h 724766"/>
                    <a:gd name="connsiteX3" fmla="*/ 5334000 w 5334002"/>
                    <a:gd name="connsiteY3" fmla="*/ 724766 h 724766"/>
                    <a:gd name="connsiteX4" fmla="*/ 0 w 5334002"/>
                    <a:gd name="connsiteY4" fmla="*/ 724766 h 724766"/>
                    <a:gd name="connsiteX5" fmla="*/ 0 w 5334002"/>
                    <a:gd name="connsiteY5" fmla="*/ 0 h 72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34002" h="724766">
                      <a:moveTo>
                        <a:pt x="0" y="0"/>
                      </a:moveTo>
                      <a:lnTo>
                        <a:pt x="5334000" y="0"/>
                      </a:lnTo>
                      <a:cubicBezTo>
                        <a:pt x="5335154" y="102899"/>
                        <a:pt x="4847938" y="351271"/>
                        <a:pt x="4849092" y="454170"/>
                      </a:cubicBezTo>
                      <a:lnTo>
                        <a:pt x="5334000" y="724766"/>
                      </a:lnTo>
                      <a:lnTo>
                        <a:pt x="0" y="7247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904" tIns="60952" rIns="121904" bIns="60952" spcCol="0"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35F3C30-D592-46B2-9891-63C69127FA55}"/>
                  </a:ext>
                </a:extLst>
              </p:cNvPr>
              <p:cNvGrpSpPr/>
              <p:nvPr/>
            </p:nvGrpSpPr>
            <p:grpSpPr>
              <a:xfrm>
                <a:off x="2080595" y="2978683"/>
                <a:ext cx="1268618" cy="1176377"/>
                <a:chOff x="3562826" y="3019446"/>
                <a:chExt cx="1268618" cy="1176377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7D25FBC-6F1A-49BD-8523-A38DEFCD5BB2}"/>
                    </a:ext>
                  </a:extLst>
                </p:cNvPr>
                <p:cNvGrpSpPr/>
                <p:nvPr/>
              </p:nvGrpSpPr>
              <p:grpSpPr>
                <a:xfrm>
                  <a:off x="3562826" y="3019446"/>
                  <a:ext cx="1268618" cy="1176377"/>
                  <a:chOff x="2068278" y="1198989"/>
                  <a:chExt cx="951463" cy="882283"/>
                </a:xfrm>
                <a:solidFill>
                  <a:srgbClr val="00B0F0"/>
                </a:solidFill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3EA96D-A2FF-4E01-874E-DE10ED66F070}"/>
                      </a:ext>
                    </a:extLst>
                  </p:cNvPr>
                  <p:cNvSpPr/>
                  <p:nvPr/>
                </p:nvSpPr>
                <p:spPr>
                  <a:xfrm>
                    <a:off x="2068278" y="1198989"/>
                    <a:ext cx="902120" cy="88228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5945816F-F41F-4C66-84D0-12D9F3E4C8AD}"/>
                      </a:ext>
                    </a:extLst>
                  </p:cNvPr>
                  <p:cNvSpPr/>
                  <p:nvPr/>
                </p:nvSpPr>
                <p:spPr>
                  <a:xfrm>
                    <a:off x="2165489" y="1230934"/>
                    <a:ext cx="854252" cy="81144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6771A4-BFFD-4576-AF9D-C115A6A0C708}"/>
                    </a:ext>
                  </a:extLst>
                </p:cNvPr>
                <p:cNvSpPr txBox="1"/>
                <p:nvPr/>
              </p:nvSpPr>
              <p:spPr>
                <a:xfrm>
                  <a:off x="3776487" y="3072797"/>
                  <a:ext cx="1024373" cy="1064903"/>
                </a:xfrm>
                <a:prstGeom prst="rect">
                  <a:avLst/>
                </a:prstGeom>
                <a:noFill/>
              </p:spPr>
              <p:txBody>
                <a:bodyPr wrap="square" lIns="121855" tIns="60928" rIns="121855" bIns="60928" rtlCol="0">
                  <a:spAutoFit/>
                </a:bodyPr>
                <a:lstStyle/>
                <a:p>
                  <a:pPr algn="ctr"/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-Rounded" pitchFamily="34" charset="0"/>
                      <a:cs typeface="Times New Roman" panose="02020603050405020304" pitchFamily="18" charset="0"/>
                    </a:rPr>
                    <a:t>Bài</a:t>
                  </a:r>
                  <a:endPara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-Rounded" pitchFamily="34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E4C53D-E4E3-48D0-9B63-68C6644846D1}"/>
                </a:ext>
              </a:extLst>
            </p:cNvPr>
            <p:cNvSpPr txBox="1"/>
            <p:nvPr/>
          </p:nvSpPr>
          <p:spPr>
            <a:xfrm>
              <a:off x="4005421" y="3117361"/>
              <a:ext cx="5807123" cy="66553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TÔI LÀ HỌC SINH LỚP 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1882410-1E4B-4380-A0D8-7337420C7E13}"/>
              </a:ext>
            </a:extLst>
          </p:cNvPr>
          <p:cNvSpPr txBox="1"/>
          <p:nvPr/>
        </p:nvSpPr>
        <p:spPr>
          <a:xfrm>
            <a:off x="1562627" y="1879305"/>
            <a:ext cx="666257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62C46E-CEF1-4547-B5EE-5AFC71FADE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5" t="40313" r="29654" b="23627"/>
          <a:stretch/>
        </p:blipFill>
        <p:spPr>
          <a:xfrm>
            <a:off x="1327590" y="2650865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107575" y="596614"/>
            <a:ext cx="9036425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35469" y="4823557"/>
            <a:ext cx="4780635" cy="7404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1386"/>
            <a:ext cx="9144000" cy="5920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1169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7807" y="311699"/>
            <a:ext cx="378091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92633"/>
            <a:ext cx="9144000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D1C10D60-E4C6-4D29-A5E0-718F5A520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6586" y="5284694"/>
            <a:ext cx="430306" cy="430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094D1E-7E80-46A3-BFAA-2506C6AC50A5}"/>
              </a:ext>
            </a:extLst>
          </p:cNvPr>
          <p:cNvSpPr txBox="1"/>
          <p:nvPr/>
        </p:nvSpPr>
        <p:spPr>
          <a:xfrm>
            <a:off x="5389982" y="6546301"/>
            <a:ext cx="2664806" cy="3385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tin)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BC9AF-AF26-4F9A-B4B9-0757ECA5BFB8}"/>
              </a:ext>
            </a:extLst>
          </p:cNvPr>
          <p:cNvSpPr txBox="1"/>
          <p:nvPr/>
        </p:nvSpPr>
        <p:spPr>
          <a:xfrm>
            <a:off x="6244682" y="6540236"/>
            <a:ext cx="2664806" cy="3385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tin)</a:t>
            </a:r>
          </a:p>
        </p:txBody>
      </p: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81" y="5759256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928490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982675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75891" y="1931336"/>
            <a:ext cx="550870" cy="474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1181881" y="1595077"/>
            <a:ext cx="2054379" cy="4781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1228195" y="2276692"/>
            <a:ext cx="1912442" cy="4184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 flipV="1">
            <a:off x="1096715" y="3948311"/>
            <a:ext cx="2085756" cy="13746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6964115" y="1599859"/>
            <a:ext cx="1529944" cy="8665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828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1906</Words>
  <Application>Microsoft Office PowerPoint</Application>
  <PresentationFormat>On-screen Show (4:3)</PresentationFormat>
  <Paragraphs>183</Paragraphs>
  <Slides>33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Arial-Rounded</vt:lpstr>
      <vt:lpstr>Calibri</vt:lpstr>
      <vt:lpstr>Calibri Light</vt:lpstr>
      <vt:lpstr>Times New Roman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 em thích mặc đẹp và thích được khen xinh.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123</cp:revision>
  <dcterms:created xsi:type="dcterms:W3CDTF">2021-06-17T09:40:01Z</dcterms:created>
  <dcterms:modified xsi:type="dcterms:W3CDTF">2023-09-16T02:26:21Z</dcterms:modified>
</cp:coreProperties>
</file>