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7"/>
  </p:notesMasterIdLst>
  <p:sldIdLst>
    <p:sldId id="315" r:id="rId2"/>
    <p:sldId id="345" r:id="rId3"/>
    <p:sldId id="383" r:id="rId4"/>
    <p:sldId id="320" r:id="rId5"/>
    <p:sldId id="384" r:id="rId6"/>
    <p:sldId id="359" r:id="rId7"/>
    <p:sldId id="367" r:id="rId8"/>
    <p:sldId id="371" r:id="rId9"/>
    <p:sldId id="368" r:id="rId10"/>
    <p:sldId id="370" r:id="rId11"/>
    <p:sldId id="386" r:id="rId12"/>
    <p:sldId id="379" r:id="rId13"/>
    <p:sldId id="372" r:id="rId14"/>
    <p:sldId id="387" r:id="rId15"/>
    <p:sldId id="380" r:id="rId16"/>
    <p:sldId id="373" r:id="rId17"/>
    <p:sldId id="392" r:id="rId18"/>
    <p:sldId id="331" r:id="rId19"/>
    <p:sldId id="324" r:id="rId20"/>
    <p:sldId id="374" r:id="rId21"/>
    <p:sldId id="327" r:id="rId22"/>
    <p:sldId id="394" r:id="rId23"/>
    <p:sldId id="364" r:id="rId24"/>
    <p:sldId id="376" r:id="rId25"/>
    <p:sldId id="375" r:id="rId26"/>
    <p:sldId id="377" r:id="rId27"/>
    <p:sldId id="532" r:id="rId28"/>
    <p:sldId id="284" r:id="rId29"/>
    <p:sldId id="534" r:id="rId30"/>
    <p:sldId id="365" r:id="rId31"/>
    <p:sldId id="536" r:id="rId32"/>
    <p:sldId id="390" r:id="rId33"/>
    <p:sldId id="381" r:id="rId34"/>
    <p:sldId id="538" r:id="rId35"/>
    <p:sldId id="378" r:id="rId36"/>
  </p:sldIdLst>
  <p:sldSz cx="6858000" cy="5143500"/>
  <p:notesSz cx="6858000" cy="9144000"/>
  <p:embeddedFontLst>
    <p:embeddedFont>
      <p:font typeface="宋体" panose="02010600030101010101" pitchFamily="2" charset="-122"/>
      <p:regular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Kalam" panose="020B0604020202020204" charset="0"/>
      <p:regular r:id="rId51"/>
      <p:bold r:id="rId52"/>
    </p:embeddedFont>
    <p:embeddedFont>
      <p:font typeface="微软雅黑" panose="020B0503020204020204" pitchFamily="34" charset="-122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1713" autoAdjust="0"/>
  </p:normalViewPr>
  <p:slideViewPr>
    <p:cSldViewPr snapToGrid="0">
      <p:cViewPr varScale="1">
        <p:scale>
          <a:sx n="77" d="100"/>
          <a:sy n="77" d="100"/>
        </p:scale>
        <p:origin x="894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687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8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2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00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6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7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40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mở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khoa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17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bài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có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tư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̀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nào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́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đọc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8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8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tên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5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2.wdp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"/>
            <a:ext cx="6858000" cy="51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119" y="207195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ream\Desktop\3.jpg"/>
          <p:cNvPicPr>
            <a:picLocks noChangeAspect="1" noChangeArrowheads="1"/>
          </p:cNvPicPr>
          <p:nvPr/>
        </p:nvPicPr>
        <p:blipFill rotWithShape="1">
          <a:blip r:embed="rId3" cstate="print"/>
          <a:srcRect l="18506" t="14033" r="4395" b="5260"/>
          <a:stretch/>
        </p:blipFill>
        <p:spPr bwMode="auto">
          <a:xfrm>
            <a:off x="1214651" y="2138167"/>
            <a:ext cx="2333767" cy="2442949"/>
          </a:xfrm>
          <a:prstGeom prst="rect">
            <a:avLst/>
          </a:prstGeom>
          <a:noFill/>
        </p:spPr>
      </p:pic>
      <p:pic>
        <p:nvPicPr>
          <p:cNvPr id="14" name="Picture 3" descr="C:\Users\Dream\Desktop\5.jpg"/>
          <p:cNvPicPr>
            <a:picLocks noChangeAspect="1" noChangeArrowheads="1"/>
          </p:cNvPicPr>
          <p:nvPr/>
        </p:nvPicPr>
        <p:blipFill rotWithShape="1">
          <a:blip r:embed="rId4"/>
          <a:srcRect l="5003"/>
          <a:stretch/>
        </p:blipFill>
        <p:spPr bwMode="auto">
          <a:xfrm>
            <a:off x="3930554" y="2437006"/>
            <a:ext cx="2036837" cy="214411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6190" y="420211"/>
            <a:ext cx="570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Hũ:</a:t>
            </a:r>
            <a:r>
              <a:rPr lang="en-US" altLang="zh-CN" sz="24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Bình sành, sứ (thủy tinh, ... ) loại nhỏ, ở giữa phình ra, nhỏ dần về đáy, dùng để đựng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44170" y="389104"/>
            <a:ext cx="262690" cy="325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526278" y="195938"/>
            <a:ext cx="401506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76975" y="830010"/>
            <a:ext cx="6304050" cy="37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4" y="958307"/>
            <a:ext cx="262690" cy="2482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55486" y="1903626"/>
            <a:ext cx="1289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8725" y="1903626"/>
            <a:ext cx="870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8092" y="3728599"/>
            <a:ext cx="299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C596-6E21-4FA3-AFA3-8D93D2FF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23273" y="361444"/>
            <a:ext cx="509461" cy="459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193951" y="749203"/>
            <a:ext cx="599676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399475" y="1100949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6578F3-E32E-4526-B6C8-386D76814BB0}"/>
              </a:ext>
            </a:extLst>
          </p:cNvPr>
          <p:cNvCxnSpPr/>
          <p:nvPr/>
        </p:nvCxnSpPr>
        <p:spPr>
          <a:xfrm flipH="1">
            <a:off x="6120378" y="1024855"/>
            <a:ext cx="64482" cy="3537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DB44-C5F7-48CF-AD5D-4DE44C539FA4}"/>
              </a:ext>
            </a:extLst>
          </p:cNvPr>
          <p:cNvCxnSpPr/>
          <p:nvPr/>
        </p:nvCxnSpPr>
        <p:spPr>
          <a:xfrm flipH="1">
            <a:off x="2913194" y="978441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09986" y="1645895"/>
            <a:ext cx="108932" cy="353729"/>
            <a:chOff x="2676684" y="2169042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61B3C3-A46A-4315-922A-2CB78B2C7534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E3B7E2-E061-4431-B820-D7AEBF44893B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311605" y="2355168"/>
            <a:ext cx="618607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384774" y="2697461"/>
            <a:ext cx="175745" cy="193319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C7D53F-9496-4232-8B9C-99BCA61D33F5}"/>
              </a:ext>
            </a:extLst>
          </p:cNvPr>
          <p:cNvGrpSpPr/>
          <p:nvPr/>
        </p:nvGrpSpPr>
        <p:grpSpPr>
          <a:xfrm>
            <a:off x="2707557" y="3238028"/>
            <a:ext cx="108932" cy="353729"/>
            <a:chOff x="2676684" y="2169042"/>
            <a:chExt cx="175436" cy="47081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3F4694-A89A-4A50-A823-79A68AB4E649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64EB5E-1847-4927-9FBF-9378CAEE7BE1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712298-122F-4BCD-B0DC-6C392C751DA7}"/>
              </a:ext>
            </a:extLst>
          </p:cNvPr>
          <p:cNvCxnSpPr/>
          <p:nvPr/>
        </p:nvCxnSpPr>
        <p:spPr>
          <a:xfrm flipH="1">
            <a:off x="2107437" y="2589799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587573-47C0-4B81-9DAD-9C4239EF3CF7}"/>
              </a:ext>
            </a:extLst>
          </p:cNvPr>
          <p:cNvCxnSpPr/>
          <p:nvPr/>
        </p:nvCxnSpPr>
        <p:spPr>
          <a:xfrm flipH="1">
            <a:off x="6425692" y="2622082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8084" y="436750"/>
            <a:ext cx="458048" cy="370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69515" y="822087"/>
            <a:ext cx="6085686" cy="285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" y="9643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C596-6E21-4FA3-AFA3-8D93D2FF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8337" y="404477"/>
            <a:ext cx="362623" cy="3270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323044" y="751260"/>
            <a:ext cx="599676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Nếu vậy, em sẽ lấy bút màu để vẽ tặng anh ngựa hồng và ô tô.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450321" y="1017731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A1888-AD68-4A58-A081-3660E096F3B5}"/>
              </a:ext>
            </a:extLst>
          </p:cNvPr>
          <p:cNvSpPr/>
          <p:nvPr/>
        </p:nvSpPr>
        <p:spPr>
          <a:xfrm>
            <a:off x="323044" y="2151697"/>
            <a:ext cx="5996761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Còn anh sẽ vẽ tặng em nhiều búp bê và quần áo đủ các màu sắc.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BE2C75-39F3-4245-87AE-D7E4510ABA8F}"/>
              </a:ext>
            </a:extLst>
          </p:cNvPr>
          <p:cNvSpPr/>
          <p:nvPr/>
        </p:nvSpPr>
        <p:spPr>
          <a:xfrm>
            <a:off x="481612" y="2446764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6578F3-E32E-4526-B6C8-386D76814BB0}"/>
              </a:ext>
            </a:extLst>
          </p:cNvPr>
          <p:cNvCxnSpPr/>
          <p:nvPr/>
        </p:nvCxnSpPr>
        <p:spPr>
          <a:xfrm flipH="1">
            <a:off x="4715211" y="939284"/>
            <a:ext cx="70930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DB44-C5F7-48CF-AD5D-4DE44C539FA4}"/>
              </a:ext>
            </a:extLst>
          </p:cNvPr>
          <p:cNvCxnSpPr>
            <a:cxnSpLocks/>
          </p:cNvCxnSpPr>
          <p:nvPr/>
        </p:nvCxnSpPr>
        <p:spPr>
          <a:xfrm flipH="1">
            <a:off x="1976897" y="946222"/>
            <a:ext cx="83551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422319-8144-48FC-B93E-EDB2FE811073}"/>
              </a:ext>
            </a:extLst>
          </p:cNvPr>
          <p:cNvCxnSpPr/>
          <p:nvPr/>
        </p:nvCxnSpPr>
        <p:spPr>
          <a:xfrm flipH="1">
            <a:off x="2361203" y="1505698"/>
            <a:ext cx="85825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502" y="1504746"/>
            <a:ext cx="99029" cy="292338"/>
            <a:chOff x="2676684" y="2169042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61B3C3-A46A-4315-922A-2CB78B2C7534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E3B7E2-E061-4431-B820-D7AEBF44893B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E3E2B-2C79-480F-93F4-0FF61CBCC550}"/>
              </a:ext>
            </a:extLst>
          </p:cNvPr>
          <p:cNvCxnSpPr/>
          <p:nvPr/>
        </p:nvCxnSpPr>
        <p:spPr>
          <a:xfrm flipH="1">
            <a:off x="1983206" y="2363091"/>
            <a:ext cx="70930" cy="3215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5BCB9-DBAC-4631-86B0-4CC56E0528C2}"/>
              </a:ext>
            </a:extLst>
          </p:cNvPr>
          <p:cNvCxnSpPr/>
          <p:nvPr/>
        </p:nvCxnSpPr>
        <p:spPr>
          <a:xfrm flipH="1">
            <a:off x="5847312" y="2348779"/>
            <a:ext cx="64482" cy="3215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0519CE-9D73-49FF-A14F-311D1433DDC4}"/>
              </a:ext>
            </a:extLst>
          </p:cNvPr>
          <p:cNvGrpSpPr/>
          <p:nvPr/>
        </p:nvGrpSpPr>
        <p:grpSpPr>
          <a:xfrm>
            <a:off x="3571139" y="2939534"/>
            <a:ext cx="99029" cy="292338"/>
            <a:chOff x="2676684" y="2169042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71ACB1-9BC6-41FE-A382-6128BBA9F12D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B17BD6-DFE3-4C16-85F5-45FB9BF53859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0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6184" y="415235"/>
            <a:ext cx="343152" cy="309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88738" y="724717"/>
            <a:ext cx="6085686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0" y="890199"/>
            <a:ext cx="288000" cy="28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36818" y="1628096"/>
            <a:ext cx="69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073" y="1628096"/>
            <a:ext cx="1650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56940" y="3060014"/>
            <a:ext cx="631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473485" y="1203456"/>
            <a:ext cx="605503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5" y="13309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7676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8951" y="217687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31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5893740" y="0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12" y="184157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703898" y="4346262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720850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25495"/>
            <a:ext cx="6858000" cy="20717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55146" y="309367"/>
            <a:ext cx="3585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1576069" y="2571750"/>
            <a:ext cx="4601754" cy="2085255"/>
            <a:chOff x="-3765218" y="2205463"/>
            <a:chExt cx="4957314" cy="3353728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010636" y="2737698"/>
              <a:ext cx="3686468" cy="2821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8">
                <a:lnSpc>
                  <a:spcPct val="150000"/>
                </a:lnSpc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574453" y="801338"/>
            <a:ext cx="4601754" cy="194882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15789" y="1529222"/>
              <a:ext cx="4415435" cy="2504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8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1" y="634165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43646" cy="4500563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9" y="789684"/>
            <a:ext cx="5311328" cy="339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480" y="2250696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49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1" y="1398285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46583" y="399047"/>
            <a:ext cx="416100" cy="34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649726" y="226427"/>
            <a:ext cx="3234245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36668" y="725090"/>
            <a:ext cx="6448759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7DA0F7-7500-4B18-8D2F-1AA3AC2D6E13}"/>
              </a:ext>
            </a:extLst>
          </p:cNvPr>
          <p:cNvSpPr/>
          <p:nvPr/>
        </p:nvSpPr>
        <p:spPr>
          <a:xfrm>
            <a:off x="414912" y="827535"/>
            <a:ext cx="240385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E9B51C-7D47-46F9-937C-5EA10B3643CA}"/>
              </a:ext>
            </a:extLst>
          </p:cNvPr>
          <p:cNvSpPr/>
          <p:nvPr/>
        </p:nvSpPr>
        <p:spPr>
          <a:xfrm>
            <a:off x="282700" y="2976726"/>
            <a:ext cx="240385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489DA0-9075-4114-999A-F1D8E8D8A1CA}"/>
              </a:ext>
            </a:extLst>
          </p:cNvPr>
          <p:cNvSpPr/>
          <p:nvPr/>
        </p:nvSpPr>
        <p:spPr>
          <a:xfrm>
            <a:off x="386651" y="4351073"/>
            <a:ext cx="218532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161505" y="333691"/>
            <a:ext cx="407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AC99F3-4249-4804-B2F3-00A364161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09857-1CCB-4D2F-A2CD-6785761D2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065" y="1865568"/>
            <a:ext cx="5443870" cy="271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8655" y="236141"/>
            <a:ext cx="343152" cy="309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973241" y="177606"/>
            <a:ext cx="312666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4395" y="579878"/>
            <a:ext cx="6484206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684957"/>
            <a:ext cx="203084" cy="19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9" y="2845828"/>
            <a:ext cx="196708" cy="19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4210942"/>
            <a:ext cx="238017" cy="2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5203" y="2518201"/>
            <a:ext cx="611982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 bảy hũ vàng, Bi và Bống sẽ làm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8CD41-A964-485C-9709-D79DAA9E4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279407" y="2885118"/>
            <a:ext cx="1635002" cy="1000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199C4-B4ED-45F5-8DD1-D6DF43EE6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4887793" y="3443340"/>
            <a:ext cx="1635004" cy="1118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AB3B2-BBDB-4253-A326-F3AEFBB56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1914409" y="3475135"/>
            <a:ext cx="1635004" cy="1118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E3A923-9C6C-48D7-AEF0-FBC11ECC8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3405360" y="2885118"/>
            <a:ext cx="1582359" cy="1118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55693" y="364348"/>
            <a:ext cx="609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8" y="415695"/>
            <a:ext cx="218503" cy="21341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50921" y="4456855"/>
            <a:ext cx="491589" cy="4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213606" y="4499422"/>
            <a:ext cx="39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5B920-059F-4064-87D0-DE93382C6703}"/>
              </a:ext>
            </a:extLst>
          </p:cNvPr>
          <p:cNvSpPr txBox="1"/>
          <p:nvPr/>
        </p:nvSpPr>
        <p:spPr>
          <a:xfrm>
            <a:off x="339454" y="2886479"/>
            <a:ext cx="515770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vàng, hai anh em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223" y="3488102"/>
            <a:ext cx="1473958" cy="1336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322" y="3488102"/>
            <a:ext cx="1473959" cy="1300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432860" y="314119"/>
            <a:ext cx="6085686" cy="26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4" y="4034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1651D7-B63B-48C0-9554-8AF7EF6FDC81}"/>
              </a:ext>
            </a:extLst>
          </p:cNvPr>
          <p:cNvSpPr txBox="1"/>
          <p:nvPr/>
        </p:nvSpPr>
        <p:spPr>
          <a:xfrm>
            <a:off x="362357" y="3049711"/>
            <a:ext cx="601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nói cho thấy hai anh em rất quan tâm và yêu quý nhau.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53957" y="38522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144323" y="3852234"/>
            <a:ext cx="530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những câu nói này lại thể hiện sự yêu thương của hai anh em dành cho nhau?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62357" y="404307"/>
            <a:ext cx="6085686" cy="26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7" y="49444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7" y="386330"/>
            <a:ext cx="5739000" cy="4103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4525" y="2087796"/>
            <a:ext cx="4620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em vui sướng khi nhìn thấy cầu vồng, biết mơ ước và quan tâm, yêu quý nhau.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2842" y="1269432"/>
            <a:ext cx="204225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1037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17217" cy="4500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2674448" y="969085"/>
            <a:ext cx="2759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1398582" y="1857254"/>
            <a:ext cx="5311422" cy="15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4965" y="3054369"/>
            <a:ext cx="1598685" cy="2138207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2" y="4123473"/>
            <a:ext cx="1128796" cy="112879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" y="-697558"/>
            <a:ext cx="6780436" cy="422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5660944" y="2294347"/>
            <a:ext cx="1128795" cy="284915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6547" y="1349477"/>
            <a:ext cx="4813956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4050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lại</a:t>
            </a:r>
            <a:endParaRPr lang="zh-CN" altLang="en-US" sz="4050" b="1" spc="6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92888" y="-32444"/>
            <a:ext cx="826323" cy="8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711308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3"/>
            <a:ext cx="6858000" cy="20717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793126" y="214249"/>
            <a:ext cx="3711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0" y="2138909"/>
            <a:ext cx="6521824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286270" y="1019271"/>
            <a:ext cx="4738973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188447" y="1629648"/>
            <a:ext cx="3460484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CA42-B743-4167-B3EC-3CDE44494738}"/>
              </a:ext>
            </a:extLst>
          </p:cNvPr>
          <p:cNvSpPr txBox="1">
            <a:spLocks/>
          </p:cNvSpPr>
          <p:nvPr/>
        </p:nvSpPr>
        <p:spPr>
          <a:xfrm>
            <a:off x="317751" y="1623589"/>
            <a:ext cx="6222497" cy="8263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9025EE-652A-404B-9150-B2619620CE20}"/>
              </a:ext>
            </a:extLst>
          </p:cNvPr>
          <p:cNvSpPr txBox="1">
            <a:spLocks/>
          </p:cNvSpPr>
          <p:nvPr/>
        </p:nvSpPr>
        <p:spPr>
          <a:xfrm>
            <a:off x="471854" y="514456"/>
            <a:ext cx="6068394" cy="11091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F46D8C-FB15-4892-BF97-62E180F9EE5E}"/>
              </a:ext>
            </a:extLst>
          </p:cNvPr>
          <p:cNvSpPr txBox="1">
            <a:spLocks/>
          </p:cNvSpPr>
          <p:nvPr/>
        </p:nvSpPr>
        <p:spPr>
          <a:xfrm>
            <a:off x="317751" y="2618057"/>
            <a:ext cx="6222497" cy="94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2. Bố dặn bạn nhỏ làm gì để “ngày qua vẫn còn”?</a:t>
            </a:r>
          </a:p>
        </p:txBody>
      </p:sp>
    </p:spTree>
    <p:extLst>
      <p:ext uri="{BB962C8B-B14F-4D97-AF65-F5344CB8AC3E}">
        <p14:creationId xmlns:p14="http://schemas.microsoft.com/office/powerpoint/2010/main" val="1477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9DF3C-5780-4554-AA71-6349F9B50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90535" y="342565"/>
            <a:ext cx="334623" cy="301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63394-F9ED-479A-AD47-BA05AF69194A}"/>
              </a:ext>
            </a:extLst>
          </p:cNvPr>
          <p:cNvSpPr txBox="1"/>
          <p:nvPr/>
        </p:nvSpPr>
        <p:spPr>
          <a:xfrm>
            <a:off x="1715059" y="186281"/>
            <a:ext cx="342788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B139B-3029-49A5-9AB3-F2B47751BC10}"/>
              </a:ext>
            </a:extLst>
          </p:cNvPr>
          <p:cNvSpPr txBox="1"/>
          <p:nvPr/>
        </p:nvSpPr>
        <p:spPr>
          <a:xfrm>
            <a:off x="283190" y="577791"/>
            <a:ext cx="6291618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CA7A8-4408-4717-9230-13DEA0C11B52}"/>
              </a:ext>
            </a:extLst>
          </p:cNvPr>
          <p:cNvSpPr/>
          <p:nvPr/>
        </p:nvSpPr>
        <p:spPr>
          <a:xfrm>
            <a:off x="364072" y="653582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64127-49C9-4C05-9021-66B4CBA04137}"/>
              </a:ext>
            </a:extLst>
          </p:cNvPr>
          <p:cNvSpPr/>
          <p:nvPr/>
        </p:nvSpPr>
        <p:spPr>
          <a:xfrm>
            <a:off x="358496" y="2826939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2AD422-E2E9-4155-BAA9-551181C13586}"/>
              </a:ext>
            </a:extLst>
          </p:cNvPr>
          <p:cNvSpPr/>
          <p:nvPr/>
        </p:nvSpPr>
        <p:spPr>
          <a:xfrm>
            <a:off x="385591" y="4191912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13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" y="202971"/>
            <a:ext cx="6717113" cy="472168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814031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749" y="2464187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211">
              <a:defRPr/>
            </a:pP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2776768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85FA556-34DD-45FB-B539-D4903BA9B1DD}"/>
              </a:ext>
            </a:extLst>
          </p:cNvPr>
          <p:cNvSpPr txBox="1"/>
          <p:nvPr/>
        </p:nvSpPr>
        <p:spPr>
          <a:xfrm>
            <a:off x="805029" y="513044"/>
            <a:ext cx="575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AB0D39-9FE0-4D77-9FE1-662341697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03684" y="408773"/>
            <a:ext cx="561301" cy="68245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F0ECC01-FBB8-494B-80B5-780215F639A9}"/>
              </a:ext>
            </a:extLst>
          </p:cNvPr>
          <p:cNvGrpSpPr/>
          <p:nvPr/>
        </p:nvGrpSpPr>
        <p:grpSpPr>
          <a:xfrm>
            <a:off x="303684" y="1091227"/>
            <a:ext cx="1424064" cy="1177527"/>
            <a:chOff x="737938" y="3293016"/>
            <a:chExt cx="3254776" cy="21796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93EC09-509C-4C33-A009-FA0F5F2C5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BE093F-89AE-4E83-9EB5-9A02B647C484}"/>
                </a:ext>
              </a:extLst>
            </p:cNvPr>
            <p:cNvSpPr txBox="1"/>
            <p:nvPr/>
          </p:nvSpPr>
          <p:spPr>
            <a:xfrm>
              <a:off x="1372246" y="4177881"/>
              <a:ext cx="2548926" cy="7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hũ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EB93FF-3D35-463D-9561-9EB2023746AF}"/>
              </a:ext>
            </a:extLst>
          </p:cNvPr>
          <p:cNvGrpSpPr/>
          <p:nvPr/>
        </p:nvGrpSpPr>
        <p:grpSpPr>
          <a:xfrm>
            <a:off x="1865568" y="1230024"/>
            <a:ext cx="1605287" cy="1003982"/>
            <a:chOff x="5300803" y="3499476"/>
            <a:chExt cx="2946475" cy="197317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441E2C1-DD56-4B2F-BC99-CDA4DF63F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B1BF90-AE9E-48DC-835F-AC15BCB13434}"/>
                </a:ext>
              </a:extLst>
            </p:cNvPr>
            <p:cNvSpPr txBox="1"/>
            <p:nvPr/>
          </p:nvSpPr>
          <p:spPr>
            <a:xfrm>
              <a:off x="6132541" y="4190579"/>
              <a:ext cx="1455376" cy="79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Bống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A4805C-B715-4FCF-8917-2B17A7934798}"/>
              </a:ext>
            </a:extLst>
          </p:cNvPr>
          <p:cNvGrpSpPr/>
          <p:nvPr/>
        </p:nvGrpSpPr>
        <p:grpSpPr>
          <a:xfrm>
            <a:off x="3495263" y="1207188"/>
            <a:ext cx="1412727" cy="967840"/>
            <a:chOff x="8611809" y="3557975"/>
            <a:chExt cx="3929047" cy="19731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E8F5FA4-7FBF-4805-8A42-69EB92F34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3929047" cy="197317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09D998-6C55-4AF2-8711-B764EDFBFD57}"/>
                </a:ext>
              </a:extLst>
            </p:cNvPr>
            <p:cNvSpPr txBox="1"/>
            <p:nvPr/>
          </p:nvSpPr>
          <p:spPr>
            <a:xfrm>
              <a:off x="9795902" y="4278508"/>
              <a:ext cx="1537784" cy="82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4AD13A-F83D-4547-9F95-A0E6816DA1C9}"/>
              </a:ext>
            </a:extLst>
          </p:cNvPr>
          <p:cNvGrpSpPr/>
          <p:nvPr/>
        </p:nvGrpSpPr>
        <p:grpSpPr>
          <a:xfrm>
            <a:off x="5153929" y="1341038"/>
            <a:ext cx="1269172" cy="849932"/>
            <a:chOff x="12113969" y="3961665"/>
            <a:chExt cx="2256305" cy="151099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300B693-1954-487B-93C3-A63223240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C7624C-38E2-4D0A-9E1B-916D287DE8A7}"/>
                </a:ext>
              </a:extLst>
            </p:cNvPr>
            <p:cNvSpPr txBox="1"/>
            <p:nvPr/>
          </p:nvSpPr>
          <p:spPr>
            <a:xfrm>
              <a:off x="12795448" y="4306186"/>
              <a:ext cx="1137601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768C11-1105-4FF1-8649-0D63A3F1BF68}"/>
              </a:ext>
            </a:extLst>
          </p:cNvPr>
          <p:cNvGrpSpPr/>
          <p:nvPr/>
        </p:nvGrpSpPr>
        <p:grpSpPr>
          <a:xfrm>
            <a:off x="308176" y="2243536"/>
            <a:ext cx="1574574" cy="1172370"/>
            <a:chOff x="2209955" y="5479647"/>
            <a:chExt cx="3372620" cy="225855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F58342B-7CD2-4EAB-AEB2-AB4BE4681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21D0B7-4844-4C2C-8271-C144D8DFDE5A}"/>
                </a:ext>
              </a:extLst>
            </p:cNvPr>
            <p:cNvSpPr txBox="1"/>
            <p:nvPr/>
          </p:nvSpPr>
          <p:spPr>
            <a:xfrm>
              <a:off x="2646261" y="6370139"/>
              <a:ext cx="2548925" cy="77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000259-8ADD-4206-8FD5-6AA4F5FA72CE}"/>
              </a:ext>
            </a:extLst>
          </p:cNvPr>
          <p:cNvGrpSpPr/>
          <p:nvPr/>
        </p:nvGrpSpPr>
        <p:grpSpPr>
          <a:xfrm>
            <a:off x="2097505" y="2436879"/>
            <a:ext cx="1216194" cy="959212"/>
            <a:chOff x="6355504" y="6018141"/>
            <a:chExt cx="2256305" cy="151099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4D63B95-D4F2-4FA0-A1E5-7747EEEAF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67E870-ED73-48BB-8366-DEBF7F089D21}"/>
                </a:ext>
              </a:extLst>
            </p:cNvPr>
            <p:cNvSpPr txBox="1"/>
            <p:nvPr/>
          </p:nvSpPr>
          <p:spPr>
            <a:xfrm>
              <a:off x="6831251" y="6433642"/>
              <a:ext cx="1576110" cy="63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E5D819-F48D-4B79-9AF0-E176D5ABC337}"/>
              </a:ext>
            </a:extLst>
          </p:cNvPr>
          <p:cNvGrpSpPr/>
          <p:nvPr/>
        </p:nvGrpSpPr>
        <p:grpSpPr>
          <a:xfrm>
            <a:off x="3324488" y="2390438"/>
            <a:ext cx="1814414" cy="1143359"/>
            <a:chOff x="9114494" y="5531154"/>
            <a:chExt cx="3299419" cy="220953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01CAE9E-1BF2-4F74-B319-E312E23FC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0EB7A-45C1-49B2-B178-AC02A9E1960D}"/>
                </a:ext>
              </a:extLst>
            </p:cNvPr>
            <p:cNvSpPr txBox="1"/>
            <p:nvPr/>
          </p:nvSpPr>
          <p:spPr>
            <a:xfrm>
              <a:off x="9920427" y="6245598"/>
              <a:ext cx="2091725" cy="78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9FA113D-6341-4A4B-A535-CB952DF02286}"/>
              </a:ext>
            </a:extLst>
          </p:cNvPr>
          <p:cNvGrpSpPr/>
          <p:nvPr/>
        </p:nvGrpSpPr>
        <p:grpSpPr>
          <a:xfrm>
            <a:off x="5129484" y="2498296"/>
            <a:ext cx="1433750" cy="960145"/>
            <a:chOff x="12916598" y="5782461"/>
            <a:chExt cx="2548888" cy="170692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2AC53E7-C51A-4403-88B9-9B5E7F149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CE3816-6C25-4FF5-90E4-A7A128C87D31}"/>
                </a:ext>
              </a:extLst>
            </p:cNvPr>
            <p:cNvSpPr txBox="1"/>
            <p:nvPr/>
          </p:nvSpPr>
          <p:spPr>
            <a:xfrm>
              <a:off x="13685407" y="6283348"/>
              <a:ext cx="1162810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Rounded Rectangle 49">
            <a:extLst>
              <a:ext uri="{FF2B5EF4-FFF2-40B4-BE49-F238E27FC236}">
                <a16:creationId xmlns:a16="http://schemas.microsoft.com/office/drawing/2014/main" id="{4F0C847D-73E5-48CD-B742-B35DDB9F0F93}"/>
              </a:ext>
            </a:extLst>
          </p:cNvPr>
          <p:cNvSpPr/>
          <p:nvPr/>
        </p:nvSpPr>
        <p:spPr>
          <a:xfrm>
            <a:off x="444838" y="3617288"/>
            <a:ext cx="3342482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025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49">
            <a:extLst>
              <a:ext uri="{FF2B5EF4-FFF2-40B4-BE49-F238E27FC236}">
                <a16:creationId xmlns:a16="http://schemas.microsoft.com/office/drawing/2014/main" id="{446CB301-F3B5-4BB6-ACD8-6AC6A1665C66}"/>
              </a:ext>
            </a:extLst>
          </p:cNvPr>
          <p:cNvSpPr/>
          <p:nvPr/>
        </p:nvSpPr>
        <p:spPr>
          <a:xfrm>
            <a:off x="444838" y="4154430"/>
            <a:ext cx="2503217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025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49">
            <a:extLst>
              <a:ext uri="{FF2B5EF4-FFF2-40B4-BE49-F238E27FC236}">
                <a16:creationId xmlns:a16="http://schemas.microsoft.com/office/drawing/2014/main" id="{F4116D90-F3DC-4C8F-A246-BBC5A437AA6D}"/>
              </a:ext>
            </a:extLst>
          </p:cNvPr>
          <p:cNvSpPr/>
          <p:nvPr/>
        </p:nvSpPr>
        <p:spPr>
          <a:xfrm>
            <a:off x="2505616" y="1951718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Rounded Rectangle 49">
            <a:extLst>
              <a:ext uri="{FF2B5EF4-FFF2-40B4-BE49-F238E27FC236}">
                <a16:creationId xmlns:a16="http://schemas.microsoft.com/office/drawing/2014/main" id="{EC42A06C-DF60-429C-9CD4-33C31E99F246}"/>
              </a:ext>
            </a:extLst>
          </p:cNvPr>
          <p:cNvSpPr/>
          <p:nvPr/>
        </p:nvSpPr>
        <p:spPr>
          <a:xfrm>
            <a:off x="4110904" y="1879904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Rounded Rectangle 49">
            <a:extLst>
              <a:ext uri="{FF2B5EF4-FFF2-40B4-BE49-F238E27FC236}">
                <a16:creationId xmlns:a16="http://schemas.microsoft.com/office/drawing/2014/main" id="{AD26E780-DB67-45A6-9C5B-954E8A9D0051}"/>
              </a:ext>
            </a:extLst>
          </p:cNvPr>
          <p:cNvSpPr/>
          <p:nvPr/>
        </p:nvSpPr>
        <p:spPr>
          <a:xfrm>
            <a:off x="5657226" y="1898392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5" name="Rounded Rectangle 49">
            <a:extLst>
              <a:ext uri="{FF2B5EF4-FFF2-40B4-BE49-F238E27FC236}">
                <a16:creationId xmlns:a16="http://schemas.microsoft.com/office/drawing/2014/main" id="{942F054A-7719-4B49-8FC7-8FD71B49AFAD}"/>
              </a:ext>
            </a:extLst>
          </p:cNvPr>
          <p:cNvSpPr/>
          <p:nvPr/>
        </p:nvSpPr>
        <p:spPr>
          <a:xfrm>
            <a:off x="5774846" y="3248531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339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36C3E-B074-4297-AF28-5E07674F5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968188" y="2078702"/>
            <a:ext cx="5174427" cy="276643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41C05-674B-4C62-A099-C7CCCA9598FF}"/>
              </a:ext>
            </a:extLst>
          </p:cNvPr>
          <p:cNvSpPr txBox="1"/>
          <p:nvPr/>
        </p:nvSpPr>
        <p:spPr>
          <a:xfrm>
            <a:off x="521768" y="298361"/>
            <a:ext cx="581446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những câu cho thấy sự ngạc nhiên của Bi khi nhìn thấy cầu vồng.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810A15-9AA0-410D-865B-D58E0C05E2D5}"/>
              </a:ext>
            </a:extLst>
          </p:cNvPr>
          <p:cNvGrpSpPr/>
          <p:nvPr/>
        </p:nvGrpSpPr>
        <p:grpSpPr>
          <a:xfrm>
            <a:off x="298173" y="1238427"/>
            <a:ext cx="6038058" cy="674855"/>
            <a:chOff x="441065" y="1307242"/>
            <a:chExt cx="5277348" cy="67485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1839674-0B01-4E17-9B16-1C89077CA132}"/>
                </a:ext>
              </a:extLst>
            </p:cNvPr>
            <p:cNvSpPr/>
            <p:nvPr/>
          </p:nvSpPr>
          <p:spPr>
            <a:xfrm>
              <a:off x="1382232" y="1307242"/>
              <a:ext cx="4336179" cy="493738"/>
            </a:xfrm>
            <a:prstGeom prst="wedgeRoundRectCallout">
              <a:avLst>
                <a:gd name="adj1" fmla="val -36243"/>
                <a:gd name="adj2" fmla="val 140025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9EF83C-C76A-407B-A0BA-7D150D8EDB51}"/>
                </a:ext>
              </a:extLst>
            </p:cNvPr>
            <p:cNvSpPr txBox="1"/>
            <p:nvPr/>
          </p:nvSpPr>
          <p:spPr>
            <a:xfrm>
              <a:off x="441065" y="1320890"/>
              <a:ext cx="5277348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 vồng kìa! Em nhìn xem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Đẹp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09BAF4DF-F664-42B3-BF32-1C4A6D1A99ED}"/>
              </a:ext>
            </a:extLst>
          </p:cNvPr>
          <p:cNvSpPr txBox="1"/>
          <p:nvPr/>
        </p:nvSpPr>
        <p:spPr>
          <a:xfrm>
            <a:off x="310375" y="1648545"/>
            <a:ext cx="6237249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2. N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gắt hơi, nghỉ hơi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hợp lí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ở những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câu dài, lời nhân vật.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6315604C-0B42-4FC0-93A1-739A1ADE7ABA}"/>
              </a:ext>
            </a:extLst>
          </p:cNvPr>
          <p:cNvSpPr txBox="1"/>
          <p:nvPr/>
        </p:nvSpPr>
        <p:spPr>
          <a:xfrm>
            <a:off x="310375" y="2510315"/>
            <a:ext cx="5422706" cy="49243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Hiểu nội dung bài đọc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36A5B45-C55C-4793-8C03-2B3F8FB6571D}"/>
              </a:ext>
            </a:extLst>
          </p:cNvPr>
          <p:cNvSpPr txBox="1"/>
          <p:nvPr/>
        </p:nvSpPr>
        <p:spPr>
          <a:xfrm>
            <a:off x="310375" y="3002753"/>
            <a:ext cx="654762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tình cảm thương yêu, biết quan tâm đến người thân, biết ước mơ và luôn lạc quan.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F406-EF8E-4D84-9960-72ACAC9B3B5E}"/>
              </a:ext>
            </a:extLst>
          </p:cNvPr>
          <p:cNvSpPr/>
          <p:nvPr/>
        </p:nvSpPr>
        <p:spPr>
          <a:xfrm>
            <a:off x="310375" y="1039383"/>
            <a:ext cx="5533129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Đọc đúng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và lưu loát các từ ngữ.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A21706B-749B-45B2-BDDE-FB17943A08A0}"/>
              </a:ext>
            </a:extLst>
          </p:cNvPr>
          <p:cNvSpPr txBox="1"/>
          <p:nvPr/>
        </p:nvSpPr>
        <p:spPr>
          <a:xfrm>
            <a:off x="1332548" y="392059"/>
            <a:ext cx="6035229" cy="64732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58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86330"/>
            <a:ext cx="5991368" cy="410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689210" y="1697367"/>
            <a:ext cx="573206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67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26135" y="542942"/>
            <a:ext cx="1620950" cy="530273"/>
            <a:chOff x="362040" y="617893"/>
            <a:chExt cx="1620950" cy="5302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62040" y="624946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96" y="1141113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53096" y="1575724"/>
            <a:ext cx="6946419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dưới đây vẽ những gì?</a:t>
            </a:r>
          </a:p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Đoán xem hai bạn nhỏ nói gì với nhau.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540726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09857-1CCB-4D2F-A2CD-6785761D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257" y="2724944"/>
            <a:ext cx="4355191" cy="217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09BAF4DF-F664-42B3-BF32-1C4A6D1A99ED}"/>
              </a:ext>
            </a:extLst>
          </p:cNvPr>
          <p:cNvSpPr txBox="1"/>
          <p:nvPr/>
        </p:nvSpPr>
        <p:spPr>
          <a:xfrm>
            <a:off x="310375" y="1502773"/>
            <a:ext cx="6237249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2. N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gắt hơi, nghỉ hơi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hợp lí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ở những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câu dài, lời nhân vật.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6315604C-0B42-4FC0-93A1-739A1ADE7ABA}"/>
              </a:ext>
            </a:extLst>
          </p:cNvPr>
          <p:cNvSpPr txBox="1"/>
          <p:nvPr/>
        </p:nvSpPr>
        <p:spPr>
          <a:xfrm>
            <a:off x="310375" y="2364543"/>
            <a:ext cx="5422706" cy="49243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Hiểu nội dung bài đọc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36A5B45-C55C-4793-8C03-2B3F8FB6571D}"/>
              </a:ext>
            </a:extLst>
          </p:cNvPr>
          <p:cNvSpPr txBox="1"/>
          <p:nvPr/>
        </p:nvSpPr>
        <p:spPr>
          <a:xfrm>
            <a:off x="310375" y="2856981"/>
            <a:ext cx="654762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tình cảm thương yêu, biết quan tâm đến người thân, biết ước mơ và luôn lạc quan.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F406-EF8E-4D84-9960-72ACAC9B3B5E}"/>
              </a:ext>
            </a:extLst>
          </p:cNvPr>
          <p:cNvSpPr/>
          <p:nvPr/>
        </p:nvSpPr>
        <p:spPr>
          <a:xfrm>
            <a:off x="310375" y="893611"/>
            <a:ext cx="5533129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Đọc đúng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và lưu loát các từ ngữ.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A21706B-749B-45B2-BDDE-FB17943A08A0}"/>
              </a:ext>
            </a:extLst>
          </p:cNvPr>
          <p:cNvSpPr txBox="1"/>
          <p:nvPr/>
        </p:nvSpPr>
        <p:spPr>
          <a:xfrm>
            <a:off x="1014496" y="224134"/>
            <a:ext cx="6035229" cy="64732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77657" y="311388"/>
            <a:ext cx="458712" cy="413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907013" y="203769"/>
            <a:ext cx="536582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9705" y="666040"/>
            <a:ext cx="6373975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36EED11F-32A3-40CA-9F5F-514845206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531326" y="4533520"/>
            <a:ext cx="339639" cy="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14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7944" y="416157"/>
            <a:ext cx="336607" cy="303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797610" y="187120"/>
            <a:ext cx="292499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76975" y="606899"/>
            <a:ext cx="6304050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 vàng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ứng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8655" y="236141"/>
            <a:ext cx="343152" cy="309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973241" y="177606"/>
            <a:ext cx="312666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4395" y="579878"/>
            <a:ext cx="6484206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684957"/>
            <a:ext cx="203084" cy="19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9" y="2845828"/>
            <a:ext cx="196708" cy="19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4210942"/>
            <a:ext cx="238017" cy="2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1147" y="334503"/>
            <a:ext cx="467041" cy="421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677407" y="175751"/>
            <a:ext cx="402414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55460" y="755718"/>
            <a:ext cx="6489584" cy="37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6" y="917401"/>
            <a:ext cx="251876" cy="2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2571</Words>
  <Application>Microsoft Office PowerPoint</Application>
  <PresentationFormat>Custom</PresentationFormat>
  <Paragraphs>211</Paragraphs>
  <Slides>35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Times New Roman</vt:lpstr>
      <vt:lpstr>Arial</vt:lpstr>
      <vt:lpstr>Arial-Rounded</vt:lpstr>
      <vt:lpstr>宋体</vt:lpstr>
      <vt:lpstr>Montserrat</vt:lpstr>
      <vt:lpstr>Cambria</vt:lpstr>
      <vt:lpstr>Calibri</vt:lpstr>
      <vt:lpstr>字魂7号-温暖童稚体</vt:lpstr>
      <vt:lpstr>Kalam</vt:lpstr>
      <vt:lpstr>微软雅黑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125</cp:revision>
  <dcterms:modified xsi:type="dcterms:W3CDTF">2023-09-11T02:06:42Z</dcterms:modified>
</cp:coreProperties>
</file>