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5" r:id="rId2"/>
    <p:sldId id="351" r:id="rId3"/>
    <p:sldId id="258" r:id="rId4"/>
    <p:sldId id="259" r:id="rId5"/>
    <p:sldId id="260" r:id="rId6"/>
    <p:sldId id="261" r:id="rId7"/>
    <p:sldId id="358" r:id="rId8"/>
    <p:sldId id="359" r:id="rId9"/>
    <p:sldId id="365" r:id="rId10"/>
    <p:sldId id="270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970DC-9C94-4FD4-BD65-25A904F8857A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6411-BE4C-4674-A0F4-3C18F8C9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0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9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0016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3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7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16.jp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"/>
            <a:ext cx="9144000" cy="68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0826" y="2762605"/>
            <a:ext cx="6482353" cy="1350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043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5405236" y="4842156"/>
            <a:ext cx="1942965" cy="17567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2398342" y="4672030"/>
            <a:ext cx="1942964" cy="1928521"/>
            <a:chOff x="-31805" y="11319"/>
            <a:chExt cx="3537819" cy="31987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-31805" y="11319"/>
              <a:ext cx="3537819" cy="3198702"/>
              <a:chOff x="-31805" y="11319"/>
              <a:chExt cx="3537819" cy="319870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805" y="11319"/>
                <a:ext cx="3537819" cy="31987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558800" cy="55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81BE4C-ED92-4B52-87D4-B27039C44C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22946" r="13411" b="22946"/>
          <a:stretch/>
        </p:blipFill>
        <p:spPr>
          <a:xfrm>
            <a:off x="5469522" y="1014347"/>
            <a:ext cx="1762514" cy="18032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DFBF51-B5AB-40B3-8547-E72F944DF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166" r="9976" b="3481"/>
          <a:stretch/>
        </p:blipFill>
        <p:spPr bwMode="auto">
          <a:xfrm>
            <a:off x="2003179" y="187589"/>
            <a:ext cx="2593204" cy="29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D1483CC-EFEE-4094-9FD8-90226AC3347F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96B942A9-C8C5-458E-95CD-FD4F3E634084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A109EBBA-3B17-4F30-8C19-B9645029463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图片 6">
            <a:extLst>
              <a:ext uri="{FF2B5EF4-FFF2-40B4-BE49-F238E27FC236}">
                <a16:creationId xmlns:a16="http://schemas.microsoft.com/office/drawing/2014/main" id="{72BA028C-58BC-47D0-8FDA-CBEE1A9EC9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9189698-C600-47A2-AD09-8E6E0ABA2814}"/>
              </a:ext>
            </a:extLst>
          </p:cNvPr>
          <p:cNvGrpSpPr/>
          <p:nvPr/>
        </p:nvGrpSpPr>
        <p:grpSpPr>
          <a:xfrm>
            <a:off x="544853" y="3307568"/>
            <a:ext cx="8242553" cy="1190442"/>
            <a:chOff x="349247" y="2043957"/>
            <a:chExt cx="6181915" cy="8928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837192-E218-41B4-93B4-C7103D1CC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DED237-0CED-4181-B0BA-3AB26A74EF04}"/>
                </a:ext>
              </a:extLst>
            </p:cNvPr>
            <p:cNvSpPr txBox="1"/>
            <p:nvPr/>
          </p:nvSpPr>
          <p:spPr>
            <a:xfrm>
              <a:off x="349247" y="2351786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mài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sắt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nên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kim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88" y="653154"/>
            <a:ext cx="1300201" cy="996474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7" y="666338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07" y="3879331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53" y="4412290"/>
            <a:ext cx="3436871" cy="294788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21" y="1081990"/>
            <a:ext cx="1300201" cy="996474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21" y="-11228"/>
            <a:ext cx="1191322" cy="133005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" y="599033"/>
            <a:ext cx="1241612" cy="10505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1" y="17565"/>
            <a:ext cx="676483" cy="1091598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677420" y="3429000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627115" y="976079"/>
            <a:ext cx="135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118756" y="579472"/>
            <a:ext cx="405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XẤU HỔ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287358"/>
            <a:ext cx="5874569" cy="316414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75018" y="3187523"/>
              <a:ext cx="2009748" cy="136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+mj-lt"/>
                </a:rPr>
                <a:t>VIẾT</a:t>
              </a:r>
              <a:endParaRPr lang="en-US" sz="5867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904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3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F7D12-77DE-46F5-A62A-D333E86B19A6}"/>
              </a:ext>
            </a:extLst>
          </p:cNvPr>
          <p:cNvSpPr/>
          <p:nvPr/>
        </p:nvSpPr>
        <p:spPr>
          <a:xfrm>
            <a:off x="6317200" y="6576000"/>
            <a:ext cx="1987200" cy="17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2778643" y="4820092"/>
            <a:ext cx="439479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133370" y="1519012"/>
            <a:ext cx="742863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133370" y="2643427"/>
            <a:ext cx="784129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cŪg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jài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wgày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Ζ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łn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320102" y="4384867"/>
            <a:ext cx="7709177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0" y="1549323"/>
            <a:ext cx="1235392" cy="1068506"/>
            <a:chOff x="1976066" y="1855880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066" y="1855880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278927" y="2268097"/>
              <a:ext cx="1469229" cy="92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r>
                <a:rPr lang="en-US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15049" y="2676744"/>
            <a:ext cx="1265490" cy="938719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564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r>
                <a:rPr lang="en-US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67777" y="4387419"/>
            <a:ext cx="1235392" cy="938719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564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r>
                <a:rPr lang="en-US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425225" y="434902"/>
            <a:ext cx="42935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4475472" y="706534"/>
            <a:ext cx="73631" cy="4789855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107" y="2851211"/>
            <a:ext cx="122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153321" y="604594"/>
            <a:ext cx="464055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0" y="5613650"/>
            <a:ext cx="9110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xoắn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ở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E98802-6F37-4810-9257-079A2585C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166" r="9976" b="3481"/>
          <a:stretch/>
        </p:blipFill>
        <p:spPr bwMode="auto">
          <a:xfrm>
            <a:off x="4625788" y="685962"/>
            <a:ext cx="3613389" cy="48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2F7E6D5-8A0A-4CB3-80B5-C20A842AF439}"/>
              </a:ext>
            </a:extLst>
          </p:cNvPr>
          <p:cNvGrpSpPr/>
          <p:nvPr/>
        </p:nvGrpSpPr>
        <p:grpSpPr>
          <a:xfrm>
            <a:off x="4745244" y="591147"/>
            <a:ext cx="3347582" cy="102393"/>
            <a:chOff x="5440680" y="1322832"/>
            <a:chExt cx="3017520" cy="19507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241765-C586-4C2E-A49B-DBD3733892F7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57BA2CB-1BDF-4924-8CF8-22BBF7CF309A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2D4B537-0677-427F-8BB3-3B59376E02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0E62C248-C84F-44CD-84CE-EA50B6EB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916" y="183314"/>
            <a:ext cx="16693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08AA1D-716D-4790-97C6-A5F4073B3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543642">
            <a:off x="6798571" y="1606462"/>
            <a:ext cx="637687" cy="7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20000" decel="4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9 -0.03218 L -0.10747 -0.02546 L -0.14705 -0.00532 L -0.19827 0.04097 L -0.2224 0.08634 L -0.23195 0.13611 L -0.2283 0.18218 L -0.19427 0.22245 L -0.15782 0.24051 L -0.11233 0.24143 L -0.05452 0.23079 L 0.01753 0.19907 L 0.07691 0.14884 L 0.11336 0.08866 L 0.1276 0.04213 L 0.13194 0.01782 L 0.12569 -0.00648 L 0.10434 -0.02546 L 0.07274 -0.02986 L 0.02812 -0.01574 L -0.02969 0.02731 L -0.06702 0.08518 L -0.09844 0.15069 L -0.11233 0.2213 L -0.1165 0.28889 L -0.11337 0.34143 L -0.1033 0.38796 L -0.08177 0.44444 L -0.05122 0.48565 L -0.01493 0.5081 L 0.01579 0.51574 L 0.05382 0.51343 L 0.08593 0.49421 L 0.11579 0.45324 L 0.1276 0.41111 L 0.12066 0.3581 L 0.09444 0.31805 L 0.06788 0.30764 L 0.02673 0.31713 L 0.00833 0.34236 L -0.0033 0.3743 L -0.00747 0.39954 " pathEditMode="relative" rAng="0" ptsTypes="AAAAAAAAAAAAAAAAAAAAAAAAAAAAAAAAAAAAAAAAAA">
                                      <p:cBhvr>
                                        <p:cTn id="3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1982190" y="166208"/>
            <a:ext cx="56261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4" name="Chữ hoa C">
            <a:hlinkClick r:id="" action="ppaction://media"/>
            <a:extLst>
              <a:ext uri="{FF2B5EF4-FFF2-40B4-BE49-F238E27FC236}">
                <a16:creationId xmlns:a16="http://schemas.microsoft.com/office/drawing/2014/main" id="{F0874917-05B1-4727-B77A-CB92E47317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1614" y="1182871"/>
            <a:ext cx="7792106" cy="47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11" y="5222453"/>
            <a:ext cx="8012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6482115" y="2925523"/>
            <a:ext cx="157670" cy="1722442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1319518" y="1440256"/>
            <a:ext cx="240794" cy="3395127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31" y="3251063"/>
            <a:ext cx="13671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32" y="3061284"/>
            <a:ext cx="1060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6768881" y="2223779"/>
            <a:ext cx="1425441" cy="247636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952" y="1656205"/>
            <a:ext cx="1343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ô li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B9DD3-A7F8-456A-A17A-5DE472C3DC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22946" r="13411" b="22946"/>
          <a:stretch/>
        </p:blipFill>
        <p:spPr>
          <a:xfrm>
            <a:off x="6705381" y="2498975"/>
            <a:ext cx="2210144" cy="22612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310330-B422-498F-A1E5-8C6CF0D22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166" r="9976" b="3481"/>
          <a:stretch/>
        </p:blipFill>
        <p:spPr bwMode="auto">
          <a:xfrm>
            <a:off x="1685827" y="734285"/>
            <a:ext cx="3087865" cy="41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B27A8ED-50C2-43B2-AE4D-A0E1E8D0F18E}"/>
              </a:ext>
            </a:extLst>
          </p:cNvPr>
          <p:cNvGrpSpPr/>
          <p:nvPr/>
        </p:nvGrpSpPr>
        <p:grpSpPr>
          <a:xfrm>
            <a:off x="1815691" y="1285691"/>
            <a:ext cx="2860606" cy="114224"/>
            <a:chOff x="5440680" y="1322832"/>
            <a:chExt cx="3017520" cy="19507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3C65225-A896-437A-8C64-8A6AC3AD103E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39CD936-46E3-4418-AB99-0E40F1096307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506E5B-195B-4BFC-A983-722C4A89FECA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18">
            <a:extLst>
              <a:ext uri="{FF2B5EF4-FFF2-40B4-BE49-F238E27FC236}">
                <a16:creationId xmlns:a16="http://schemas.microsoft.com/office/drawing/2014/main" id="{A3821FA3-233A-41EA-A89D-2E0CCD28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837" y="760780"/>
            <a:ext cx="1705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335DA-0A03-4245-B428-A62A360D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87619" y="5116454"/>
            <a:ext cx="1054962" cy="132985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4CC552B-BF69-4D80-8329-9BFF2EE466C3}"/>
              </a:ext>
            </a:extLst>
          </p:cNvPr>
          <p:cNvGrpSpPr/>
          <p:nvPr/>
        </p:nvGrpSpPr>
        <p:grpSpPr>
          <a:xfrm>
            <a:off x="1627095" y="3577442"/>
            <a:ext cx="6160904" cy="1305600"/>
            <a:chOff x="2820006" y="1730426"/>
            <a:chExt cx="5479950" cy="1757030"/>
          </a:xfrm>
        </p:grpSpPr>
        <p:sp>
          <p:nvSpPr>
            <p:cNvPr id="4" name="Text Box 1736">
              <a:extLst>
                <a:ext uri="{FF2B5EF4-FFF2-40B4-BE49-F238E27FC236}">
                  <a16:creationId xmlns:a16="http://schemas.microsoft.com/office/drawing/2014/main" id="{73D4B13D-4293-4317-8788-1F185ACAE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006" y="2148145"/>
              <a:ext cx="5369956" cy="78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" name="Cloud Callout 11">
              <a:extLst>
                <a:ext uri="{FF2B5EF4-FFF2-40B4-BE49-F238E27FC236}">
                  <a16:creationId xmlns:a16="http://schemas.microsoft.com/office/drawing/2014/main" id="{F6074F6F-DE98-4907-AB91-7B65385984E4}"/>
                </a:ext>
              </a:extLst>
            </p:cNvPr>
            <p:cNvSpPr/>
            <p:nvPr/>
          </p:nvSpPr>
          <p:spPr>
            <a:xfrm>
              <a:off x="3035741" y="1730426"/>
              <a:ext cx="5264215" cy="1757030"/>
            </a:xfrm>
            <a:prstGeom prst="cloudCallout">
              <a:avLst>
                <a:gd name="adj1" fmla="val -47778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E613501-B5BE-48DB-AB9B-299E14417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014" y="4949081"/>
            <a:ext cx="1560773" cy="1550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9B35E-01F0-4F18-80C0-654D12666548}"/>
              </a:ext>
            </a:extLst>
          </p:cNvPr>
          <p:cNvSpPr txBox="1"/>
          <p:nvPr/>
        </p:nvSpPr>
        <p:spPr>
          <a:xfrm>
            <a:off x="2805393" y="705863"/>
            <a:ext cx="570372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3733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8267-897A-43D7-BF65-B7D50393C01D}"/>
              </a:ext>
            </a:extLst>
          </p:cNvPr>
          <p:cNvGrpSpPr/>
          <p:nvPr/>
        </p:nvGrpSpPr>
        <p:grpSpPr>
          <a:xfrm>
            <a:off x="495047" y="2186271"/>
            <a:ext cx="8242553" cy="1190442"/>
            <a:chOff x="349247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67FE34-A3BA-4429-AF11-707D65FBFE78}"/>
                </a:ext>
              </a:extLst>
            </p:cNvPr>
            <p:cNvSpPr txBox="1"/>
            <p:nvPr/>
          </p:nvSpPr>
          <p:spPr>
            <a:xfrm>
              <a:off x="349247" y="2351786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mài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sắt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nên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kim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6AAA4C-33FA-489D-94C7-F18072FE6977}"/>
              </a:ext>
            </a:extLst>
          </p:cNvPr>
          <p:cNvSpPr txBox="1"/>
          <p:nvPr/>
        </p:nvSpPr>
        <p:spPr>
          <a:xfrm>
            <a:off x="737590" y="881358"/>
            <a:ext cx="151645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733" b="1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736">
            <a:extLst>
              <a:ext uri="{FF2B5EF4-FFF2-40B4-BE49-F238E27FC236}">
                <a16:creationId xmlns:a16="http://schemas.microsoft.com/office/drawing/2014/main" id="{5D60B6E1-98CB-4A2B-8D55-CADC9B570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36" y="3724954"/>
            <a:ext cx="7557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335DA-0A03-4245-B428-A62A360D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 flipH="1">
            <a:off x="7388558" y="5068324"/>
            <a:ext cx="1167823" cy="1377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9B35E-01F0-4F18-80C0-654D12666548}"/>
              </a:ext>
            </a:extLst>
          </p:cNvPr>
          <p:cNvSpPr txBox="1"/>
          <p:nvPr/>
        </p:nvSpPr>
        <p:spPr>
          <a:xfrm>
            <a:off x="2805393" y="705863"/>
            <a:ext cx="570372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3733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8267-897A-43D7-BF65-B7D50393C01D}"/>
              </a:ext>
            </a:extLst>
          </p:cNvPr>
          <p:cNvGrpSpPr/>
          <p:nvPr/>
        </p:nvGrpSpPr>
        <p:grpSpPr>
          <a:xfrm>
            <a:off x="495047" y="2186271"/>
            <a:ext cx="8242553" cy="1190442"/>
            <a:chOff x="349247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67FE34-A3BA-4429-AF11-707D65FBFE78}"/>
                </a:ext>
              </a:extLst>
            </p:cNvPr>
            <p:cNvSpPr txBox="1"/>
            <p:nvPr/>
          </p:nvSpPr>
          <p:spPr>
            <a:xfrm>
              <a:off x="349247" y="2351786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mài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sắt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nên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kim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6AAA4C-33FA-489D-94C7-F18072FE6977}"/>
              </a:ext>
            </a:extLst>
          </p:cNvPr>
          <p:cNvSpPr txBox="1"/>
          <p:nvPr/>
        </p:nvSpPr>
        <p:spPr>
          <a:xfrm>
            <a:off x="737590" y="881358"/>
            <a:ext cx="151645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733" b="1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864E52-4E08-484A-B6E7-94C4CC583A67}"/>
              </a:ext>
            </a:extLst>
          </p:cNvPr>
          <p:cNvSpPr txBox="1"/>
          <p:nvPr/>
        </p:nvSpPr>
        <p:spPr>
          <a:xfrm>
            <a:off x="480107" y="3376713"/>
            <a:ext cx="8242553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2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9D73A-BF54-4508-A1C9-E33A6B57FE54}"/>
              </a:ext>
            </a:extLst>
          </p:cNvPr>
          <p:cNvSpPr txBox="1"/>
          <p:nvPr/>
        </p:nvSpPr>
        <p:spPr>
          <a:xfrm>
            <a:off x="500742" y="2329101"/>
            <a:ext cx="8242553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670FC9-52C3-4448-817E-D134D20BCB68}"/>
              </a:ext>
            </a:extLst>
          </p:cNvPr>
          <p:cNvGrpSpPr/>
          <p:nvPr/>
        </p:nvGrpSpPr>
        <p:grpSpPr>
          <a:xfrm>
            <a:off x="367830" y="878339"/>
            <a:ext cx="8242553" cy="1190442"/>
            <a:chOff x="318992" y="2043957"/>
            <a:chExt cx="6181915" cy="8928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DA2F36-0935-47D3-9B7F-98B4C8DCB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3E3D8F-DF2F-47C1-899F-F57F70A285B5}"/>
                </a:ext>
              </a:extLst>
            </p:cNvPr>
            <p:cNvSpPr txBox="1"/>
            <p:nvPr/>
          </p:nvSpPr>
          <p:spPr>
            <a:xfrm>
              <a:off x="318992" y="2351786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mài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sắt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nên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kim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25BD68-A256-4E6E-BB58-CC60BFF5BB3D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C6BF5742-8CC5-4DB8-BF12-DA6EF86A3B9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1D0140F-6ACE-4E2E-97C9-816E751BCF6C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图片 6">
            <a:extLst>
              <a:ext uri="{FF2B5EF4-FFF2-40B4-BE49-F238E27FC236}">
                <a16:creationId xmlns:a16="http://schemas.microsoft.com/office/drawing/2014/main" id="{2C947809-389C-4B8C-B2E7-4A5E2B7CA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308</Words>
  <Application>Microsoft Office PowerPoint</Application>
  <PresentationFormat>On-screen Show (4:3)</PresentationFormat>
  <Paragraphs>44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</vt:lpstr>
      <vt:lpstr>HP001 4 hàng</vt:lpstr>
      <vt:lpstr>HP001 5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167</cp:revision>
  <dcterms:created xsi:type="dcterms:W3CDTF">2021-05-29T04:52:35Z</dcterms:created>
  <dcterms:modified xsi:type="dcterms:W3CDTF">2023-09-25T01:16:56Z</dcterms:modified>
</cp:coreProperties>
</file>