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31"/>
  </p:notesMasterIdLst>
  <p:sldIdLst>
    <p:sldId id="364" r:id="rId2"/>
    <p:sldId id="257" r:id="rId3"/>
    <p:sldId id="363" r:id="rId4"/>
    <p:sldId id="259" r:id="rId5"/>
    <p:sldId id="258" r:id="rId6"/>
    <p:sldId id="300" r:id="rId7"/>
    <p:sldId id="262" r:id="rId8"/>
    <p:sldId id="303" r:id="rId9"/>
    <p:sldId id="289" r:id="rId10"/>
    <p:sldId id="288" r:id="rId11"/>
    <p:sldId id="290" r:id="rId12"/>
    <p:sldId id="291" r:id="rId13"/>
    <p:sldId id="285" r:id="rId14"/>
    <p:sldId id="266" r:id="rId15"/>
    <p:sldId id="269" r:id="rId16"/>
    <p:sldId id="263" r:id="rId17"/>
    <p:sldId id="270" r:id="rId18"/>
    <p:sldId id="273" r:id="rId19"/>
    <p:sldId id="275" r:id="rId20"/>
    <p:sldId id="274" r:id="rId21"/>
    <p:sldId id="296" r:id="rId22"/>
    <p:sldId id="284" r:id="rId23"/>
    <p:sldId id="366" r:id="rId24"/>
    <p:sldId id="276" r:id="rId25"/>
    <p:sldId id="277" r:id="rId26"/>
    <p:sldId id="279" r:id="rId27"/>
    <p:sldId id="280" r:id="rId28"/>
    <p:sldId id="281" r:id="rId29"/>
    <p:sldId id="286" r:id="rId3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162D0"/>
    <a:srgbClr val="FFFFCC"/>
    <a:srgbClr val="FFFF99"/>
    <a:srgbClr val="CCFFFF"/>
    <a:srgbClr val="FF6600"/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1500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CDB6EE-D8D2-4028-995A-83AAB30322EA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40C931-EB57-4A23-93B1-3B8D93366B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177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pPr lvl="0" algn="r"/>
              <a:t>3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218455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3800-9EF5-458B-9C8B-85636545FB54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63484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6402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9624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0517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2"/>
            <a:ext cx="9144000" cy="5758149"/>
          </a:xfrm>
          <a:prstGeom prst="rect">
            <a:avLst/>
          </a:prstGeom>
          <a:solidFill>
            <a:srgbClr val="B1D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7" name="矩形 6"/>
          <p:cNvSpPr/>
          <p:nvPr userDrawn="1"/>
        </p:nvSpPr>
        <p:spPr>
          <a:xfrm>
            <a:off x="0" y="3349128"/>
            <a:ext cx="9144000" cy="2305624"/>
          </a:xfrm>
          <a:prstGeom prst="rect">
            <a:avLst/>
          </a:prstGeom>
          <a:solidFill>
            <a:srgbClr val="7FCD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1481" y="3676181"/>
            <a:ext cx="1025975" cy="8184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6620" y="2907956"/>
            <a:ext cx="1826457" cy="1457061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0" y="5654752"/>
            <a:ext cx="9144000" cy="1203248"/>
          </a:xfrm>
          <a:prstGeom prst="rect">
            <a:avLst/>
          </a:prstGeom>
          <a:solidFill>
            <a:srgbClr val="CED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11" name="矩形 10"/>
          <p:cNvSpPr/>
          <p:nvPr userDrawn="1"/>
        </p:nvSpPr>
        <p:spPr>
          <a:xfrm>
            <a:off x="0" y="5372102"/>
            <a:ext cx="9144000" cy="532941"/>
          </a:xfrm>
          <a:prstGeom prst="rect">
            <a:avLst/>
          </a:prstGeom>
          <a:solidFill>
            <a:srgbClr val="80BB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4470" y="220338"/>
            <a:ext cx="5794430" cy="603724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600" y="5654756"/>
            <a:ext cx="2795739" cy="71911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7771" y="5654755"/>
            <a:ext cx="2795739" cy="71911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859" y="448795"/>
            <a:ext cx="1999448" cy="159506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5300" y="5377067"/>
            <a:ext cx="1482817" cy="132761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8038" y="4648052"/>
            <a:ext cx="699600" cy="191602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974" y="4523516"/>
            <a:ext cx="1150367" cy="217524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BF15E-3D69-4198-ACBA-4CF21DCC890D}" type="datetimeFigureOut">
              <a:rPr lang="zh-CN" altLang="en-US" smtClean="0"/>
              <a:t>2023/7/20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F8E3B-1BA1-4539-B149-7B70547C67F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31452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3390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0856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3152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206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5390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2299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518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7662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0128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7E0B67-8FA0-4F66-9577-9C053E74A2A9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450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7" Type="http://schemas.microsoft.com/office/2007/relationships/hdphoto" Target="../media/hdphoto3.wdp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7.png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4.png"/><Relationship Id="rId4" Type="http://schemas.microsoft.com/office/2007/relationships/hdphoto" Target="../media/hdphoto4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microsoft.com/office/2007/relationships/hdphoto" Target="../media/hdphoto4.wdp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5" Type="http://schemas.microsoft.com/office/2007/relationships/hdphoto" Target="../media/hdphoto4.wdp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microsoft.com/office/2007/relationships/hdphoto" Target="../media/hdphoto6.wdp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microsoft.com/office/2007/relationships/hdphoto" Target="../media/hdphoto7.wdp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e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microsoft.com/office/2007/relationships/hdphoto" Target="../media/hdphoto9.wdp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emf"/><Relationship Id="rId11" Type="http://schemas.microsoft.com/office/2007/relationships/hdphoto" Target="../media/hdphoto8.wdp"/><Relationship Id="rId5" Type="http://schemas.openxmlformats.org/officeDocument/2006/relationships/image" Target="../media/image37.emf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4.jpeg"/><Relationship Id="rId4" Type="http://schemas.microsoft.com/office/2007/relationships/hdphoto" Target="../media/hdphoto8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2.xml"/><Relationship Id="rId6" Type="http://schemas.microsoft.com/office/2007/relationships/hdphoto" Target="../media/hdphoto11.wdp"/><Relationship Id="rId5" Type="http://schemas.openxmlformats.org/officeDocument/2006/relationships/image" Target="../media/image47.png"/><Relationship Id="rId4" Type="http://schemas.microsoft.com/office/2007/relationships/hdphoto" Target="../media/hdphoto10.wdp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14.png"/><Relationship Id="rId7" Type="http://schemas.openxmlformats.org/officeDocument/2006/relationships/image" Target="../media/image2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9.png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gày đầu tiên đi học">
            <a:hlinkClick r:id="" action="ppaction://media"/>
            <a:extLst>
              <a:ext uri="{FF2B5EF4-FFF2-40B4-BE49-F238E27FC236}">
                <a16:creationId xmlns:a16="http://schemas.microsoft.com/office/drawing/2014/main" id="{26ED9770-FBD6-46C1-9423-3C4574B1FD6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" y="98424"/>
            <a:ext cx="9144000" cy="675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533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2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394980"/>
            <a:ext cx="9144000" cy="431229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1013"/>
            <a:ext cx="9144000" cy="388996"/>
            <a:chOff x="0" y="-127508"/>
            <a:chExt cx="12192000" cy="1361811"/>
          </a:xfrm>
        </p:grpSpPr>
        <p:sp>
          <p:nvSpPr>
            <p:cNvPr id="22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222" b="28704" l="20104" r="27448"/>
                    </a14:imgEffect>
                  </a14:imgLayer>
                </a14:imgProps>
              </a:ext>
            </a:extLst>
          </a:blip>
          <a:srcRect l="20922" t="17991" r="72659" b="72364"/>
          <a:stretch/>
        </p:blipFill>
        <p:spPr>
          <a:xfrm>
            <a:off x="39784" y="463019"/>
            <a:ext cx="729933" cy="617015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-1" y="1080034"/>
            <a:ext cx="9104217" cy="2628540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Ngay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cạnh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mấy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rụt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rè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níu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chặt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thật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giống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năm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ngoái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lớn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bổng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cơ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29" name="Straight Connector 28"/>
          <p:cNvCxnSpPr>
            <a:cxnSpLocks/>
          </p:cNvCxnSpPr>
          <p:nvPr/>
        </p:nvCxnSpPr>
        <p:spPr>
          <a:xfrm>
            <a:off x="5685291" y="2274464"/>
            <a:ext cx="82126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8EE92ED-D561-4560-8B3F-D391CF9D2DB9}"/>
              </a:ext>
            </a:extLst>
          </p:cNvPr>
          <p:cNvCxnSpPr>
            <a:cxnSpLocks/>
          </p:cNvCxnSpPr>
          <p:nvPr/>
        </p:nvCxnSpPr>
        <p:spPr>
          <a:xfrm>
            <a:off x="1112871" y="3570598"/>
            <a:ext cx="165892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3FCB8E98-BAE5-4789-802D-70DC6E9C68E5}"/>
              </a:ext>
            </a:extLst>
          </p:cNvPr>
          <p:cNvSpPr txBox="1"/>
          <p:nvPr/>
        </p:nvSpPr>
        <p:spPr>
          <a:xfrm>
            <a:off x="404750" y="4325589"/>
            <a:ext cx="81534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rụt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rè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Tỏ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ra e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dè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mạnh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dạn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91280D8-16C6-4E9B-9397-0E1424D3FD7B}"/>
              </a:ext>
            </a:extLst>
          </p:cNvPr>
          <p:cNvCxnSpPr>
            <a:cxnSpLocks/>
          </p:cNvCxnSpPr>
          <p:nvPr/>
        </p:nvCxnSpPr>
        <p:spPr>
          <a:xfrm>
            <a:off x="6648523" y="2288752"/>
            <a:ext cx="47501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7960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396002"/>
            <a:ext cx="9144000" cy="430208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1013"/>
            <a:ext cx="9144000" cy="384824"/>
            <a:chOff x="0" y="-127508"/>
            <a:chExt cx="12192000" cy="1361811"/>
          </a:xfrm>
        </p:grpSpPr>
        <p:sp>
          <p:nvSpPr>
            <p:cNvPr id="22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222" b="28704" l="20104" r="27448"/>
                    </a14:imgEffect>
                  </a14:imgLayer>
                </a14:imgProps>
              </a:ext>
            </a:extLst>
          </a:blip>
          <a:srcRect l="20922" t="17991" r="72659" b="72364"/>
          <a:stretch/>
        </p:blipFill>
        <p:spPr>
          <a:xfrm>
            <a:off x="90302" y="511269"/>
            <a:ext cx="745311" cy="630014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90302" y="1837595"/>
            <a:ext cx="8939398" cy="1511888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Ngay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cạnh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mấy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rụt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rè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níu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chặt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thật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giống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ngoái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 </a:t>
            </a:r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4313758" y="2167237"/>
            <a:ext cx="115152" cy="38562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6805105" y="2144222"/>
            <a:ext cx="115152" cy="38562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8923379" y="2127173"/>
            <a:ext cx="115152" cy="38562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12" name="Group 11"/>
          <p:cNvGrpSpPr/>
          <p:nvPr/>
        </p:nvGrpSpPr>
        <p:grpSpPr>
          <a:xfrm>
            <a:off x="7930092" y="2888352"/>
            <a:ext cx="172728" cy="400484"/>
            <a:chOff x="7279395" y="1046131"/>
            <a:chExt cx="172728" cy="400484"/>
          </a:xfrm>
        </p:grpSpPr>
        <p:cxnSp>
          <p:nvCxnSpPr>
            <p:cNvPr id="13" name="Straight Connector 12"/>
            <p:cNvCxnSpPr/>
            <p:nvPr/>
          </p:nvCxnSpPr>
          <p:spPr>
            <a:xfrm flipH="1">
              <a:off x="7279395" y="1046131"/>
              <a:ext cx="115152" cy="38562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H="1">
              <a:off x="7336971" y="1060991"/>
              <a:ext cx="115152" cy="38562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6" name="Rounded Rectangle 15"/>
          <p:cNvSpPr/>
          <p:nvPr/>
        </p:nvSpPr>
        <p:spPr>
          <a:xfrm>
            <a:off x="2781074" y="461998"/>
            <a:ext cx="3581851" cy="630014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777CB13-7845-4BA0-8BF3-64840B3F67F8}"/>
              </a:ext>
            </a:extLst>
          </p:cNvPr>
          <p:cNvCxnSpPr/>
          <p:nvPr/>
        </p:nvCxnSpPr>
        <p:spPr>
          <a:xfrm flipH="1">
            <a:off x="3479076" y="2885481"/>
            <a:ext cx="115152" cy="38562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" name="đọc câu dài 3">
            <a:hlinkClick r:id="" action="ppaction://media"/>
            <a:extLst>
              <a:ext uri="{FF2B5EF4-FFF2-40B4-BE49-F238E27FC236}">
                <a16:creationId xmlns:a16="http://schemas.microsoft.com/office/drawing/2014/main" id="{D084FBC4-AB4E-40D1-8711-B708D8D709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754520" y="62543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846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0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7222" b="28704" l="20104" r="27448"/>
                    </a14:imgEffect>
                  </a14:imgLayer>
                </a14:imgProps>
              </a:ext>
            </a:extLst>
          </a:blip>
          <a:srcRect l="20922" t="17991" r="72659" b="72364"/>
          <a:stretch/>
        </p:blipFill>
        <p:spPr>
          <a:xfrm>
            <a:off x="100016" y="247425"/>
            <a:ext cx="728128" cy="61548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029914" y="277537"/>
            <a:ext cx="5866143" cy="584711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3000" b="1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 LÀ HỌC SINH LỚP 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5423" y="915770"/>
            <a:ext cx="8833154" cy="560146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khai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sớm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mới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vùng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dậy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khác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hẳn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Loáng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chuẩn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bị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xong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ngạc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nhiên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cười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tủm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tỉm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rối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rít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“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muốn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sớm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nhất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.”. </a:t>
            </a:r>
          </a:p>
          <a:p>
            <a:pPr algn="just"/>
            <a:endParaRPr lang="en-US" sz="10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háo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hức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tưởng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tượng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cảnh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tiên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cất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chào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thật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to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cổng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mấy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ríu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rít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cười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sân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muốn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sớm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nhất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chào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ào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10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1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</a:p>
          <a:p>
            <a:pPr algn="just"/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Ngay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cạnh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mấy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rụt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rè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níu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chặt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thật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giống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ngoái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bổng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cơ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Oval 3"/>
          <p:cNvSpPr/>
          <p:nvPr/>
        </p:nvSpPr>
        <p:spPr>
          <a:xfrm>
            <a:off x="166996" y="1007211"/>
            <a:ext cx="387141" cy="425883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14" name="Oval 13"/>
          <p:cNvSpPr/>
          <p:nvPr/>
        </p:nvSpPr>
        <p:spPr>
          <a:xfrm>
            <a:off x="198287" y="2905506"/>
            <a:ext cx="387141" cy="425883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16" name="Oval 15"/>
          <p:cNvSpPr/>
          <p:nvPr/>
        </p:nvSpPr>
        <p:spPr>
          <a:xfrm>
            <a:off x="199711" y="4916002"/>
            <a:ext cx="387141" cy="425883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5880102-D529-4DF3-8A5E-6394E1FDD814}"/>
              </a:ext>
            </a:extLst>
          </p:cNvPr>
          <p:cNvGrpSpPr/>
          <p:nvPr/>
        </p:nvGrpSpPr>
        <p:grpSpPr>
          <a:xfrm>
            <a:off x="0" y="1013"/>
            <a:ext cx="9144000" cy="225204"/>
            <a:chOff x="0" y="-127508"/>
            <a:chExt cx="12192000" cy="1361811"/>
          </a:xfrm>
        </p:grpSpPr>
        <p:sp>
          <p:nvSpPr>
            <p:cNvPr id="11" name="Rectangle: Top Corners Rounded 17">
              <a:extLst>
                <a:ext uri="{FF2B5EF4-FFF2-40B4-BE49-F238E27FC236}">
                  <a16:creationId xmlns:a16="http://schemas.microsoft.com/office/drawing/2014/main" id="{A7994B52-08B6-42C1-93BD-D588632CE04A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: Top Corners Rounded 18">
              <a:extLst>
                <a:ext uri="{FF2B5EF4-FFF2-40B4-BE49-F238E27FC236}">
                  <a16:creationId xmlns:a16="http://schemas.microsoft.com/office/drawing/2014/main" id="{2ED6EE37-410A-4381-ACD9-8D66A36A5C0B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3" name="图片 6">
            <a:extLst>
              <a:ext uri="{FF2B5EF4-FFF2-40B4-BE49-F238E27FC236}">
                <a16:creationId xmlns:a16="http://schemas.microsoft.com/office/drawing/2014/main" id="{918FA619-7072-4C27-A4E9-5D61280589E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517238"/>
            <a:ext cx="9144000" cy="308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7053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A20FE26-1367-4A3F-85DE-8373044CA43F}"/>
              </a:ext>
            </a:extLst>
          </p:cNvPr>
          <p:cNvSpPr/>
          <p:nvPr/>
        </p:nvSpPr>
        <p:spPr>
          <a:xfrm>
            <a:off x="-1" y="728662"/>
            <a:ext cx="9144001" cy="56574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19"/>
          </a:p>
        </p:txBody>
      </p:sp>
      <p:pic>
        <p:nvPicPr>
          <p:cNvPr id="15" name="图片 73732" descr="PPT素材-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607" y="954977"/>
            <a:ext cx="8843650" cy="565748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1152138" y="3641271"/>
            <a:ext cx="6986588" cy="1093633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ctr" defTabSz="1219139">
              <a:lnSpc>
                <a:spcPct val="150000"/>
              </a:lnSpc>
              <a:defRPr/>
            </a:pPr>
            <a:r>
              <a:rPr lang="en-US" altLang="zh-CN" sz="495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</a:t>
            </a:r>
            <a:r>
              <a:rPr lang="en-US" altLang="zh-CN" sz="495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95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altLang="zh-CN" sz="495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95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altLang="zh-CN" sz="495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95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endParaRPr lang="zh-CN" altLang="en-US" sz="495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图片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>
            <a:off x="9113196" y="39448"/>
            <a:ext cx="1285680" cy="19094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6815" y="245542"/>
            <a:ext cx="3261485" cy="24243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14017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34966" y="2924684"/>
            <a:ext cx="30728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A.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vùng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dậy</a:t>
            </a:r>
            <a:endParaRPr lang="en-US" sz="32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334097" y="2975129"/>
            <a:ext cx="48099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B.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muốn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sớm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nhất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endParaRPr lang="en-US" sz="32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8825" y="3926834"/>
            <a:ext cx="46453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C.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chuẩn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bị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nhanh</a:t>
            </a:r>
            <a:endParaRPr lang="en-US" sz="32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334097" y="3954933"/>
            <a:ext cx="48099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D.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lớn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bổng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7" name="Oval 16"/>
          <p:cNvSpPr/>
          <p:nvPr/>
        </p:nvSpPr>
        <p:spPr>
          <a:xfrm>
            <a:off x="31732" y="2924684"/>
            <a:ext cx="625086" cy="63522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4265896" y="2918948"/>
            <a:ext cx="627321" cy="62732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1" y="3876390"/>
            <a:ext cx="625086" cy="63522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0"/>
            <a:ext cx="9144000" cy="27414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5" tIns="60928" rIns="121855" bIns="60928" spcCol="0" rtlCol="0" anchor="ctr"/>
          <a:lstStyle/>
          <a:p>
            <a:pPr algn="ctr"/>
            <a:endParaRPr lang="en-US" sz="2400">
              <a:solidFill>
                <a:srgbClr val="0070C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71949" y="510397"/>
            <a:ext cx="8672052" cy="13088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1.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chi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hức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khai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giảng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056" b="52963" l="54167" r="57083">
                        <a14:foregroundMark x1="55833" y1="49815" x2="55833" y2="49815"/>
                        <a14:foregroundMark x1="56094" y1="49815" x2="56094" y2="49815"/>
                        <a14:foregroundMark x1="56354" y1="51019" x2="56354" y2="51019"/>
                        <a14:foregroundMark x1="55937" y1="51944" x2="55937" y2="51944"/>
                        <a14:foregroundMark x1="55521" y1="52222" x2="55521" y2="52222"/>
                        <a14:foregroundMark x1="54896" y1="52315" x2="54896" y2="52315"/>
                        <a14:foregroundMark x1="54479" y1="51759" x2="54479" y2="51759"/>
                        <a14:foregroundMark x1="54583" y1="50000" x2="54583" y2="50000"/>
                        <a14:foregroundMark x1="54948" y1="49630" x2="54948" y2="49630"/>
                        <a14:foregroundMark x1="55521" y1="49352" x2="55521" y2="49352"/>
                        <a14:foregroundMark x1="55885" y1="49352" x2="55885" y2="49352"/>
                        <a14:foregroundMark x1="56198" y1="49907" x2="56198" y2="49907"/>
                        <a14:foregroundMark x1="55937" y1="49352" x2="55937" y2="49352"/>
                        <a14:foregroundMark x1="55052" y1="51204" x2="55052" y2="51204"/>
                        <a14:foregroundMark x1="55260" y1="49259" x2="55260" y2="49259"/>
                        <a14:foregroundMark x1="55833" y1="49444" x2="55833" y2="49444"/>
                        <a14:foregroundMark x1="55729" y1="49167" x2="55729" y2="49167"/>
                        <a14:foregroundMark x1="55000" y1="50000" x2="55000" y2="50000"/>
                        <a14:foregroundMark x1="54427" y1="51389" x2="54427" y2="51389"/>
                        <a14:foregroundMark x1="54427" y1="51111" x2="54427" y2="51111"/>
                      </a14:backgroundRemoval>
                    </a14:imgEffect>
                  </a14:imgLayer>
                </a14:imgProps>
              </a:ext>
            </a:extLst>
          </a:blip>
          <a:srcRect l="53860" t="47544" r="42982" b="47310"/>
          <a:stretch/>
        </p:blipFill>
        <p:spPr>
          <a:xfrm>
            <a:off x="-58992" y="274140"/>
            <a:ext cx="955640" cy="876004"/>
          </a:xfrm>
          <a:prstGeom prst="rect">
            <a:avLst/>
          </a:prstGeom>
        </p:spPr>
      </p:pic>
      <p:pic>
        <p:nvPicPr>
          <p:cNvPr id="20" name="图片 6">
            <a:extLst>
              <a:ext uri="{FF2B5EF4-FFF2-40B4-BE49-F238E27FC236}">
                <a16:creationId xmlns:a16="http://schemas.microsoft.com/office/drawing/2014/main" id="{A43C2498-8332-4071-858B-207F5F87037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216610"/>
            <a:ext cx="91440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12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056" b="52963" l="54167" r="57083">
                        <a14:foregroundMark x1="55833" y1="49815" x2="55833" y2="49815"/>
                        <a14:foregroundMark x1="56094" y1="49815" x2="56094" y2="49815"/>
                        <a14:foregroundMark x1="56354" y1="51019" x2="56354" y2="51019"/>
                        <a14:foregroundMark x1="55937" y1="51944" x2="55937" y2="51944"/>
                        <a14:foregroundMark x1="55521" y1="52222" x2="55521" y2="52222"/>
                        <a14:foregroundMark x1="54896" y1="52315" x2="54896" y2="52315"/>
                        <a14:foregroundMark x1="54479" y1="51759" x2="54479" y2="51759"/>
                        <a14:foregroundMark x1="54583" y1="50000" x2="54583" y2="50000"/>
                        <a14:foregroundMark x1="54948" y1="49630" x2="54948" y2="49630"/>
                        <a14:foregroundMark x1="55521" y1="49352" x2="55521" y2="49352"/>
                        <a14:foregroundMark x1="55885" y1="49352" x2="55885" y2="49352"/>
                        <a14:foregroundMark x1="56198" y1="49907" x2="56198" y2="49907"/>
                        <a14:foregroundMark x1="55937" y1="49352" x2="55937" y2="49352"/>
                        <a14:foregroundMark x1="55052" y1="51204" x2="55052" y2="51204"/>
                        <a14:foregroundMark x1="55260" y1="49259" x2="55260" y2="49259"/>
                        <a14:foregroundMark x1="55833" y1="49444" x2="55833" y2="49444"/>
                        <a14:foregroundMark x1="55729" y1="49167" x2="55729" y2="49167"/>
                        <a14:foregroundMark x1="55000" y1="50000" x2="55000" y2="50000"/>
                        <a14:foregroundMark x1="54427" y1="51389" x2="54427" y2="51389"/>
                        <a14:foregroundMark x1="54427" y1="51111" x2="54427" y2="51111"/>
                      </a14:backgroundRemoval>
                    </a14:imgEffect>
                  </a14:imgLayer>
                </a14:imgProps>
              </a:ext>
            </a:extLst>
          </a:blip>
          <a:srcRect l="53860" t="47544" r="42982" b="47310"/>
          <a:stretch/>
        </p:blipFill>
        <p:spPr>
          <a:xfrm>
            <a:off x="-131016" y="389184"/>
            <a:ext cx="955640" cy="876004"/>
          </a:xfrm>
          <a:prstGeom prst="rect">
            <a:avLst/>
          </a:prstGeom>
        </p:spPr>
      </p:pic>
      <p:sp>
        <p:nvSpPr>
          <p:cNvPr id="7" name="PA_文本框 4">
            <a:extLst>
              <a:ext uri="{FF2B5EF4-FFF2-40B4-BE49-F238E27FC236}">
                <a16:creationId xmlns:a16="http://schemas.microsoft.com/office/drawing/2014/main" id="{53B03F56-9A24-44B8-A5E5-71487143A90F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347902" y="2344440"/>
            <a:ext cx="25741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dirty="0">
                <a:solidFill>
                  <a:schemeClr val="tx2"/>
                </a:solidFill>
                <a:cs typeface="+mn-ea"/>
                <a:sym typeface="+mn-lt"/>
              </a:rPr>
              <a:t> </a:t>
            </a:r>
          </a:p>
        </p:txBody>
      </p:sp>
      <p:sp>
        <p:nvSpPr>
          <p:cNvPr id="8" name="PA_矩形 5">
            <a:extLst>
              <a:ext uri="{FF2B5EF4-FFF2-40B4-BE49-F238E27FC236}">
                <a16:creationId xmlns:a16="http://schemas.microsoft.com/office/drawing/2014/main" id="{DF4C6D56-A574-4D2E-AA47-6F69D6B36ADD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036366" y="3007365"/>
            <a:ext cx="49909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dirty="0">
                <a:solidFill>
                  <a:srgbClr val="222222"/>
                </a:solidFill>
                <a:latin typeface="迷你简少儿" panose="03000509000000000000" pitchFamily="65" charset="-122"/>
                <a:ea typeface="迷你简少儿" panose="03000509000000000000" pitchFamily="65" charset="-122"/>
                <a:cs typeface=".黑体-日本?" panose="02000500000000000000" pitchFamily="2" charset="-122"/>
              </a:rPr>
              <a:t> </a:t>
            </a:r>
            <a:endParaRPr lang="zh-CN" altLang="en-US" dirty="0">
              <a:solidFill>
                <a:srgbClr val="222222"/>
              </a:solidFill>
              <a:latin typeface="迷你简少儿" panose="03000509000000000000" pitchFamily="65" charset="-122"/>
              <a:ea typeface="迷你简少儿" panose="03000509000000000000" pitchFamily="65" charset="-122"/>
              <a:cs typeface=".黑体-日本?" panose="02000500000000000000" pitchFamily="2" charset="-12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24624" y="440423"/>
            <a:ext cx="8319376" cy="146084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thực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hiện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mong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muốn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sớm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nhất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Vì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6" name="Rectangle 25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5" tIns="60928" rIns="121855" bIns="60928" spcCol="0" rtlCol="0" anchor="ctr"/>
          <a:lstStyle/>
          <a:p>
            <a:pPr algn="ctr"/>
            <a:endParaRPr lang="en-US" sz="2400">
              <a:solidFill>
                <a:srgbClr val="0070C0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0" y="0"/>
            <a:ext cx="9144000" cy="27414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5" tIns="60928" rIns="121855" bIns="60928" spcCol="0" rtlCol="0" anchor="ctr"/>
          <a:lstStyle/>
          <a:p>
            <a:pPr algn="ctr"/>
            <a:endParaRPr lang="en-US" sz="240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9349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574" y="0"/>
            <a:ext cx="9141426" cy="27913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5" tIns="60928" rIns="121855" bIns="60928" spcCol="0" rtlCol="0" anchor="ctr"/>
          <a:lstStyle/>
          <a:p>
            <a:pPr algn="ctr"/>
            <a:endParaRPr lang="en-US" sz="2400">
              <a:solidFill>
                <a:srgbClr val="0070C0"/>
              </a:solidFill>
            </a:endParaRPr>
          </a:p>
        </p:txBody>
      </p:sp>
      <p:sp>
        <p:nvSpPr>
          <p:cNvPr id="9" name="PA_文本框 4">
            <a:extLst>
              <a:ext uri="{FF2B5EF4-FFF2-40B4-BE49-F238E27FC236}">
                <a16:creationId xmlns:a16="http://schemas.microsoft.com/office/drawing/2014/main" id="{53B03F56-9A24-44B8-A5E5-71487143A90F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347902" y="2344440"/>
            <a:ext cx="25741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dirty="0">
                <a:solidFill>
                  <a:schemeClr val="tx2"/>
                </a:solidFill>
                <a:cs typeface="+mn-ea"/>
                <a:sym typeface="+mn-lt"/>
              </a:rPr>
              <a:t> </a:t>
            </a:r>
          </a:p>
        </p:txBody>
      </p:sp>
      <p:sp>
        <p:nvSpPr>
          <p:cNvPr id="10" name="PA_矩形 5">
            <a:extLst>
              <a:ext uri="{FF2B5EF4-FFF2-40B4-BE49-F238E27FC236}">
                <a16:creationId xmlns:a16="http://schemas.microsoft.com/office/drawing/2014/main" id="{DF4C6D56-A574-4D2E-AA47-6F69D6B36ADD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036366" y="3007365"/>
            <a:ext cx="49909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dirty="0">
                <a:solidFill>
                  <a:srgbClr val="222222"/>
                </a:solidFill>
                <a:latin typeface="迷你简少儿" panose="03000509000000000000" pitchFamily="65" charset="-122"/>
                <a:ea typeface="迷你简少儿" panose="03000509000000000000" pitchFamily="65" charset="-122"/>
                <a:cs typeface=".黑体-日本?" panose="02000500000000000000" pitchFamily="2" charset="-122"/>
              </a:rPr>
              <a:t> </a:t>
            </a:r>
            <a:endParaRPr lang="zh-CN" altLang="en-US" dirty="0">
              <a:solidFill>
                <a:srgbClr val="222222"/>
              </a:solidFill>
              <a:latin typeface="迷你简少儿" panose="03000509000000000000" pitchFamily="65" charset="-122"/>
              <a:ea typeface="迷你简少儿" panose="03000509000000000000" pitchFamily="65" charset="-122"/>
              <a:cs typeface=".黑体-日本?" panose="02000500000000000000" pitchFamily="2" charset="-12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9196" y="465568"/>
            <a:ext cx="8494804" cy="13088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3.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ra 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đổi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056" b="52963" l="54167" r="57083">
                        <a14:foregroundMark x1="55833" y1="49815" x2="55833" y2="49815"/>
                        <a14:foregroundMark x1="56094" y1="49815" x2="56094" y2="49815"/>
                        <a14:foregroundMark x1="56354" y1="51019" x2="56354" y2="51019"/>
                        <a14:foregroundMark x1="55937" y1="51944" x2="55937" y2="51944"/>
                        <a14:foregroundMark x1="55521" y1="52222" x2="55521" y2="52222"/>
                        <a14:foregroundMark x1="54896" y1="52315" x2="54896" y2="52315"/>
                        <a14:foregroundMark x1="54479" y1="51759" x2="54479" y2="51759"/>
                        <a14:foregroundMark x1="54583" y1="50000" x2="54583" y2="50000"/>
                        <a14:foregroundMark x1="54948" y1="49630" x2="54948" y2="49630"/>
                        <a14:foregroundMark x1="55521" y1="49352" x2="55521" y2="49352"/>
                        <a14:foregroundMark x1="55885" y1="49352" x2="55885" y2="49352"/>
                        <a14:foregroundMark x1="56198" y1="49907" x2="56198" y2="49907"/>
                        <a14:foregroundMark x1="55937" y1="49352" x2="55937" y2="49352"/>
                        <a14:foregroundMark x1="55052" y1="51204" x2="55052" y2="51204"/>
                        <a14:foregroundMark x1="55260" y1="49259" x2="55260" y2="49259"/>
                        <a14:foregroundMark x1="55833" y1="49444" x2="55833" y2="49444"/>
                        <a14:foregroundMark x1="55729" y1="49167" x2="55729" y2="49167"/>
                        <a14:foregroundMark x1="55000" y1="50000" x2="55000" y2="50000"/>
                        <a14:foregroundMark x1="54427" y1="51389" x2="54427" y2="51389"/>
                        <a14:foregroundMark x1="54427" y1="51111" x2="54427" y2="51111"/>
                      </a14:backgroundRemoval>
                    </a14:imgEffect>
                  </a14:imgLayer>
                </a14:imgProps>
              </a:ext>
            </a:extLst>
          </a:blip>
          <a:srcRect l="53860" t="47544" r="42982" b="47310"/>
          <a:stretch/>
        </p:blipFill>
        <p:spPr>
          <a:xfrm>
            <a:off x="0" y="435974"/>
            <a:ext cx="849233" cy="77846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95925" y="2414293"/>
            <a:ext cx="794888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đổi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?</a:t>
            </a:r>
          </a:p>
        </p:txBody>
      </p:sp>
    </p:spTree>
    <p:extLst>
      <p:ext uri="{BB962C8B-B14F-4D97-AF65-F5344CB8AC3E}">
        <p14:creationId xmlns:p14="http://schemas.microsoft.com/office/powerpoint/2010/main" val="1019763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27414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5" tIns="60928" rIns="121855" bIns="60928" spcCol="0" rtlCol="0" anchor="ctr"/>
          <a:lstStyle/>
          <a:p>
            <a:pPr algn="ctr"/>
            <a:endParaRPr lang="en-US" sz="2400">
              <a:solidFill>
                <a:srgbClr val="0070C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472304"/>
            <a:ext cx="9700863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4.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6389" b="72500" l="58125" r="69740">
                        <a14:foregroundMark x1="68802" y1="70278" x2="68802" y2="70278"/>
                        <a14:foregroundMark x1="66875" y1="66204" x2="66875" y2="66204"/>
                        <a14:foregroundMark x1="63125" y1="68889" x2="63125" y2="68889"/>
                        <a14:foregroundMark x1="66875" y1="66019" x2="65313" y2="64722"/>
                        <a14:foregroundMark x1="68802" y1="70000" x2="69740" y2="67130"/>
                        <a14:foregroundMark x1="63229" y1="69352" x2="62135" y2="67778"/>
                        <a14:foregroundMark x1="62552" y1="71389" x2="63906" y2="71481"/>
                        <a14:foregroundMark x1="67396" y1="71296" x2="69583" y2="71574"/>
                        <a14:foregroundMark x1="66823" y1="71667" x2="69635" y2="71574"/>
                        <a14:foregroundMark x1="61510" y1="52500" x2="63021" y2="54074"/>
                        <a14:foregroundMark x1="63021" y1="51667" x2="63229" y2="53148"/>
                        <a14:foregroundMark x1="65990" y1="54444" x2="65833" y2="56759"/>
                        <a14:foregroundMark x1="62760" y1="57407" x2="63490" y2="56111"/>
                        <a14:foregroundMark x1="61406" y1="62685" x2="62448" y2="62778"/>
                      </a14:backgroundRemoval>
                    </a14:imgEffect>
                  </a14:imgLayer>
                </a14:imgProps>
              </a:ext>
            </a:extLst>
          </a:blip>
          <a:srcRect l="58151" t="46250" r="29808" b="27500"/>
          <a:stretch/>
        </p:blipFill>
        <p:spPr>
          <a:xfrm>
            <a:off x="-163882" y="1601593"/>
            <a:ext cx="2999627" cy="332208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5185" b="71852" l="69792" r="81406">
                        <a14:foregroundMark x1="71823" y1="50000" x2="80156" y2="69352"/>
                        <a14:foregroundMark x1="71979" y1="68241" x2="80000" y2="50278"/>
                        <a14:foregroundMark x1="79323" y1="65000" x2="79323" y2="65000"/>
                        <a14:foregroundMark x1="80156" y1="61296" x2="80156" y2="61296"/>
                        <a14:foregroundMark x1="80104" y1="67130" x2="80104" y2="67130"/>
                        <a14:foregroundMark x1="80104" y1="61389" x2="80156" y2="66667"/>
                        <a14:foregroundMark x1="73073" y1="57407" x2="73073" y2="57407"/>
                        <a14:foregroundMark x1="72760" y1="56111" x2="72760" y2="56111"/>
                        <a14:foregroundMark x1="72292" y1="56574" x2="72604" y2="55000"/>
                        <a14:foregroundMark x1="73281" y1="59352" x2="73281" y2="56296"/>
                        <a14:foregroundMark x1="71823" y1="64907" x2="72917" y2="61296"/>
                        <a14:foregroundMark x1="73594" y1="57963" x2="74531" y2="56389"/>
                        <a14:foregroundMark x1="71042" y1="54444" x2="72188" y2="52500"/>
                        <a14:foregroundMark x1="76198" y1="52500" x2="76250" y2="53611"/>
                        <a14:foregroundMark x1="78906" y1="47500" x2="80938" y2="47222"/>
                        <a14:foregroundMark x1="77031" y1="47685" x2="79375" y2="47685"/>
                        <a14:foregroundMark x1="70260" y1="46944" x2="81094" y2="46574"/>
                        <a14:foregroundMark x1="70156" y1="47500" x2="70573" y2="71852"/>
                        <a14:foregroundMark x1="70625" y1="71389" x2="81198" y2="71389"/>
                      </a14:backgroundRemoval>
                    </a14:imgEffect>
                  </a14:imgLayer>
                </a14:imgProps>
              </a:ext>
            </a:extLst>
          </a:blip>
          <a:srcRect l="70260" t="45973" r="18021" b="27360"/>
          <a:stretch/>
        </p:blipFill>
        <p:spPr>
          <a:xfrm>
            <a:off x="3109428" y="1601593"/>
            <a:ext cx="2962760" cy="336494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6852" b="72130" l="81510" r="93125">
                        <a14:foregroundMark x1="85000" y1="64722" x2="85000" y2="64722"/>
                        <a14:foregroundMark x1="84688" y1="63519" x2="84688" y2="63519"/>
                        <a14:foregroundMark x1="85573" y1="63889" x2="85573" y2="63889"/>
                        <a14:foregroundMark x1="83750" y1="63889" x2="83750" y2="63889"/>
                        <a14:foregroundMark x1="91042" y1="58611" x2="91042" y2="58611"/>
                        <a14:foregroundMark x1="90000" y1="59444" x2="90000" y2="59444"/>
                        <a14:foregroundMark x1="90313" y1="58333" x2="90313" y2="58333"/>
                        <a14:foregroundMark x1="89948" y1="58056" x2="89948" y2="58056"/>
                        <a14:foregroundMark x1="89688" y1="57778" x2="89688" y2="57778"/>
                      </a14:backgroundRemoval>
                    </a14:imgEffect>
                  </a14:imgLayer>
                </a14:imgProps>
              </a:ext>
            </a:extLst>
          </a:blip>
          <a:srcRect l="81673" t="46250" r="6224" b="27083"/>
          <a:stretch/>
        </p:blipFill>
        <p:spPr>
          <a:xfrm>
            <a:off x="6345871" y="1573197"/>
            <a:ext cx="2798129" cy="3378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7141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3429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5" tIns="60928" rIns="121855" bIns="60928" spcCol="0" rtlCol="0" anchor="ctr"/>
          <a:lstStyle/>
          <a:p>
            <a:pPr algn="ctr"/>
            <a:endParaRPr lang="en-US" sz="2400">
              <a:solidFill>
                <a:srgbClr val="0070C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6798" y="3131581"/>
            <a:ext cx="8957202" cy="4001031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khai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sớm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mới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vùng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dậy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khác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hẳn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Loáng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chuẩn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bị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xong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ngạc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nhiên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còn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cười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tủm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tỉm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rối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rít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“ Con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muốn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sớm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nhất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”. </a:t>
            </a:r>
          </a:p>
          <a:p>
            <a:pPr algn="just"/>
            <a:endParaRPr lang="en-US" sz="32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6852" b="72130" l="81510" r="93125">
                        <a14:foregroundMark x1="85000" y1="64722" x2="85000" y2="64722"/>
                        <a14:foregroundMark x1="84688" y1="63519" x2="84688" y2="63519"/>
                        <a14:foregroundMark x1="85573" y1="63889" x2="85573" y2="63889"/>
                        <a14:foregroundMark x1="83750" y1="63889" x2="83750" y2="63889"/>
                        <a14:foregroundMark x1="91042" y1="58611" x2="91042" y2="58611"/>
                        <a14:foregroundMark x1="90000" y1="59444" x2="90000" y2="59444"/>
                        <a14:foregroundMark x1="90313" y1="58333" x2="90313" y2="58333"/>
                        <a14:foregroundMark x1="89948" y1="58056" x2="89948" y2="58056"/>
                        <a14:foregroundMark x1="89688" y1="57778" x2="89688" y2="57778"/>
                      </a14:backgroundRemoval>
                    </a14:imgEffect>
                  </a14:imgLayer>
                </a14:imgProps>
              </a:ext>
            </a:extLst>
          </a:blip>
          <a:srcRect l="81673" t="46250" r="6224" b="27083"/>
          <a:stretch/>
        </p:blipFill>
        <p:spPr>
          <a:xfrm>
            <a:off x="6500811" y="462794"/>
            <a:ext cx="2456391" cy="2966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877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27414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5" tIns="60928" rIns="121855" bIns="60928" spcCol="0" rtlCol="0" anchor="ctr"/>
          <a:lstStyle/>
          <a:p>
            <a:pPr algn="ctr"/>
            <a:endParaRPr lang="en-US" sz="2400">
              <a:solidFill>
                <a:srgbClr val="0070C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7169" y="3198391"/>
            <a:ext cx="8729662" cy="3077701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háo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hức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tưởng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tượng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ra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cảnh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tiên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cất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chào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thật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to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cổng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mấy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ríu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rít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cười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sân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muốn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sớm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nhất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chào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ào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5185" b="71852" l="69792" r="81406">
                        <a14:foregroundMark x1="71823" y1="50000" x2="80156" y2="69352"/>
                        <a14:foregroundMark x1="71979" y1="68241" x2="80000" y2="50278"/>
                        <a14:foregroundMark x1="79323" y1="65000" x2="79323" y2="65000"/>
                        <a14:foregroundMark x1="80156" y1="61296" x2="80156" y2="61296"/>
                        <a14:foregroundMark x1="80104" y1="67130" x2="80104" y2="67130"/>
                        <a14:foregroundMark x1="80104" y1="61389" x2="80156" y2="66667"/>
                        <a14:foregroundMark x1="73073" y1="57407" x2="73073" y2="57407"/>
                        <a14:foregroundMark x1="72760" y1="56111" x2="72760" y2="56111"/>
                        <a14:foregroundMark x1="72292" y1="56574" x2="72604" y2="55000"/>
                        <a14:foregroundMark x1="73281" y1="59352" x2="73281" y2="56296"/>
                        <a14:foregroundMark x1="71823" y1="64907" x2="72917" y2="61296"/>
                        <a14:foregroundMark x1="73594" y1="57963" x2="74531" y2="56389"/>
                        <a14:foregroundMark x1="71042" y1="54444" x2="72188" y2="52500"/>
                        <a14:foregroundMark x1="76198" y1="52500" x2="76250" y2="53611"/>
                        <a14:foregroundMark x1="78906" y1="47500" x2="80938" y2="47222"/>
                        <a14:foregroundMark x1="77031" y1="47685" x2="79375" y2="47685"/>
                        <a14:foregroundMark x1="70260" y1="46944" x2="81094" y2="46574"/>
                        <a14:foregroundMark x1="70156" y1="47500" x2="70573" y2="71852"/>
                        <a14:foregroundMark x1="70625" y1="71389" x2="81198" y2="71389"/>
                      </a14:backgroundRemoval>
                    </a14:imgEffect>
                  </a14:imgLayer>
                </a14:imgProps>
              </a:ext>
            </a:extLst>
          </a:blip>
          <a:srcRect l="70260" t="45973" r="18021" b="27360"/>
          <a:stretch/>
        </p:blipFill>
        <p:spPr>
          <a:xfrm>
            <a:off x="6368694" y="274139"/>
            <a:ext cx="2842113" cy="29242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96935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2250" y="6628241"/>
            <a:ext cx="9066415" cy="1096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5" tIns="60928" rIns="121855" bIns="60928" spcCol="0" rtlCol="0" anchor="ctr"/>
          <a:lstStyle/>
          <a:p>
            <a:pPr algn="ctr"/>
            <a:endParaRPr lang="en-US" sz="2400" dirty="0">
              <a:solidFill>
                <a:srgbClr val="0070C0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E0D27DC-0FC8-484C-BE9E-64780A6B1CC0}"/>
              </a:ext>
            </a:extLst>
          </p:cNvPr>
          <p:cNvGrpSpPr/>
          <p:nvPr/>
        </p:nvGrpSpPr>
        <p:grpSpPr>
          <a:xfrm>
            <a:off x="-7796" y="13366"/>
            <a:ext cx="10106210" cy="2308790"/>
            <a:chOff x="-167247" y="41474"/>
            <a:chExt cx="13661248" cy="2369632"/>
          </a:xfrm>
        </p:grpSpPr>
        <p:sp>
          <p:nvSpPr>
            <p:cNvPr id="18" name="Flowchart: Document 17"/>
            <p:cNvSpPr/>
            <p:nvPr/>
          </p:nvSpPr>
          <p:spPr>
            <a:xfrm>
              <a:off x="-167247" y="41474"/>
              <a:ext cx="12336855" cy="2369632"/>
            </a:xfrm>
            <a:custGeom>
              <a:avLst/>
              <a:gdLst>
                <a:gd name="connsiteX0" fmla="*/ 0 w 21600"/>
                <a:gd name="connsiteY0" fmla="*/ 0 h 21600"/>
                <a:gd name="connsiteX1" fmla="*/ 21600 w 21600"/>
                <a:gd name="connsiteY1" fmla="*/ 0 h 21600"/>
                <a:gd name="connsiteX2" fmla="*/ 21600 w 21600"/>
                <a:gd name="connsiteY2" fmla="*/ 17322 h 21600"/>
                <a:gd name="connsiteX3" fmla="*/ 0 w 21600"/>
                <a:gd name="connsiteY3" fmla="*/ 20172 h 21600"/>
                <a:gd name="connsiteX4" fmla="*/ 0 w 21600"/>
                <a:gd name="connsiteY4" fmla="*/ 0 h 21600"/>
                <a:gd name="connsiteX0" fmla="*/ 0 w 21600"/>
                <a:gd name="connsiteY0" fmla="*/ 0 h 17322"/>
                <a:gd name="connsiteX1" fmla="*/ 21600 w 21600"/>
                <a:gd name="connsiteY1" fmla="*/ 0 h 17322"/>
                <a:gd name="connsiteX2" fmla="*/ 21600 w 21600"/>
                <a:gd name="connsiteY2" fmla="*/ 17322 h 17322"/>
                <a:gd name="connsiteX3" fmla="*/ 50 w 21600"/>
                <a:gd name="connsiteY3" fmla="*/ 13503 h 17322"/>
                <a:gd name="connsiteX4" fmla="*/ 0 w 21600"/>
                <a:gd name="connsiteY4" fmla="*/ 0 h 17322"/>
                <a:gd name="connsiteX0" fmla="*/ 0 w 21600"/>
                <a:gd name="connsiteY0" fmla="*/ 0 h 18888"/>
                <a:gd name="connsiteX1" fmla="*/ 21600 w 21600"/>
                <a:gd name="connsiteY1" fmla="*/ 0 h 18888"/>
                <a:gd name="connsiteX2" fmla="*/ 21600 w 21600"/>
                <a:gd name="connsiteY2" fmla="*/ 17322 h 18888"/>
                <a:gd name="connsiteX3" fmla="*/ 50 w 21600"/>
                <a:gd name="connsiteY3" fmla="*/ 13503 h 18888"/>
                <a:gd name="connsiteX4" fmla="*/ 0 w 21600"/>
                <a:gd name="connsiteY4" fmla="*/ 0 h 18888"/>
                <a:gd name="connsiteX0" fmla="*/ 0 w 21600"/>
                <a:gd name="connsiteY0" fmla="*/ 0 h 18322"/>
                <a:gd name="connsiteX1" fmla="*/ 21600 w 21600"/>
                <a:gd name="connsiteY1" fmla="*/ 0 h 18322"/>
                <a:gd name="connsiteX2" fmla="*/ 21600 w 21600"/>
                <a:gd name="connsiteY2" fmla="*/ 17322 h 18322"/>
                <a:gd name="connsiteX3" fmla="*/ 15726 w 21600"/>
                <a:gd name="connsiteY3" fmla="*/ 14955 h 18322"/>
                <a:gd name="connsiteX4" fmla="*/ 50 w 21600"/>
                <a:gd name="connsiteY4" fmla="*/ 13503 h 18322"/>
                <a:gd name="connsiteX5" fmla="*/ 0 w 21600"/>
                <a:gd name="connsiteY5" fmla="*/ 0 h 18322"/>
                <a:gd name="connsiteX0" fmla="*/ 0 w 21600"/>
                <a:gd name="connsiteY0" fmla="*/ 0 h 18400"/>
                <a:gd name="connsiteX1" fmla="*/ 21600 w 21600"/>
                <a:gd name="connsiteY1" fmla="*/ 0 h 18400"/>
                <a:gd name="connsiteX2" fmla="*/ 21600 w 21600"/>
                <a:gd name="connsiteY2" fmla="*/ 17322 h 18400"/>
                <a:gd name="connsiteX3" fmla="*/ 15726 w 21600"/>
                <a:gd name="connsiteY3" fmla="*/ 14955 h 18400"/>
                <a:gd name="connsiteX4" fmla="*/ 5570 w 21600"/>
                <a:gd name="connsiteY4" fmla="*/ 18390 h 18400"/>
                <a:gd name="connsiteX5" fmla="*/ 50 w 21600"/>
                <a:gd name="connsiteY5" fmla="*/ 13503 h 18400"/>
                <a:gd name="connsiteX6" fmla="*/ 0 w 21600"/>
                <a:gd name="connsiteY6" fmla="*/ 0 h 18400"/>
                <a:gd name="connsiteX0" fmla="*/ 0 w 21600"/>
                <a:gd name="connsiteY0" fmla="*/ 0 h 18400"/>
                <a:gd name="connsiteX1" fmla="*/ 21600 w 21600"/>
                <a:gd name="connsiteY1" fmla="*/ 0 h 18400"/>
                <a:gd name="connsiteX2" fmla="*/ 21600 w 21600"/>
                <a:gd name="connsiteY2" fmla="*/ 17322 h 18400"/>
                <a:gd name="connsiteX3" fmla="*/ 15726 w 21600"/>
                <a:gd name="connsiteY3" fmla="*/ 14955 h 18400"/>
                <a:gd name="connsiteX4" fmla="*/ 5570 w 21600"/>
                <a:gd name="connsiteY4" fmla="*/ 18390 h 18400"/>
                <a:gd name="connsiteX5" fmla="*/ 50 w 21600"/>
                <a:gd name="connsiteY5" fmla="*/ 13503 h 18400"/>
                <a:gd name="connsiteX6" fmla="*/ 0 w 21600"/>
                <a:gd name="connsiteY6" fmla="*/ 0 h 18400"/>
                <a:gd name="connsiteX0" fmla="*/ 0 w 21600"/>
                <a:gd name="connsiteY0" fmla="*/ 0 h 18400"/>
                <a:gd name="connsiteX1" fmla="*/ 21600 w 21600"/>
                <a:gd name="connsiteY1" fmla="*/ 0 h 18400"/>
                <a:gd name="connsiteX2" fmla="*/ 21499 w 21600"/>
                <a:gd name="connsiteY2" fmla="*/ 15907 h 18400"/>
                <a:gd name="connsiteX3" fmla="*/ 15726 w 21600"/>
                <a:gd name="connsiteY3" fmla="*/ 14955 h 18400"/>
                <a:gd name="connsiteX4" fmla="*/ 5570 w 21600"/>
                <a:gd name="connsiteY4" fmla="*/ 18390 h 18400"/>
                <a:gd name="connsiteX5" fmla="*/ 50 w 21600"/>
                <a:gd name="connsiteY5" fmla="*/ 13503 h 18400"/>
                <a:gd name="connsiteX6" fmla="*/ 0 w 21600"/>
                <a:gd name="connsiteY6" fmla="*/ 0 h 18400"/>
                <a:gd name="connsiteX0" fmla="*/ 0 w 21600"/>
                <a:gd name="connsiteY0" fmla="*/ 0 h 18736"/>
                <a:gd name="connsiteX1" fmla="*/ 21600 w 21600"/>
                <a:gd name="connsiteY1" fmla="*/ 0 h 18736"/>
                <a:gd name="connsiteX2" fmla="*/ 21524 w 21600"/>
                <a:gd name="connsiteY2" fmla="*/ 18736 h 18736"/>
                <a:gd name="connsiteX3" fmla="*/ 15726 w 21600"/>
                <a:gd name="connsiteY3" fmla="*/ 14955 h 18736"/>
                <a:gd name="connsiteX4" fmla="*/ 5570 w 21600"/>
                <a:gd name="connsiteY4" fmla="*/ 18390 h 18736"/>
                <a:gd name="connsiteX5" fmla="*/ 50 w 21600"/>
                <a:gd name="connsiteY5" fmla="*/ 13503 h 18736"/>
                <a:gd name="connsiteX6" fmla="*/ 0 w 21600"/>
                <a:gd name="connsiteY6" fmla="*/ 0 h 18736"/>
                <a:gd name="connsiteX0" fmla="*/ 0 w 21600"/>
                <a:gd name="connsiteY0" fmla="*/ 0 h 18736"/>
                <a:gd name="connsiteX1" fmla="*/ 21600 w 21600"/>
                <a:gd name="connsiteY1" fmla="*/ 0 h 18736"/>
                <a:gd name="connsiteX2" fmla="*/ 21524 w 21600"/>
                <a:gd name="connsiteY2" fmla="*/ 18736 h 18736"/>
                <a:gd name="connsiteX3" fmla="*/ 15726 w 21600"/>
                <a:gd name="connsiteY3" fmla="*/ 14147 h 18736"/>
                <a:gd name="connsiteX4" fmla="*/ 5570 w 21600"/>
                <a:gd name="connsiteY4" fmla="*/ 18390 h 18736"/>
                <a:gd name="connsiteX5" fmla="*/ 50 w 21600"/>
                <a:gd name="connsiteY5" fmla="*/ 13503 h 18736"/>
                <a:gd name="connsiteX6" fmla="*/ 0 w 21600"/>
                <a:gd name="connsiteY6" fmla="*/ 0 h 18736"/>
                <a:gd name="connsiteX0" fmla="*/ 0 w 21600"/>
                <a:gd name="connsiteY0" fmla="*/ 0 h 19811"/>
                <a:gd name="connsiteX1" fmla="*/ 21600 w 21600"/>
                <a:gd name="connsiteY1" fmla="*/ 0 h 19811"/>
                <a:gd name="connsiteX2" fmla="*/ 21524 w 21600"/>
                <a:gd name="connsiteY2" fmla="*/ 18736 h 19811"/>
                <a:gd name="connsiteX3" fmla="*/ 15726 w 21600"/>
                <a:gd name="connsiteY3" fmla="*/ 14147 h 19811"/>
                <a:gd name="connsiteX4" fmla="*/ 5545 w 21600"/>
                <a:gd name="connsiteY4" fmla="*/ 19805 h 19811"/>
                <a:gd name="connsiteX5" fmla="*/ 50 w 21600"/>
                <a:gd name="connsiteY5" fmla="*/ 13503 h 19811"/>
                <a:gd name="connsiteX6" fmla="*/ 0 w 21600"/>
                <a:gd name="connsiteY6" fmla="*/ 0 h 19811"/>
                <a:gd name="connsiteX0" fmla="*/ 0 w 21600"/>
                <a:gd name="connsiteY0" fmla="*/ 0 h 19811"/>
                <a:gd name="connsiteX1" fmla="*/ 21600 w 21600"/>
                <a:gd name="connsiteY1" fmla="*/ 0 h 19811"/>
                <a:gd name="connsiteX2" fmla="*/ 21524 w 21600"/>
                <a:gd name="connsiteY2" fmla="*/ 18736 h 19811"/>
                <a:gd name="connsiteX3" fmla="*/ 15726 w 21600"/>
                <a:gd name="connsiteY3" fmla="*/ 14147 h 19811"/>
                <a:gd name="connsiteX4" fmla="*/ 5545 w 21600"/>
                <a:gd name="connsiteY4" fmla="*/ 19805 h 19811"/>
                <a:gd name="connsiteX5" fmla="*/ 25 w 21600"/>
                <a:gd name="connsiteY5" fmla="*/ 17343 h 19811"/>
                <a:gd name="connsiteX6" fmla="*/ 0 w 21600"/>
                <a:gd name="connsiteY6" fmla="*/ 0 h 19811"/>
                <a:gd name="connsiteX0" fmla="*/ 0 w 21600"/>
                <a:gd name="connsiteY0" fmla="*/ 0 h 19811"/>
                <a:gd name="connsiteX1" fmla="*/ 21600 w 21600"/>
                <a:gd name="connsiteY1" fmla="*/ 0 h 19811"/>
                <a:gd name="connsiteX2" fmla="*/ 21524 w 21600"/>
                <a:gd name="connsiteY2" fmla="*/ 18736 h 19811"/>
                <a:gd name="connsiteX3" fmla="*/ 15726 w 21600"/>
                <a:gd name="connsiteY3" fmla="*/ 14147 h 19811"/>
                <a:gd name="connsiteX4" fmla="*/ 5545 w 21600"/>
                <a:gd name="connsiteY4" fmla="*/ 19805 h 19811"/>
                <a:gd name="connsiteX5" fmla="*/ 25 w 21600"/>
                <a:gd name="connsiteY5" fmla="*/ 17343 h 19811"/>
                <a:gd name="connsiteX6" fmla="*/ 0 w 21600"/>
                <a:gd name="connsiteY6" fmla="*/ 0 h 19811"/>
                <a:gd name="connsiteX0" fmla="*/ 0 w 21600"/>
                <a:gd name="connsiteY0" fmla="*/ 0 h 20417"/>
                <a:gd name="connsiteX1" fmla="*/ 21600 w 21600"/>
                <a:gd name="connsiteY1" fmla="*/ 0 h 20417"/>
                <a:gd name="connsiteX2" fmla="*/ 21524 w 21600"/>
                <a:gd name="connsiteY2" fmla="*/ 18736 h 20417"/>
                <a:gd name="connsiteX3" fmla="*/ 15726 w 21600"/>
                <a:gd name="connsiteY3" fmla="*/ 14147 h 20417"/>
                <a:gd name="connsiteX4" fmla="*/ 8393 w 21600"/>
                <a:gd name="connsiteY4" fmla="*/ 20411 h 20417"/>
                <a:gd name="connsiteX5" fmla="*/ 25 w 21600"/>
                <a:gd name="connsiteY5" fmla="*/ 17343 h 20417"/>
                <a:gd name="connsiteX6" fmla="*/ 0 w 21600"/>
                <a:gd name="connsiteY6" fmla="*/ 0 h 20417"/>
                <a:gd name="connsiteX0" fmla="*/ 0 w 21600"/>
                <a:gd name="connsiteY0" fmla="*/ 0 h 20605"/>
                <a:gd name="connsiteX1" fmla="*/ 21600 w 21600"/>
                <a:gd name="connsiteY1" fmla="*/ 0 h 20605"/>
                <a:gd name="connsiteX2" fmla="*/ 21524 w 21600"/>
                <a:gd name="connsiteY2" fmla="*/ 18736 h 20605"/>
                <a:gd name="connsiteX3" fmla="*/ 15726 w 21600"/>
                <a:gd name="connsiteY3" fmla="*/ 14147 h 20605"/>
                <a:gd name="connsiteX4" fmla="*/ 8393 w 21600"/>
                <a:gd name="connsiteY4" fmla="*/ 20411 h 20605"/>
                <a:gd name="connsiteX5" fmla="*/ 25 w 21600"/>
                <a:gd name="connsiteY5" fmla="*/ 17343 h 20605"/>
                <a:gd name="connsiteX6" fmla="*/ 0 w 21600"/>
                <a:gd name="connsiteY6" fmla="*/ 0 h 20605"/>
                <a:gd name="connsiteX0" fmla="*/ 0 w 21600"/>
                <a:gd name="connsiteY0" fmla="*/ 0 h 20658"/>
                <a:gd name="connsiteX1" fmla="*/ 21600 w 21600"/>
                <a:gd name="connsiteY1" fmla="*/ 0 h 20658"/>
                <a:gd name="connsiteX2" fmla="*/ 21524 w 21600"/>
                <a:gd name="connsiteY2" fmla="*/ 18736 h 20658"/>
                <a:gd name="connsiteX3" fmla="*/ 15726 w 21600"/>
                <a:gd name="connsiteY3" fmla="*/ 14147 h 20658"/>
                <a:gd name="connsiteX4" fmla="*/ 8393 w 21600"/>
                <a:gd name="connsiteY4" fmla="*/ 20411 h 20658"/>
                <a:gd name="connsiteX5" fmla="*/ 101 w 21600"/>
                <a:gd name="connsiteY5" fmla="*/ 18151 h 20658"/>
                <a:gd name="connsiteX6" fmla="*/ 0 w 21600"/>
                <a:gd name="connsiteY6" fmla="*/ 0 h 20658"/>
                <a:gd name="connsiteX0" fmla="*/ 0 w 21600"/>
                <a:gd name="connsiteY0" fmla="*/ 0 h 20618"/>
                <a:gd name="connsiteX1" fmla="*/ 21600 w 21600"/>
                <a:gd name="connsiteY1" fmla="*/ 0 h 20618"/>
                <a:gd name="connsiteX2" fmla="*/ 21524 w 21600"/>
                <a:gd name="connsiteY2" fmla="*/ 18736 h 20618"/>
                <a:gd name="connsiteX3" fmla="*/ 15726 w 21600"/>
                <a:gd name="connsiteY3" fmla="*/ 14147 h 20618"/>
                <a:gd name="connsiteX4" fmla="*/ 8393 w 21600"/>
                <a:gd name="connsiteY4" fmla="*/ 20411 h 20618"/>
                <a:gd name="connsiteX5" fmla="*/ 101 w 21600"/>
                <a:gd name="connsiteY5" fmla="*/ 18151 h 20618"/>
                <a:gd name="connsiteX6" fmla="*/ 0 w 21600"/>
                <a:gd name="connsiteY6" fmla="*/ 0 h 20618"/>
                <a:gd name="connsiteX0" fmla="*/ 76 w 21676"/>
                <a:gd name="connsiteY0" fmla="*/ 0 h 20662"/>
                <a:gd name="connsiteX1" fmla="*/ 21676 w 21676"/>
                <a:gd name="connsiteY1" fmla="*/ 0 h 20662"/>
                <a:gd name="connsiteX2" fmla="*/ 21600 w 21676"/>
                <a:gd name="connsiteY2" fmla="*/ 18736 h 20662"/>
                <a:gd name="connsiteX3" fmla="*/ 15802 w 21676"/>
                <a:gd name="connsiteY3" fmla="*/ 14147 h 20662"/>
                <a:gd name="connsiteX4" fmla="*/ 8469 w 21676"/>
                <a:gd name="connsiteY4" fmla="*/ 20411 h 20662"/>
                <a:gd name="connsiteX5" fmla="*/ 1 w 21676"/>
                <a:gd name="connsiteY5" fmla="*/ 18757 h 20662"/>
                <a:gd name="connsiteX6" fmla="*/ 76 w 21676"/>
                <a:gd name="connsiteY6" fmla="*/ 0 h 20662"/>
                <a:gd name="connsiteX0" fmla="*/ 76 w 21676"/>
                <a:gd name="connsiteY0" fmla="*/ 0 h 23168"/>
                <a:gd name="connsiteX1" fmla="*/ 21676 w 21676"/>
                <a:gd name="connsiteY1" fmla="*/ 0 h 23168"/>
                <a:gd name="connsiteX2" fmla="*/ 21600 w 21676"/>
                <a:gd name="connsiteY2" fmla="*/ 18736 h 23168"/>
                <a:gd name="connsiteX3" fmla="*/ 15802 w 21676"/>
                <a:gd name="connsiteY3" fmla="*/ 14147 h 23168"/>
                <a:gd name="connsiteX4" fmla="*/ 8469 w 21676"/>
                <a:gd name="connsiteY4" fmla="*/ 23038 h 23168"/>
                <a:gd name="connsiteX5" fmla="*/ 1 w 21676"/>
                <a:gd name="connsiteY5" fmla="*/ 18757 h 23168"/>
                <a:gd name="connsiteX6" fmla="*/ 76 w 21676"/>
                <a:gd name="connsiteY6" fmla="*/ 0 h 23168"/>
                <a:gd name="connsiteX0" fmla="*/ 76 w 21676"/>
                <a:gd name="connsiteY0" fmla="*/ 0 h 23168"/>
                <a:gd name="connsiteX1" fmla="*/ 21676 w 21676"/>
                <a:gd name="connsiteY1" fmla="*/ 0 h 23168"/>
                <a:gd name="connsiteX2" fmla="*/ 21600 w 21676"/>
                <a:gd name="connsiteY2" fmla="*/ 18736 h 23168"/>
                <a:gd name="connsiteX3" fmla="*/ 15802 w 21676"/>
                <a:gd name="connsiteY3" fmla="*/ 15764 h 23168"/>
                <a:gd name="connsiteX4" fmla="*/ 8469 w 21676"/>
                <a:gd name="connsiteY4" fmla="*/ 23038 h 23168"/>
                <a:gd name="connsiteX5" fmla="*/ 1 w 21676"/>
                <a:gd name="connsiteY5" fmla="*/ 18757 h 23168"/>
                <a:gd name="connsiteX6" fmla="*/ 76 w 21676"/>
                <a:gd name="connsiteY6" fmla="*/ 0 h 23168"/>
                <a:gd name="connsiteX0" fmla="*/ 76 w 21676"/>
                <a:gd name="connsiteY0" fmla="*/ 0 h 23168"/>
                <a:gd name="connsiteX1" fmla="*/ 21676 w 21676"/>
                <a:gd name="connsiteY1" fmla="*/ 0 h 23168"/>
                <a:gd name="connsiteX2" fmla="*/ 21600 w 21676"/>
                <a:gd name="connsiteY2" fmla="*/ 18736 h 23168"/>
                <a:gd name="connsiteX3" fmla="*/ 15802 w 21676"/>
                <a:gd name="connsiteY3" fmla="*/ 15764 h 23168"/>
                <a:gd name="connsiteX4" fmla="*/ 8469 w 21676"/>
                <a:gd name="connsiteY4" fmla="*/ 23038 h 23168"/>
                <a:gd name="connsiteX5" fmla="*/ 1 w 21676"/>
                <a:gd name="connsiteY5" fmla="*/ 18757 h 23168"/>
                <a:gd name="connsiteX6" fmla="*/ 76 w 21676"/>
                <a:gd name="connsiteY6" fmla="*/ 0 h 23168"/>
                <a:gd name="connsiteX0" fmla="*/ 76 w 21676"/>
                <a:gd name="connsiteY0" fmla="*/ 0 h 23168"/>
                <a:gd name="connsiteX1" fmla="*/ 21676 w 21676"/>
                <a:gd name="connsiteY1" fmla="*/ 0 h 23168"/>
                <a:gd name="connsiteX2" fmla="*/ 21600 w 21676"/>
                <a:gd name="connsiteY2" fmla="*/ 18736 h 23168"/>
                <a:gd name="connsiteX3" fmla="*/ 15802 w 21676"/>
                <a:gd name="connsiteY3" fmla="*/ 15764 h 23168"/>
                <a:gd name="connsiteX4" fmla="*/ 8469 w 21676"/>
                <a:gd name="connsiteY4" fmla="*/ 23038 h 23168"/>
                <a:gd name="connsiteX5" fmla="*/ 1 w 21676"/>
                <a:gd name="connsiteY5" fmla="*/ 18757 h 23168"/>
                <a:gd name="connsiteX6" fmla="*/ 76 w 21676"/>
                <a:gd name="connsiteY6" fmla="*/ 0 h 23168"/>
                <a:gd name="connsiteX0" fmla="*/ 76 w 21676"/>
                <a:gd name="connsiteY0" fmla="*/ 0 h 23168"/>
                <a:gd name="connsiteX1" fmla="*/ 21676 w 21676"/>
                <a:gd name="connsiteY1" fmla="*/ 0 h 23168"/>
                <a:gd name="connsiteX2" fmla="*/ 21600 w 21676"/>
                <a:gd name="connsiteY2" fmla="*/ 18736 h 23168"/>
                <a:gd name="connsiteX3" fmla="*/ 17163 w 21676"/>
                <a:gd name="connsiteY3" fmla="*/ 16168 h 23168"/>
                <a:gd name="connsiteX4" fmla="*/ 8469 w 21676"/>
                <a:gd name="connsiteY4" fmla="*/ 23038 h 23168"/>
                <a:gd name="connsiteX5" fmla="*/ 1 w 21676"/>
                <a:gd name="connsiteY5" fmla="*/ 18757 h 23168"/>
                <a:gd name="connsiteX6" fmla="*/ 76 w 21676"/>
                <a:gd name="connsiteY6" fmla="*/ 0 h 23168"/>
                <a:gd name="connsiteX0" fmla="*/ 76 w 21676"/>
                <a:gd name="connsiteY0" fmla="*/ 0 h 23168"/>
                <a:gd name="connsiteX1" fmla="*/ 21676 w 21676"/>
                <a:gd name="connsiteY1" fmla="*/ 0 h 23168"/>
                <a:gd name="connsiteX2" fmla="*/ 21600 w 21676"/>
                <a:gd name="connsiteY2" fmla="*/ 18736 h 23168"/>
                <a:gd name="connsiteX3" fmla="*/ 17793 w 21676"/>
                <a:gd name="connsiteY3" fmla="*/ 17785 h 23168"/>
                <a:gd name="connsiteX4" fmla="*/ 8469 w 21676"/>
                <a:gd name="connsiteY4" fmla="*/ 23038 h 23168"/>
                <a:gd name="connsiteX5" fmla="*/ 1 w 21676"/>
                <a:gd name="connsiteY5" fmla="*/ 18757 h 23168"/>
                <a:gd name="connsiteX6" fmla="*/ 76 w 21676"/>
                <a:gd name="connsiteY6" fmla="*/ 0 h 23168"/>
                <a:gd name="connsiteX0" fmla="*/ 76 w 21676"/>
                <a:gd name="connsiteY0" fmla="*/ 0 h 23168"/>
                <a:gd name="connsiteX1" fmla="*/ 21676 w 21676"/>
                <a:gd name="connsiteY1" fmla="*/ 0 h 23168"/>
                <a:gd name="connsiteX2" fmla="*/ 21600 w 21676"/>
                <a:gd name="connsiteY2" fmla="*/ 20353 h 23168"/>
                <a:gd name="connsiteX3" fmla="*/ 17793 w 21676"/>
                <a:gd name="connsiteY3" fmla="*/ 17785 h 23168"/>
                <a:gd name="connsiteX4" fmla="*/ 8469 w 21676"/>
                <a:gd name="connsiteY4" fmla="*/ 23038 h 23168"/>
                <a:gd name="connsiteX5" fmla="*/ 1 w 21676"/>
                <a:gd name="connsiteY5" fmla="*/ 18757 h 23168"/>
                <a:gd name="connsiteX6" fmla="*/ 76 w 21676"/>
                <a:gd name="connsiteY6" fmla="*/ 0 h 23168"/>
                <a:gd name="connsiteX0" fmla="*/ 76 w 21676"/>
                <a:gd name="connsiteY0" fmla="*/ 0 h 23168"/>
                <a:gd name="connsiteX1" fmla="*/ 21676 w 21676"/>
                <a:gd name="connsiteY1" fmla="*/ 0 h 23168"/>
                <a:gd name="connsiteX2" fmla="*/ 21600 w 21676"/>
                <a:gd name="connsiteY2" fmla="*/ 20353 h 23168"/>
                <a:gd name="connsiteX3" fmla="*/ 17793 w 21676"/>
                <a:gd name="connsiteY3" fmla="*/ 17785 h 23168"/>
                <a:gd name="connsiteX4" fmla="*/ 8469 w 21676"/>
                <a:gd name="connsiteY4" fmla="*/ 23038 h 23168"/>
                <a:gd name="connsiteX5" fmla="*/ 1 w 21676"/>
                <a:gd name="connsiteY5" fmla="*/ 18757 h 23168"/>
                <a:gd name="connsiteX6" fmla="*/ 76 w 21676"/>
                <a:gd name="connsiteY6" fmla="*/ 0 h 23168"/>
                <a:gd name="connsiteX0" fmla="*/ 76 w 21676"/>
                <a:gd name="connsiteY0" fmla="*/ 0 h 23168"/>
                <a:gd name="connsiteX1" fmla="*/ 21676 w 21676"/>
                <a:gd name="connsiteY1" fmla="*/ 0 h 23168"/>
                <a:gd name="connsiteX2" fmla="*/ 21600 w 21676"/>
                <a:gd name="connsiteY2" fmla="*/ 20353 h 23168"/>
                <a:gd name="connsiteX3" fmla="*/ 17591 w 21676"/>
                <a:gd name="connsiteY3" fmla="*/ 19806 h 23168"/>
                <a:gd name="connsiteX4" fmla="*/ 8469 w 21676"/>
                <a:gd name="connsiteY4" fmla="*/ 23038 h 23168"/>
                <a:gd name="connsiteX5" fmla="*/ 1 w 21676"/>
                <a:gd name="connsiteY5" fmla="*/ 18757 h 23168"/>
                <a:gd name="connsiteX6" fmla="*/ 76 w 21676"/>
                <a:gd name="connsiteY6" fmla="*/ 0 h 23168"/>
                <a:gd name="connsiteX0" fmla="*/ 76 w 21676"/>
                <a:gd name="connsiteY0" fmla="*/ 0 h 23168"/>
                <a:gd name="connsiteX1" fmla="*/ 21676 w 21676"/>
                <a:gd name="connsiteY1" fmla="*/ 0 h 23168"/>
                <a:gd name="connsiteX2" fmla="*/ 21600 w 21676"/>
                <a:gd name="connsiteY2" fmla="*/ 20353 h 23168"/>
                <a:gd name="connsiteX3" fmla="*/ 17591 w 21676"/>
                <a:gd name="connsiteY3" fmla="*/ 19806 h 23168"/>
                <a:gd name="connsiteX4" fmla="*/ 8469 w 21676"/>
                <a:gd name="connsiteY4" fmla="*/ 23038 h 23168"/>
                <a:gd name="connsiteX5" fmla="*/ 1 w 21676"/>
                <a:gd name="connsiteY5" fmla="*/ 18757 h 23168"/>
                <a:gd name="connsiteX6" fmla="*/ 76 w 21676"/>
                <a:gd name="connsiteY6" fmla="*/ 0 h 23168"/>
                <a:gd name="connsiteX0" fmla="*/ 76 w 21676"/>
                <a:gd name="connsiteY0" fmla="*/ 0 h 23168"/>
                <a:gd name="connsiteX1" fmla="*/ 21676 w 21676"/>
                <a:gd name="connsiteY1" fmla="*/ 0 h 23168"/>
                <a:gd name="connsiteX2" fmla="*/ 21600 w 21676"/>
                <a:gd name="connsiteY2" fmla="*/ 20353 h 23168"/>
                <a:gd name="connsiteX3" fmla="*/ 17591 w 21676"/>
                <a:gd name="connsiteY3" fmla="*/ 19806 h 23168"/>
                <a:gd name="connsiteX4" fmla="*/ 8469 w 21676"/>
                <a:gd name="connsiteY4" fmla="*/ 23038 h 23168"/>
                <a:gd name="connsiteX5" fmla="*/ 1 w 21676"/>
                <a:gd name="connsiteY5" fmla="*/ 18757 h 23168"/>
                <a:gd name="connsiteX6" fmla="*/ 76 w 21676"/>
                <a:gd name="connsiteY6" fmla="*/ 0 h 23168"/>
                <a:gd name="connsiteX0" fmla="*/ 76 w 21676"/>
                <a:gd name="connsiteY0" fmla="*/ 0 h 23168"/>
                <a:gd name="connsiteX1" fmla="*/ 21676 w 21676"/>
                <a:gd name="connsiteY1" fmla="*/ 0 h 23168"/>
                <a:gd name="connsiteX2" fmla="*/ 21625 w 21676"/>
                <a:gd name="connsiteY2" fmla="*/ 20757 h 23168"/>
                <a:gd name="connsiteX3" fmla="*/ 17591 w 21676"/>
                <a:gd name="connsiteY3" fmla="*/ 19806 h 23168"/>
                <a:gd name="connsiteX4" fmla="*/ 8469 w 21676"/>
                <a:gd name="connsiteY4" fmla="*/ 23038 h 23168"/>
                <a:gd name="connsiteX5" fmla="*/ 1 w 21676"/>
                <a:gd name="connsiteY5" fmla="*/ 18757 h 23168"/>
                <a:gd name="connsiteX6" fmla="*/ 76 w 21676"/>
                <a:gd name="connsiteY6" fmla="*/ 0 h 23168"/>
                <a:gd name="connsiteX0" fmla="*/ 76 w 21676"/>
                <a:gd name="connsiteY0" fmla="*/ 0 h 23168"/>
                <a:gd name="connsiteX1" fmla="*/ 21676 w 21676"/>
                <a:gd name="connsiteY1" fmla="*/ 0 h 23168"/>
                <a:gd name="connsiteX2" fmla="*/ 21650 w 21676"/>
                <a:gd name="connsiteY2" fmla="*/ 17928 h 23168"/>
                <a:gd name="connsiteX3" fmla="*/ 17591 w 21676"/>
                <a:gd name="connsiteY3" fmla="*/ 19806 h 23168"/>
                <a:gd name="connsiteX4" fmla="*/ 8469 w 21676"/>
                <a:gd name="connsiteY4" fmla="*/ 23038 h 23168"/>
                <a:gd name="connsiteX5" fmla="*/ 1 w 21676"/>
                <a:gd name="connsiteY5" fmla="*/ 18757 h 23168"/>
                <a:gd name="connsiteX6" fmla="*/ 76 w 21676"/>
                <a:gd name="connsiteY6" fmla="*/ 0 h 23168"/>
                <a:gd name="connsiteX0" fmla="*/ 76 w 21676"/>
                <a:gd name="connsiteY0" fmla="*/ 0 h 23168"/>
                <a:gd name="connsiteX1" fmla="*/ 21676 w 21676"/>
                <a:gd name="connsiteY1" fmla="*/ 0 h 23168"/>
                <a:gd name="connsiteX2" fmla="*/ 21650 w 21676"/>
                <a:gd name="connsiteY2" fmla="*/ 17928 h 23168"/>
                <a:gd name="connsiteX3" fmla="*/ 17591 w 21676"/>
                <a:gd name="connsiteY3" fmla="*/ 19806 h 23168"/>
                <a:gd name="connsiteX4" fmla="*/ 8469 w 21676"/>
                <a:gd name="connsiteY4" fmla="*/ 23038 h 23168"/>
                <a:gd name="connsiteX5" fmla="*/ 1 w 21676"/>
                <a:gd name="connsiteY5" fmla="*/ 18757 h 23168"/>
                <a:gd name="connsiteX6" fmla="*/ 76 w 21676"/>
                <a:gd name="connsiteY6" fmla="*/ 0 h 23168"/>
                <a:gd name="connsiteX0" fmla="*/ 76 w 21676"/>
                <a:gd name="connsiteY0" fmla="*/ 0 h 23168"/>
                <a:gd name="connsiteX1" fmla="*/ 21676 w 21676"/>
                <a:gd name="connsiteY1" fmla="*/ 0 h 23168"/>
                <a:gd name="connsiteX2" fmla="*/ 21650 w 21676"/>
                <a:gd name="connsiteY2" fmla="*/ 17928 h 23168"/>
                <a:gd name="connsiteX3" fmla="*/ 17591 w 21676"/>
                <a:gd name="connsiteY3" fmla="*/ 19806 h 23168"/>
                <a:gd name="connsiteX4" fmla="*/ 8469 w 21676"/>
                <a:gd name="connsiteY4" fmla="*/ 23038 h 23168"/>
                <a:gd name="connsiteX5" fmla="*/ 1 w 21676"/>
                <a:gd name="connsiteY5" fmla="*/ 18757 h 23168"/>
                <a:gd name="connsiteX6" fmla="*/ 76 w 21676"/>
                <a:gd name="connsiteY6" fmla="*/ 0 h 23168"/>
                <a:gd name="connsiteX0" fmla="*/ 76 w 21676"/>
                <a:gd name="connsiteY0" fmla="*/ 0 h 23168"/>
                <a:gd name="connsiteX1" fmla="*/ 21676 w 21676"/>
                <a:gd name="connsiteY1" fmla="*/ 0 h 23168"/>
                <a:gd name="connsiteX2" fmla="*/ 21625 w 21676"/>
                <a:gd name="connsiteY2" fmla="*/ 18938 h 23168"/>
                <a:gd name="connsiteX3" fmla="*/ 17591 w 21676"/>
                <a:gd name="connsiteY3" fmla="*/ 19806 h 23168"/>
                <a:gd name="connsiteX4" fmla="*/ 8469 w 21676"/>
                <a:gd name="connsiteY4" fmla="*/ 23038 h 23168"/>
                <a:gd name="connsiteX5" fmla="*/ 1 w 21676"/>
                <a:gd name="connsiteY5" fmla="*/ 18757 h 23168"/>
                <a:gd name="connsiteX6" fmla="*/ 76 w 21676"/>
                <a:gd name="connsiteY6" fmla="*/ 0 h 23168"/>
                <a:gd name="connsiteX0" fmla="*/ 76 w 21676"/>
                <a:gd name="connsiteY0" fmla="*/ 0 h 23168"/>
                <a:gd name="connsiteX1" fmla="*/ 21676 w 21676"/>
                <a:gd name="connsiteY1" fmla="*/ 0 h 23168"/>
                <a:gd name="connsiteX2" fmla="*/ 21625 w 21676"/>
                <a:gd name="connsiteY2" fmla="*/ 18938 h 23168"/>
                <a:gd name="connsiteX3" fmla="*/ 17591 w 21676"/>
                <a:gd name="connsiteY3" fmla="*/ 19806 h 23168"/>
                <a:gd name="connsiteX4" fmla="*/ 8469 w 21676"/>
                <a:gd name="connsiteY4" fmla="*/ 23038 h 23168"/>
                <a:gd name="connsiteX5" fmla="*/ 1 w 21676"/>
                <a:gd name="connsiteY5" fmla="*/ 18757 h 23168"/>
                <a:gd name="connsiteX6" fmla="*/ 76 w 21676"/>
                <a:gd name="connsiteY6" fmla="*/ 0 h 23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676" h="23168">
                  <a:moveTo>
                    <a:pt x="76" y="0"/>
                  </a:moveTo>
                  <a:lnTo>
                    <a:pt x="21676" y="0"/>
                  </a:lnTo>
                  <a:cubicBezTo>
                    <a:pt x="21642" y="5302"/>
                    <a:pt x="21659" y="13636"/>
                    <a:pt x="21625" y="18938"/>
                  </a:cubicBezTo>
                  <a:cubicBezTo>
                    <a:pt x="19315" y="18936"/>
                    <a:pt x="19771" y="19028"/>
                    <a:pt x="17591" y="19806"/>
                  </a:cubicBezTo>
                  <a:cubicBezTo>
                    <a:pt x="14874" y="20859"/>
                    <a:pt x="11082" y="23280"/>
                    <a:pt x="8469" y="23038"/>
                  </a:cubicBezTo>
                  <a:cubicBezTo>
                    <a:pt x="5856" y="24009"/>
                    <a:pt x="1035" y="19262"/>
                    <a:pt x="1" y="18757"/>
                  </a:cubicBezTo>
                  <a:cubicBezTo>
                    <a:pt x="-16" y="14256"/>
                    <a:pt x="93" y="4501"/>
                    <a:pt x="76" y="0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21871" tIns="60936" rIns="121871" bIns="60936" rtlCol="0" anchor="ctr"/>
            <a:lstStyle/>
            <a:p>
              <a:pPr algn="ctr"/>
              <a:endParaRPr lang="en-US" sz="4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5873" y="223028"/>
              <a:ext cx="1788708" cy="821240"/>
            </a:xfrm>
            <a:prstGeom prst="rect">
              <a:avLst/>
            </a:prstGeom>
            <a:noFill/>
          </p:spPr>
          <p:txBody>
            <a:bodyPr wrap="square" lIns="121855" tIns="60928" rIns="121855" bIns="60928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00B0F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844581" y="481936"/>
              <a:ext cx="11649420" cy="821240"/>
            </a:xfrm>
            <a:prstGeom prst="rect">
              <a:avLst/>
            </a:prstGeom>
            <a:noFill/>
          </p:spPr>
          <p:txBody>
            <a:bodyPr wrap="square" lIns="121855" tIns="60928" rIns="121855" bIns="60928" rtlCol="0">
              <a:spAutoFit/>
            </a:bodyPr>
            <a:lstStyle/>
            <a:p>
              <a:r>
                <a:rPr lang="en-US" sz="4400" b="1" dirty="0">
                  <a:ln w="3175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EM LỚN LÊN TỪNG NGÀY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CC7B7AE-E202-450D-ADAD-4D9503996B9C}"/>
              </a:ext>
            </a:extLst>
          </p:cNvPr>
          <p:cNvGrpSpPr/>
          <p:nvPr/>
        </p:nvGrpSpPr>
        <p:grpSpPr>
          <a:xfrm>
            <a:off x="8508" y="2476823"/>
            <a:ext cx="9135492" cy="1386721"/>
            <a:chOff x="699527" y="2840530"/>
            <a:chExt cx="10217855" cy="1386721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47E28E2-F359-475F-92BC-C12A46649D50}"/>
                </a:ext>
              </a:extLst>
            </p:cNvPr>
            <p:cNvGrpSpPr/>
            <p:nvPr/>
          </p:nvGrpSpPr>
          <p:grpSpPr>
            <a:xfrm>
              <a:off x="699527" y="2840530"/>
              <a:ext cx="10217855" cy="1386721"/>
              <a:chOff x="699527" y="2840530"/>
              <a:chExt cx="10217855" cy="1386721"/>
            </a:xfrm>
          </p:grpSpPr>
          <p:grpSp>
            <p:nvGrpSpPr>
              <p:cNvPr id="2" name="Group 1"/>
              <p:cNvGrpSpPr/>
              <p:nvPr/>
            </p:nvGrpSpPr>
            <p:grpSpPr>
              <a:xfrm>
                <a:off x="2026101" y="2927060"/>
                <a:ext cx="8891281" cy="1300191"/>
                <a:chOff x="9566064" y="964372"/>
                <a:chExt cx="5446164" cy="698253"/>
              </a:xfrm>
            </p:grpSpPr>
            <p:sp>
              <p:nvSpPr>
                <p:cNvPr id="13" name="Rectangle 10"/>
                <p:cNvSpPr/>
                <p:nvPr/>
              </p:nvSpPr>
              <p:spPr>
                <a:xfrm rot="416356">
                  <a:off x="13066912" y="966823"/>
                  <a:ext cx="1945316" cy="695802"/>
                </a:xfrm>
                <a:custGeom>
                  <a:avLst/>
                  <a:gdLst>
                    <a:gd name="connsiteX0" fmla="*/ 0 w 5334000"/>
                    <a:gd name="connsiteY0" fmla="*/ 0 h 724766"/>
                    <a:gd name="connsiteX1" fmla="*/ 5334000 w 5334000"/>
                    <a:gd name="connsiteY1" fmla="*/ 0 h 724766"/>
                    <a:gd name="connsiteX2" fmla="*/ 5334000 w 5334000"/>
                    <a:gd name="connsiteY2" fmla="*/ 724766 h 724766"/>
                    <a:gd name="connsiteX3" fmla="*/ 0 w 5334000"/>
                    <a:gd name="connsiteY3" fmla="*/ 724766 h 724766"/>
                    <a:gd name="connsiteX4" fmla="*/ 0 w 5334000"/>
                    <a:gd name="connsiteY4" fmla="*/ 0 h 724766"/>
                    <a:gd name="connsiteX0" fmla="*/ 0 w 5334002"/>
                    <a:gd name="connsiteY0" fmla="*/ 0 h 724766"/>
                    <a:gd name="connsiteX1" fmla="*/ 5334000 w 5334002"/>
                    <a:gd name="connsiteY1" fmla="*/ 0 h 724766"/>
                    <a:gd name="connsiteX2" fmla="*/ 4869873 w 5334002"/>
                    <a:gd name="connsiteY2" fmla="*/ 506124 h 724766"/>
                    <a:gd name="connsiteX3" fmla="*/ 5334000 w 5334002"/>
                    <a:gd name="connsiteY3" fmla="*/ 724766 h 724766"/>
                    <a:gd name="connsiteX4" fmla="*/ 0 w 5334002"/>
                    <a:gd name="connsiteY4" fmla="*/ 724766 h 724766"/>
                    <a:gd name="connsiteX5" fmla="*/ 0 w 5334002"/>
                    <a:gd name="connsiteY5" fmla="*/ 0 h 724766"/>
                    <a:gd name="connsiteX0" fmla="*/ 0 w 5334002"/>
                    <a:gd name="connsiteY0" fmla="*/ 0 h 724766"/>
                    <a:gd name="connsiteX1" fmla="*/ 5334000 w 5334002"/>
                    <a:gd name="connsiteY1" fmla="*/ 0 h 724766"/>
                    <a:gd name="connsiteX2" fmla="*/ 4849092 w 5334002"/>
                    <a:gd name="connsiteY2" fmla="*/ 454170 h 724766"/>
                    <a:gd name="connsiteX3" fmla="*/ 5334000 w 5334002"/>
                    <a:gd name="connsiteY3" fmla="*/ 724766 h 724766"/>
                    <a:gd name="connsiteX4" fmla="*/ 0 w 5334002"/>
                    <a:gd name="connsiteY4" fmla="*/ 724766 h 724766"/>
                    <a:gd name="connsiteX5" fmla="*/ 0 w 5334002"/>
                    <a:gd name="connsiteY5" fmla="*/ 0 h 724766"/>
                    <a:gd name="connsiteX0" fmla="*/ 0 w 5333999"/>
                    <a:gd name="connsiteY0" fmla="*/ 0 h 724766"/>
                    <a:gd name="connsiteX1" fmla="*/ 5334000 w 5333999"/>
                    <a:gd name="connsiteY1" fmla="*/ 0 h 724766"/>
                    <a:gd name="connsiteX2" fmla="*/ 3970191 w 5333999"/>
                    <a:gd name="connsiteY2" fmla="*/ 513468 h 724766"/>
                    <a:gd name="connsiteX3" fmla="*/ 5334000 w 5333999"/>
                    <a:gd name="connsiteY3" fmla="*/ 724766 h 724766"/>
                    <a:gd name="connsiteX4" fmla="*/ 0 w 5333999"/>
                    <a:gd name="connsiteY4" fmla="*/ 724766 h 724766"/>
                    <a:gd name="connsiteX5" fmla="*/ 0 w 5333999"/>
                    <a:gd name="connsiteY5" fmla="*/ 0 h 724766"/>
                    <a:gd name="connsiteX0" fmla="*/ 0 w 5334002"/>
                    <a:gd name="connsiteY0" fmla="*/ 0 h 724766"/>
                    <a:gd name="connsiteX1" fmla="*/ 5334000 w 5334002"/>
                    <a:gd name="connsiteY1" fmla="*/ 0 h 724766"/>
                    <a:gd name="connsiteX2" fmla="*/ 4572681 w 5334002"/>
                    <a:gd name="connsiteY2" fmla="*/ 409907 h 724766"/>
                    <a:gd name="connsiteX3" fmla="*/ 5334000 w 5334002"/>
                    <a:gd name="connsiteY3" fmla="*/ 724766 h 724766"/>
                    <a:gd name="connsiteX4" fmla="*/ 0 w 5334002"/>
                    <a:gd name="connsiteY4" fmla="*/ 724766 h 724766"/>
                    <a:gd name="connsiteX5" fmla="*/ 0 w 5334002"/>
                    <a:gd name="connsiteY5" fmla="*/ 0 h 724766"/>
                    <a:gd name="connsiteX0" fmla="*/ 0 w 5649495"/>
                    <a:gd name="connsiteY0" fmla="*/ 0 h 724766"/>
                    <a:gd name="connsiteX1" fmla="*/ 5649496 w 5649495"/>
                    <a:gd name="connsiteY1" fmla="*/ 27302 h 724766"/>
                    <a:gd name="connsiteX2" fmla="*/ 4572681 w 5649495"/>
                    <a:gd name="connsiteY2" fmla="*/ 409907 h 724766"/>
                    <a:gd name="connsiteX3" fmla="*/ 5334000 w 5649495"/>
                    <a:gd name="connsiteY3" fmla="*/ 724766 h 724766"/>
                    <a:gd name="connsiteX4" fmla="*/ 0 w 5649495"/>
                    <a:gd name="connsiteY4" fmla="*/ 724766 h 724766"/>
                    <a:gd name="connsiteX5" fmla="*/ 0 w 5649495"/>
                    <a:gd name="connsiteY5" fmla="*/ 0 h 724766"/>
                    <a:gd name="connsiteX0" fmla="*/ -1 w 5673840"/>
                    <a:gd name="connsiteY0" fmla="*/ 152873 h 697464"/>
                    <a:gd name="connsiteX1" fmla="*/ 5673841 w 5673840"/>
                    <a:gd name="connsiteY1" fmla="*/ 0 h 697464"/>
                    <a:gd name="connsiteX2" fmla="*/ 4597026 w 5673840"/>
                    <a:gd name="connsiteY2" fmla="*/ 382605 h 697464"/>
                    <a:gd name="connsiteX3" fmla="*/ 5358345 w 5673840"/>
                    <a:gd name="connsiteY3" fmla="*/ 697464 h 697464"/>
                    <a:gd name="connsiteX4" fmla="*/ 24345 w 5673840"/>
                    <a:gd name="connsiteY4" fmla="*/ 697464 h 697464"/>
                    <a:gd name="connsiteX5" fmla="*/ -1 w 5673840"/>
                    <a:gd name="connsiteY5" fmla="*/ 152873 h 697464"/>
                    <a:gd name="connsiteX0" fmla="*/ -1 w 5673840"/>
                    <a:gd name="connsiteY0" fmla="*/ 152873 h 697464"/>
                    <a:gd name="connsiteX1" fmla="*/ 5673841 w 5673840"/>
                    <a:gd name="connsiteY1" fmla="*/ 0 h 697464"/>
                    <a:gd name="connsiteX2" fmla="*/ 4597026 w 5673840"/>
                    <a:gd name="connsiteY2" fmla="*/ 382605 h 697464"/>
                    <a:gd name="connsiteX3" fmla="*/ 5358345 w 5673840"/>
                    <a:gd name="connsiteY3" fmla="*/ 697464 h 697464"/>
                    <a:gd name="connsiteX4" fmla="*/ 6831 w 5673840"/>
                    <a:gd name="connsiteY4" fmla="*/ 568730 h 697464"/>
                    <a:gd name="connsiteX5" fmla="*/ -1 w 5673840"/>
                    <a:gd name="connsiteY5" fmla="*/ 152873 h 697464"/>
                    <a:gd name="connsiteX0" fmla="*/ -1 w 5673840"/>
                    <a:gd name="connsiteY0" fmla="*/ 152873 h 661803"/>
                    <a:gd name="connsiteX1" fmla="*/ 5673841 w 5673840"/>
                    <a:gd name="connsiteY1" fmla="*/ 0 h 661803"/>
                    <a:gd name="connsiteX2" fmla="*/ 4597026 w 5673840"/>
                    <a:gd name="connsiteY2" fmla="*/ 382605 h 661803"/>
                    <a:gd name="connsiteX3" fmla="*/ 5253439 w 5673840"/>
                    <a:gd name="connsiteY3" fmla="*/ 661803 h 661803"/>
                    <a:gd name="connsiteX4" fmla="*/ 6831 w 5673840"/>
                    <a:gd name="connsiteY4" fmla="*/ 568730 h 661803"/>
                    <a:gd name="connsiteX5" fmla="*/ -1 w 5673840"/>
                    <a:gd name="connsiteY5" fmla="*/ 152873 h 6618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673840" h="661803">
                      <a:moveTo>
                        <a:pt x="-1" y="152873"/>
                      </a:moveTo>
                      <a:lnTo>
                        <a:pt x="5673841" y="0"/>
                      </a:lnTo>
                      <a:cubicBezTo>
                        <a:pt x="5674995" y="102899"/>
                        <a:pt x="4595872" y="279706"/>
                        <a:pt x="4597026" y="382605"/>
                      </a:cubicBezTo>
                      <a:lnTo>
                        <a:pt x="5253439" y="661803"/>
                      </a:lnTo>
                      <a:lnTo>
                        <a:pt x="6831" y="568730"/>
                      </a:lnTo>
                      <a:lnTo>
                        <a:pt x="-1" y="152873"/>
                      </a:ln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21904" tIns="60952" rIns="121904" bIns="60952" spcCol="0" rtlCol="0" anchor="ctr"/>
                <a:lstStyle/>
                <a:p>
                  <a:pPr algn="ctr"/>
                  <a:endParaRPr lang="en-US" sz="2400" dirty="0"/>
                </a:p>
              </p:txBody>
            </p:sp>
            <p:sp>
              <p:nvSpPr>
                <p:cNvPr id="11" name="Rectangle 10"/>
                <p:cNvSpPr/>
                <p:nvPr/>
              </p:nvSpPr>
              <p:spPr>
                <a:xfrm>
                  <a:off x="9566064" y="964372"/>
                  <a:ext cx="5334002" cy="646524"/>
                </a:xfrm>
                <a:custGeom>
                  <a:avLst/>
                  <a:gdLst>
                    <a:gd name="connsiteX0" fmla="*/ 0 w 5334000"/>
                    <a:gd name="connsiteY0" fmla="*/ 0 h 724766"/>
                    <a:gd name="connsiteX1" fmla="*/ 5334000 w 5334000"/>
                    <a:gd name="connsiteY1" fmla="*/ 0 h 724766"/>
                    <a:gd name="connsiteX2" fmla="*/ 5334000 w 5334000"/>
                    <a:gd name="connsiteY2" fmla="*/ 724766 h 724766"/>
                    <a:gd name="connsiteX3" fmla="*/ 0 w 5334000"/>
                    <a:gd name="connsiteY3" fmla="*/ 724766 h 724766"/>
                    <a:gd name="connsiteX4" fmla="*/ 0 w 5334000"/>
                    <a:gd name="connsiteY4" fmla="*/ 0 h 724766"/>
                    <a:gd name="connsiteX0" fmla="*/ 0 w 5334002"/>
                    <a:gd name="connsiteY0" fmla="*/ 0 h 724766"/>
                    <a:gd name="connsiteX1" fmla="*/ 5334000 w 5334002"/>
                    <a:gd name="connsiteY1" fmla="*/ 0 h 724766"/>
                    <a:gd name="connsiteX2" fmla="*/ 4869873 w 5334002"/>
                    <a:gd name="connsiteY2" fmla="*/ 506124 h 724766"/>
                    <a:gd name="connsiteX3" fmla="*/ 5334000 w 5334002"/>
                    <a:gd name="connsiteY3" fmla="*/ 724766 h 724766"/>
                    <a:gd name="connsiteX4" fmla="*/ 0 w 5334002"/>
                    <a:gd name="connsiteY4" fmla="*/ 724766 h 724766"/>
                    <a:gd name="connsiteX5" fmla="*/ 0 w 5334002"/>
                    <a:gd name="connsiteY5" fmla="*/ 0 h 724766"/>
                    <a:gd name="connsiteX0" fmla="*/ 0 w 5334002"/>
                    <a:gd name="connsiteY0" fmla="*/ 0 h 724766"/>
                    <a:gd name="connsiteX1" fmla="*/ 5334000 w 5334002"/>
                    <a:gd name="connsiteY1" fmla="*/ 0 h 724766"/>
                    <a:gd name="connsiteX2" fmla="*/ 4849092 w 5334002"/>
                    <a:gd name="connsiteY2" fmla="*/ 454170 h 724766"/>
                    <a:gd name="connsiteX3" fmla="*/ 5334000 w 5334002"/>
                    <a:gd name="connsiteY3" fmla="*/ 724766 h 724766"/>
                    <a:gd name="connsiteX4" fmla="*/ 0 w 5334002"/>
                    <a:gd name="connsiteY4" fmla="*/ 724766 h 724766"/>
                    <a:gd name="connsiteX5" fmla="*/ 0 w 5334002"/>
                    <a:gd name="connsiteY5" fmla="*/ 0 h 7247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334002" h="724766">
                      <a:moveTo>
                        <a:pt x="0" y="0"/>
                      </a:moveTo>
                      <a:lnTo>
                        <a:pt x="5334000" y="0"/>
                      </a:lnTo>
                      <a:cubicBezTo>
                        <a:pt x="5335154" y="102899"/>
                        <a:pt x="4847938" y="351271"/>
                        <a:pt x="4849092" y="454170"/>
                      </a:cubicBezTo>
                      <a:lnTo>
                        <a:pt x="5334000" y="724766"/>
                      </a:lnTo>
                      <a:lnTo>
                        <a:pt x="0" y="72476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21904" tIns="60952" rIns="121904" bIns="60952" spcCol="0" rtlCol="0" anchor="ctr"/>
                <a:lstStyle/>
                <a:p>
                  <a:pPr algn="ctr"/>
                  <a:endParaRPr lang="en-US" sz="2400" dirty="0"/>
                </a:p>
              </p:txBody>
            </p:sp>
            <p:sp>
              <p:nvSpPr>
                <p:cNvPr id="12" name="Rectangle 10"/>
                <p:cNvSpPr/>
                <p:nvPr/>
              </p:nvSpPr>
              <p:spPr>
                <a:xfrm>
                  <a:off x="9616287" y="1021956"/>
                  <a:ext cx="5049983" cy="543791"/>
                </a:xfrm>
                <a:custGeom>
                  <a:avLst/>
                  <a:gdLst>
                    <a:gd name="connsiteX0" fmla="*/ 0 w 5334000"/>
                    <a:gd name="connsiteY0" fmla="*/ 0 h 724766"/>
                    <a:gd name="connsiteX1" fmla="*/ 5334000 w 5334000"/>
                    <a:gd name="connsiteY1" fmla="*/ 0 h 724766"/>
                    <a:gd name="connsiteX2" fmla="*/ 5334000 w 5334000"/>
                    <a:gd name="connsiteY2" fmla="*/ 724766 h 724766"/>
                    <a:gd name="connsiteX3" fmla="*/ 0 w 5334000"/>
                    <a:gd name="connsiteY3" fmla="*/ 724766 h 724766"/>
                    <a:gd name="connsiteX4" fmla="*/ 0 w 5334000"/>
                    <a:gd name="connsiteY4" fmla="*/ 0 h 724766"/>
                    <a:gd name="connsiteX0" fmla="*/ 0 w 5334002"/>
                    <a:gd name="connsiteY0" fmla="*/ 0 h 724766"/>
                    <a:gd name="connsiteX1" fmla="*/ 5334000 w 5334002"/>
                    <a:gd name="connsiteY1" fmla="*/ 0 h 724766"/>
                    <a:gd name="connsiteX2" fmla="*/ 4869873 w 5334002"/>
                    <a:gd name="connsiteY2" fmla="*/ 506124 h 724766"/>
                    <a:gd name="connsiteX3" fmla="*/ 5334000 w 5334002"/>
                    <a:gd name="connsiteY3" fmla="*/ 724766 h 724766"/>
                    <a:gd name="connsiteX4" fmla="*/ 0 w 5334002"/>
                    <a:gd name="connsiteY4" fmla="*/ 724766 h 724766"/>
                    <a:gd name="connsiteX5" fmla="*/ 0 w 5334002"/>
                    <a:gd name="connsiteY5" fmla="*/ 0 h 724766"/>
                    <a:gd name="connsiteX0" fmla="*/ 0 w 5334002"/>
                    <a:gd name="connsiteY0" fmla="*/ 0 h 724766"/>
                    <a:gd name="connsiteX1" fmla="*/ 5334000 w 5334002"/>
                    <a:gd name="connsiteY1" fmla="*/ 0 h 724766"/>
                    <a:gd name="connsiteX2" fmla="*/ 4849092 w 5334002"/>
                    <a:gd name="connsiteY2" fmla="*/ 454170 h 724766"/>
                    <a:gd name="connsiteX3" fmla="*/ 5334000 w 5334002"/>
                    <a:gd name="connsiteY3" fmla="*/ 724766 h 724766"/>
                    <a:gd name="connsiteX4" fmla="*/ 0 w 5334002"/>
                    <a:gd name="connsiteY4" fmla="*/ 724766 h 724766"/>
                    <a:gd name="connsiteX5" fmla="*/ 0 w 5334002"/>
                    <a:gd name="connsiteY5" fmla="*/ 0 h 7247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334002" h="724766">
                      <a:moveTo>
                        <a:pt x="0" y="0"/>
                      </a:moveTo>
                      <a:lnTo>
                        <a:pt x="5334000" y="0"/>
                      </a:lnTo>
                      <a:cubicBezTo>
                        <a:pt x="5335154" y="102899"/>
                        <a:pt x="4847938" y="351271"/>
                        <a:pt x="4849092" y="454170"/>
                      </a:cubicBezTo>
                      <a:lnTo>
                        <a:pt x="5334000" y="724766"/>
                      </a:lnTo>
                      <a:lnTo>
                        <a:pt x="0" y="72476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21904" tIns="60952" rIns="121904" bIns="60952" spcCol="0" rtlCol="0" anchor="ctr"/>
                <a:lstStyle/>
                <a:p>
                  <a:pPr algn="ctr"/>
                  <a:endParaRPr lang="en-US" sz="2400" dirty="0"/>
                </a:p>
              </p:txBody>
            </p:sp>
          </p:grpSp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CBB14F02-6476-49C5-B7E5-10C24259F4EF}"/>
                  </a:ext>
                </a:extLst>
              </p:cNvPr>
              <p:cNvGrpSpPr/>
              <p:nvPr/>
            </p:nvGrpSpPr>
            <p:grpSpPr>
              <a:xfrm>
                <a:off x="699527" y="2840530"/>
                <a:ext cx="1513180" cy="1323110"/>
                <a:chOff x="2181758" y="2881293"/>
                <a:chExt cx="1513180" cy="1323110"/>
              </a:xfrm>
            </p:grpSpPr>
            <p:grpSp>
              <p:nvGrpSpPr>
                <p:cNvPr id="10" name="Group 9"/>
                <p:cNvGrpSpPr/>
                <p:nvPr/>
              </p:nvGrpSpPr>
              <p:grpSpPr>
                <a:xfrm>
                  <a:off x="2181758" y="2881293"/>
                  <a:ext cx="1513180" cy="1309254"/>
                  <a:chOff x="1032483" y="1095375"/>
                  <a:chExt cx="1134888" cy="981941"/>
                </a:xfrm>
                <a:solidFill>
                  <a:srgbClr val="00B0F0"/>
                </a:solidFill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</p:grpSpPr>
              <p:sp>
                <p:nvSpPr>
                  <p:cNvPr id="9" name="Oval 8"/>
                  <p:cNvSpPr/>
                  <p:nvPr/>
                </p:nvSpPr>
                <p:spPr>
                  <a:xfrm>
                    <a:off x="1032483" y="1095375"/>
                    <a:ext cx="992332" cy="981941"/>
                  </a:xfrm>
                  <a:prstGeom prst="ellipse">
                    <a:avLst/>
                  </a:prstGeom>
                  <a:grpFill/>
                  <a:ln>
                    <a:noFill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 dirty="0"/>
                  </a:p>
                </p:txBody>
              </p:sp>
              <p:sp>
                <p:nvSpPr>
                  <p:cNvPr id="8" name="Oval 7"/>
                  <p:cNvSpPr/>
                  <p:nvPr/>
                </p:nvSpPr>
                <p:spPr>
                  <a:xfrm>
                    <a:off x="1252971" y="1095375"/>
                    <a:ext cx="914400" cy="914400"/>
                  </a:xfrm>
                  <a:prstGeom prst="ellipse">
                    <a:avLst/>
                  </a:prstGeom>
                  <a:grpFill/>
                  <a:ln>
                    <a:noFill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 dirty="0"/>
                  </a:p>
                </p:txBody>
              </p:sp>
            </p:grpSp>
            <p:sp>
              <p:nvSpPr>
                <p:cNvPr id="33" name="TextBox 32"/>
                <p:cNvSpPr txBox="1"/>
                <p:nvPr/>
              </p:nvSpPr>
              <p:spPr>
                <a:xfrm>
                  <a:off x="2381445" y="2932260"/>
                  <a:ext cx="1051463" cy="1272143"/>
                </a:xfrm>
                <a:prstGeom prst="rect">
                  <a:avLst/>
                </a:prstGeom>
                <a:noFill/>
              </p:spPr>
              <p:txBody>
                <a:bodyPr wrap="square" lIns="121855" tIns="60928" rIns="121855" bIns="60928" rtlCol="0">
                  <a:spAutoFit/>
                </a:bodyPr>
                <a:lstStyle/>
                <a:p>
                  <a:pPr algn="ctr"/>
                  <a:r>
                    <a:rPr lang="en-US" sz="3200" b="1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Arial-Rounded" pitchFamily="34" charset="0"/>
                      <a:cs typeface="Times New Roman" panose="02020603050405020304" pitchFamily="18" charset="0"/>
                    </a:rPr>
                    <a:t>Bài</a:t>
                  </a:r>
                  <a:endParaRPr lang="en-US" sz="32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Arial-Rounded" pitchFamily="34" charset="0"/>
                    <a:cs typeface="Times New Roman" panose="02020603050405020304" pitchFamily="18" charset="0"/>
                  </a:endParaRPr>
                </a:p>
                <a:p>
                  <a:pPr algn="ctr"/>
                  <a:r>
                    <a:rPr lang="en-US" sz="4267" b="1" dirty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Arial-Rounded" pitchFamily="34" charset="0"/>
                      <a:cs typeface="Times New Roman" panose="02020603050405020304" pitchFamily="18" charset="0"/>
                    </a:rPr>
                    <a:t>1</a:t>
                  </a:r>
                </a:p>
              </p:txBody>
            </p:sp>
          </p:grpSp>
        </p:grpSp>
        <p:sp>
          <p:nvSpPr>
            <p:cNvPr id="24" name="TextBox 23"/>
            <p:cNvSpPr txBox="1"/>
            <p:nvPr/>
          </p:nvSpPr>
          <p:spPr>
            <a:xfrm>
              <a:off x="1864434" y="3115092"/>
              <a:ext cx="8273095" cy="738599"/>
            </a:xfrm>
            <a:prstGeom prst="rect">
              <a:avLst/>
            </a:prstGeom>
            <a:noFill/>
          </p:spPr>
          <p:txBody>
            <a:bodyPr wrap="square" lIns="121855" tIns="60928" rIns="121855" bIns="60928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TÔI LÀ HỌC SINH LỚP 2</a:t>
              </a:r>
            </a:p>
          </p:txBody>
        </p:sp>
      </p:grpSp>
      <p:sp>
        <p:nvSpPr>
          <p:cNvPr id="22" name="Rectangle 21"/>
          <p:cNvSpPr/>
          <p:nvPr/>
        </p:nvSpPr>
        <p:spPr>
          <a:xfrm>
            <a:off x="-84422" y="6595183"/>
            <a:ext cx="9203087" cy="26281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5" tIns="60928" rIns="121855" bIns="60928" spcCol="0" rtlCol="0" anchor="ctr"/>
          <a:lstStyle/>
          <a:p>
            <a:pPr algn="ctr"/>
            <a:endParaRPr lang="en-US" sz="2400">
              <a:solidFill>
                <a:srgbClr val="0070C0"/>
              </a:solidFill>
            </a:endParaRPr>
          </a:p>
        </p:txBody>
      </p:sp>
      <p:pic>
        <p:nvPicPr>
          <p:cNvPr id="23" name="纯音乐 - 幻与幻想 轻快的钢琴曲 - 纯音乐版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79523" y="6922246"/>
            <a:ext cx="609600" cy="609600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32099" y="201391"/>
            <a:ext cx="1219200" cy="1000203"/>
            <a:chOff x="-2957976" y="-1125796"/>
            <a:chExt cx="2469633" cy="2296731"/>
          </a:xfrm>
        </p:grpSpPr>
        <p:sp>
          <p:nvSpPr>
            <p:cNvPr id="26" name="Oval 25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rgbClr val="00B0F0"/>
            </a:solidFill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5" name="Oval 24"/>
            <p:cNvSpPr/>
            <p:nvPr/>
          </p:nvSpPr>
          <p:spPr>
            <a:xfrm rot="968493">
              <a:off x="-2721155" y="-827037"/>
              <a:ext cx="2069022" cy="193101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Oval 18"/>
            <p:cNvSpPr/>
            <p:nvPr/>
          </p:nvSpPr>
          <p:spPr>
            <a:xfrm rot="2150288">
              <a:off x="-2540893" y="-528917"/>
              <a:ext cx="1825297" cy="158373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79154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audio>
              <p:cMediaNode numSld="999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27414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5" tIns="60928" rIns="121855" bIns="60928" spcCol="0" rtlCol="0" anchor="ctr"/>
          <a:lstStyle/>
          <a:p>
            <a:pPr algn="ctr"/>
            <a:endParaRPr lang="en-US" sz="2400">
              <a:solidFill>
                <a:srgbClr val="0070C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6389" b="72500" l="58125" r="69740">
                        <a14:foregroundMark x1="68802" y1="70278" x2="68802" y2="70278"/>
                        <a14:foregroundMark x1="66875" y1="66204" x2="66875" y2="66204"/>
                        <a14:foregroundMark x1="63125" y1="68889" x2="63125" y2="68889"/>
                        <a14:foregroundMark x1="66875" y1="66019" x2="65313" y2="64722"/>
                        <a14:foregroundMark x1="68802" y1="70000" x2="69740" y2="67130"/>
                        <a14:foregroundMark x1="63229" y1="69352" x2="62135" y2="67778"/>
                        <a14:foregroundMark x1="62552" y1="71389" x2="63906" y2="71481"/>
                        <a14:foregroundMark x1="67396" y1="71296" x2="69583" y2="71574"/>
                        <a14:foregroundMark x1="66823" y1="71667" x2="69635" y2="71574"/>
                        <a14:foregroundMark x1="61510" y1="52500" x2="63021" y2="54074"/>
                        <a14:foregroundMark x1="63021" y1="51667" x2="63229" y2="53148"/>
                        <a14:foregroundMark x1="65990" y1="54444" x2="65833" y2="56759"/>
                        <a14:foregroundMark x1="62760" y1="57407" x2="63490" y2="56111"/>
                        <a14:foregroundMark x1="61406" y1="62685" x2="62448" y2="62778"/>
                      </a14:backgroundRemoval>
                    </a14:imgEffect>
                  </a14:imgLayer>
                </a14:imgProps>
              </a:ext>
            </a:extLst>
          </a:blip>
          <a:srcRect l="58151" t="46250" r="29808" b="27500"/>
          <a:stretch/>
        </p:blipFill>
        <p:spPr>
          <a:xfrm>
            <a:off x="6780295" y="274140"/>
            <a:ext cx="2363705" cy="28987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71474" y="3429000"/>
            <a:ext cx="8772526" cy="258525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Ngay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cạnh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mấy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rụt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rè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níu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chặt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thật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giống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ngoái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lớn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bổng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cơ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17278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EF5B36CE-1158-4715-9210-84DD0BD4F1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0920" y="523040"/>
            <a:ext cx="3180347" cy="1325563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dung: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F22BF4B-5A55-4C59-BF16-5D96E69FE7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244879"/>
            <a:ext cx="9015413" cy="2120733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30000"/>
              </a:lnSpc>
              <a:spcBef>
                <a:spcPts val="0"/>
              </a:spcBef>
              <a:buNone/>
            </a:pP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văn nói về c</a:t>
            </a:r>
            <a:r>
              <a:rPr 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ảm xúc háo hức, vui vẻ của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bạn học sinh trong ngày khai giảng năm học lớp 2. 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3CE2E4D-DFCE-4BBB-AB6C-DD2C078C0422}"/>
              </a:ext>
            </a:extLst>
          </p:cNvPr>
          <p:cNvGrpSpPr/>
          <p:nvPr/>
        </p:nvGrpSpPr>
        <p:grpSpPr>
          <a:xfrm>
            <a:off x="0" y="1013"/>
            <a:ext cx="9144000" cy="384824"/>
            <a:chOff x="0" y="-127508"/>
            <a:chExt cx="12192000" cy="1361811"/>
          </a:xfrm>
        </p:grpSpPr>
        <p:sp>
          <p:nvSpPr>
            <p:cNvPr id="7" name="Rectangle: Top Corners Rounded 17">
              <a:extLst>
                <a:ext uri="{FF2B5EF4-FFF2-40B4-BE49-F238E27FC236}">
                  <a16:creationId xmlns:a16="http://schemas.microsoft.com/office/drawing/2014/main" id="{E5D6A30C-34F0-49A7-83C3-1EF454474C6B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: Top Corners Rounded 18">
              <a:extLst>
                <a:ext uri="{FF2B5EF4-FFF2-40B4-BE49-F238E27FC236}">
                  <a16:creationId xmlns:a16="http://schemas.microsoft.com/office/drawing/2014/main" id="{801E739F-73B0-4CF7-8D7A-BF2513F081C5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组合 23">
            <a:extLst>
              <a:ext uri="{FF2B5EF4-FFF2-40B4-BE49-F238E27FC236}">
                <a16:creationId xmlns:a16="http://schemas.microsoft.com/office/drawing/2014/main" id="{32C75238-0D63-420F-A037-F84A5F199CA6}"/>
              </a:ext>
            </a:extLst>
          </p:cNvPr>
          <p:cNvGrpSpPr/>
          <p:nvPr/>
        </p:nvGrpSpPr>
        <p:grpSpPr>
          <a:xfrm>
            <a:off x="0" y="6224654"/>
            <a:ext cx="9144000" cy="730659"/>
            <a:chOff x="-17585" y="5729324"/>
            <a:chExt cx="12203723" cy="1123362"/>
          </a:xfrm>
        </p:grpSpPr>
        <p:pic>
          <p:nvPicPr>
            <p:cNvPr id="10" name="图片 24">
              <a:extLst>
                <a:ext uri="{FF2B5EF4-FFF2-40B4-BE49-F238E27FC236}">
                  <a16:creationId xmlns:a16="http://schemas.microsoft.com/office/drawing/2014/main" id="{7FB17985-EFD2-4111-B205-F6D649D611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11" name="图片 25">
              <a:extLst>
                <a:ext uri="{FF2B5EF4-FFF2-40B4-BE49-F238E27FC236}">
                  <a16:creationId xmlns:a16="http://schemas.microsoft.com/office/drawing/2014/main" id="{5FEB761D-D8A4-4480-925E-E1F7840827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25415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4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8" r="13695" b="5297"/>
          <a:stretch/>
        </p:blipFill>
        <p:spPr>
          <a:xfrm>
            <a:off x="-6620" y="4072492"/>
            <a:ext cx="2131580" cy="2850942"/>
          </a:xfrm>
          <a:prstGeom prst="rect">
            <a:avLst/>
          </a:prstGeom>
        </p:spPr>
      </p:pic>
      <p:pic>
        <p:nvPicPr>
          <p:cNvPr id="6" name="图片 1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429" y="5497963"/>
            <a:ext cx="1505061" cy="1505061"/>
          </a:xfrm>
          <a:prstGeom prst="rect">
            <a:avLst/>
          </a:prstGeom>
        </p:spPr>
      </p:pic>
      <p:pic>
        <p:nvPicPr>
          <p:cNvPr id="7" name="图片 5">
            <a:extLst>
              <a:ext uri="{FF2B5EF4-FFF2-40B4-BE49-F238E27FC236}">
                <a16:creationId xmlns:a16="http://schemas.microsoft.com/office/drawing/2014/main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19" y="-930076"/>
            <a:ext cx="9040581" cy="562987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95" r="30586"/>
          <a:stretch/>
        </p:blipFill>
        <p:spPr>
          <a:xfrm>
            <a:off x="7547925" y="3059130"/>
            <a:ext cx="1505060" cy="3798870"/>
          </a:xfrm>
          <a:prstGeom prst="rect">
            <a:avLst/>
          </a:prstGeom>
        </p:spPr>
      </p:pic>
      <p:sp>
        <p:nvSpPr>
          <p:cNvPr id="9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1414404" y="1735003"/>
            <a:ext cx="6418608" cy="9233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219139">
              <a:defRPr/>
            </a:pPr>
            <a:r>
              <a:rPr lang="en-US" altLang="zh-CN" sz="5400" b="1" spc="800" dirty="0">
                <a:solidFill>
                  <a:srgbClr val="002060"/>
                </a:solidFill>
                <a:latin typeface="iCiel Cadena" panose="02000503000000020004" pitchFamily="2" charset="0"/>
                <a:ea typeface="微软雅黑" panose="020B0503020204020204" pitchFamily="34" charset="-122"/>
              </a:rPr>
              <a:t>Luyện đọc lại</a:t>
            </a:r>
            <a:endParaRPr lang="zh-CN" altLang="en-US" sz="5400" b="1" spc="800" dirty="0">
              <a:solidFill>
                <a:srgbClr val="002060"/>
              </a:solidFill>
              <a:latin typeface="iCiel Cadena" panose="02000503000000020004" pitchFamily="2" charset="0"/>
              <a:ea typeface="微软雅黑" panose="020B0503020204020204" pitchFamily="34" charset="-122"/>
            </a:endParaRPr>
          </a:p>
        </p:txBody>
      </p:sp>
      <p:pic>
        <p:nvPicPr>
          <p:cNvPr id="10" name="图片 12">
            <a:extLst>
              <a:ext uri="{FF2B5EF4-FFF2-40B4-BE49-F238E27FC236}">
                <a16:creationId xmlns:a16="http://schemas.microsoft.com/office/drawing/2014/main" id="{37A7A021-B942-4826-8E86-0E1DA4522F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4812">
            <a:off x="257184" y="-43259"/>
            <a:ext cx="1101764" cy="1101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449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529388"/>
            <a:ext cx="9144000" cy="396834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1015"/>
            <a:ext cx="9144000" cy="243474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2395485" y="278858"/>
            <a:ext cx="5623761" cy="55393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2800" b="1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 LÀ HỌC SINH LỚP 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-1" y="846292"/>
            <a:ext cx="9144001" cy="5632246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khai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sớm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mới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vùng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dậy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khác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hẳn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Loáng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chuẩn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bị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xong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ngạc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nhiên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cười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tủm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tỉm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rối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rít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“ Con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muốn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sớm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nhất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.”. </a:t>
            </a:r>
          </a:p>
          <a:p>
            <a:endParaRPr lang="en-US" sz="11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háo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hức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tưởng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tượng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cảnh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tiên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cất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chào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thật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to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cổng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mấy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ríu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rít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cười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sân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muốn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sớm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nhất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chào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ào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11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11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</a:p>
          <a:p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Ngay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cạnh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mấy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rụt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rè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níu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chặt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thật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giống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ngoái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bổng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cơ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056E26-8F21-4CAF-9800-618FD19AF294}"/>
              </a:ext>
            </a:extLst>
          </p:cNvPr>
          <p:cNvSpPr txBox="1"/>
          <p:nvPr/>
        </p:nvSpPr>
        <p:spPr>
          <a:xfrm>
            <a:off x="7772399" y="6364900"/>
            <a:ext cx="1371601" cy="43082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en-US" sz="2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Văn</a:t>
            </a:r>
            <a:r>
              <a:rPr lang="en-US" sz="2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</a:t>
            </a:r>
            <a:r>
              <a:rPr lang="en-US" sz="2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663F538-E376-4D61-972C-2E76D486C657}"/>
              </a:ext>
            </a:extLst>
          </p:cNvPr>
          <p:cNvSpPr/>
          <p:nvPr/>
        </p:nvSpPr>
        <p:spPr>
          <a:xfrm>
            <a:off x="133257" y="947041"/>
            <a:ext cx="387141" cy="425883"/>
          </a:xfrm>
          <a:prstGeom prst="ellipse">
            <a:avLst/>
          </a:prstGeom>
          <a:solidFill>
            <a:srgbClr val="A162D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36B7D9F-3FAB-44CC-ADFA-42C0BAC7B8DB}"/>
              </a:ext>
            </a:extLst>
          </p:cNvPr>
          <p:cNvSpPr/>
          <p:nvPr/>
        </p:nvSpPr>
        <p:spPr>
          <a:xfrm>
            <a:off x="130811" y="2872539"/>
            <a:ext cx="387141" cy="425883"/>
          </a:xfrm>
          <a:prstGeom prst="ellipse">
            <a:avLst/>
          </a:prstGeom>
          <a:solidFill>
            <a:srgbClr val="A162D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D7781A9-A5D2-4802-B42D-319246C1267A}"/>
              </a:ext>
            </a:extLst>
          </p:cNvPr>
          <p:cNvSpPr/>
          <p:nvPr/>
        </p:nvSpPr>
        <p:spPr>
          <a:xfrm>
            <a:off x="130810" y="4864906"/>
            <a:ext cx="387141" cy="425883"/>
          </a:xfrm>
          <a:prstGeom prst="ellipse">
            <a:avLst/>
          </a:prstGeom>
          <a:solidFill>
            <a:srgbClr val="A162D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4586379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52839" t="64443" r="44221" b="29118"/>
          <a:stretch/>
        </p:blipFill>
        <p:spPr>
          <a:xfrm>
            <a:off x="161922" y="347184"/>
            <a:ext cx="649781" cy="8004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80959" y="426995"/>
            <a:ext cx="56007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bản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endParaRPr lang="en-US" sz="32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27414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121855" tIns="60928" rIns="121855" bIns="60928" spcCol="0" rtlCol="0" anchor="ctr"/>
          <a:lstStyle/>
          <a:p>
            <a:pPr algn="ctr"/>
            <a:endParaRPr lang="en-US" sz="2400">
              <a:solidFill>
                <a:srgbClr val="0070C0"/>
              </a:solidFill>
            </a:endParaRPr>
          </a:p>
        </p:txBody>
      </p:sp>
      <p:grpSp>
        <p:nvGrpSpPr>
          <p:cNvPr id="10" name="组合 23"/>
          <p:cNvGrpSpPr/>
          <p:nvPr/>
        </p:nvGrpSpPr>
        <p:grpSpPr>
          <a:xfrm>
            <a:off x="-23815" y="6229082"/>
            <a:ext cx="9167815" cy="726231"/>
            <a:chOff x="-17585" y="5729324"/>
            <a:chExt cx="12203723" cy="1123362"/>
          </a:xfrm>
        </p:grpSpPr>
        <p:pic>
          <p:nvPicPr>
            <p:cNvPr id="11" name="图片 24"/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12" name="图片 25"/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sp>
        <p:nvSpPr>
          <p:cNvPr id="18" name="TextBox 17"/>
          <p:cNvSpPr txBox="1"/>
          <p:nvPr/>
        </p:nvSpPr>
        <p:spPr>
          <a:xfrm>
            <a:off x="1" y="1203558"/>
            <a:ext cx="8858250" cy="13088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dưới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khai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499190" y="2704166"/>
            <a:ext cx="30728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A.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ngạc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nhiên</a:t>
            </a:r>
            <a:endParaRPr lang="en-US" sz="32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509026" y="3397673"/>
            <a:ext cx="30728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B.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háo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hức</a:t>
            </a:r>
            <a:endParaRPr lang="en-US" sz="32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499190" y="4121675"/>
            <a:ext cx="30728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C.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rụt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rè</a:t>
            </a:r>
            <a:endParaRPr lang="en-US" sz="32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1431020" y="4131691"/>
            <a:ext cx="627321" cy="62732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1018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5725" y="838852"/>
            <a:ext cx="8972550" cy="36971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cầu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a.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chào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tạm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biệt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b.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chào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thầy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giáo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endParaRPr lang="en-US" sz="32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c.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đáp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chào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gặp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sân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6" name="组合 23">
            <a:extLst>
              <a:ext uri="{FF2B5EF4-FFF2-40B4-BE49-F238E27FC236}">
                <a16:creationId xmlns:a16="http://schemas.microsoft.com/office/drawing/2014/main" id="{6B83CA96-4F34-495D-AD2A-83D6CBEB1379}"/>
              </a:ext>
            </a:extLst>
          </p:cNvPr>
          <p:cNvGrpSpPr/>
          <p:nvPr/>
        </p:nvGrpSpPr>
        <p:grpSpPr>
          <a:xfrm>
            <a:off x="0" y="6003450"/>
            <a:ext cx="9144000" cy="854550"/>
            <a:chOff x="-17585" y="5729324"/>
            <a:chExt cx="12203723" cy="1123362"/>
          </a:xfrm>
        </p:grpSpPr>
        <p:pic>
          <p:nvPicPr>
            <p:cNvPr id="9" name="图片 24">
              <a:extLst>
                <a:ext uri="{FF2B5EF4-FFF2-40B4-BE49-F238E27FC236}">
                  <a16:creationId xmlns:a16="http://schemas.microsoft.com/office/drawing/2014/main" id="{3972DAFF-1260-48C2-8645-6CED822457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10" name="图片 25">
              <a:extLst>
                <a:ext uri="{FF2B5EF4-FFF2-40B4-BE49-F238E27FC236}">
                  <a16:creationId xmlns:a16="http://schemas.microsoft.com/office/drawing/2014/main" id="{461EC2DD-9826-4B2D-ABED-AF8B5B6F88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351CD15-B05D-4849-8A37-6E5383EE2AA5}"/>
              </a:ext>
            </a:extLst>
          </p:cNvPr>
          <p:cNvGrpSpPr/>
          <p:nvPr/>
        </p:nvGrpSpPr>
        <p:grpSpPr>
          <a:xfrm>
            <a:off x="0" y="1013"/>
            <a:ext cx="9144000" cy="384824"/>
            <a:chOff x="0" y="-127508"/>
            <a:chExt cx="12192000" cy="1361811"/>
          </a:xfrm>
        </p:grpSpPr>
        <p:sp>
          <p:nvSpPr>
            <p:cNvPr id="12" name="Rectangle: Top Corners Rounded 17">
              <a:extLst>
                <a:ext uri="{FF2B5EF4-FFF2-40B4-BE49-F238E27FC236}">
                  <a16:creationId xmlns:a16="http://schemas.microsoft.com/office/drawing/2014/main" id="{E1BE6EA9-3C8B-4190-9D89-E5639E1DC790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: Top Corners Rounded 18">
              <a:extLst>
                <a:ext uri="{FF2B5EF4-FFF2-40B4-BE49-F238E27FC236}">
                  <a16:creationId xmlns:a16="http://schemas.microsoft.com/office/drawing/2014/main" id="{1F719B71-0467-43EB-9B62-49A6724F5B3A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276142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8" b="8142"/>
          <a:stretch/>
        </p:blipFill>
        <p:spPr>
          <a:xfrm>
            <a:off x="861" y="1285875"/>
            <a:ext cx="5398888" cy="5835068"/>
          </a:xfrm>
          <a:prstGeom prst="rect">
            <a:avLst/>
          </a:prstGeom>
        </p:spPr>
      </p:pic>
      <p:pic>
        <p:nvPicPr>
          <p:cNvPr id="9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888" y="3444109"/>
            <a:ext cx="9358313" cy="3507369"/>
          </a:xfrm>
          <a:prstGeom prst="rect">
            <a:avLst/>
          </a:prstGeom>
        </p:spPr>
      </p:pic>
      <p:pic>
        <p:nvPicPr>
          <p:cNvPr id="10" name="图片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967189">
            <a:off x="6148394" y="4739612"/>
            <a:ext cx="875371" cy="1048090"/>
          </a:xfrm>
          <a:prstGeom prst="rect">
            <a:avLst/>
          </a:prstGeom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888" y="2922616"/>
            <a:ext cx="708025" cy="331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711" y="2995904"/>
            <a:ext cx="844215" cy="2049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图片 2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-23060" y="4132688"/>
            <a:ext cx="3247752" cy="2699462"/>
          </a:xfrm>
          <a:prstGeom prst="rect">
            <a:avLst/>
          </a:prstGeom>
        </p:spPr>
      </p:pic>
      <p:pic>
        <p:nvPicPr>
          <p:cNvPr id="19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6952" y="3365021"/>
            <a:ext cx="751549" cy="68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2407" y="360571"/>
            <a:ext cx="1345394" cy="1228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98721">
                        <a14:foregroundMark x1="55116" y1="28571" x2="55116" y2="28571"/>
                        <a14:foregroundMark x1="34419" y1="26857" x2="34419" y2="26857"/>
                        <a14:foregroundMark x1="35233" y1="30204" x2="37326" y2="24980"/>
                        <a14:foregroundMark x1="22558" y1="48735" x2="75349" y2="49388"/>
                        <a14:foregroundMark x1="52209" y1="50857" x2="66744" y2="82694"/>
                        <a14:foregroundMark x1="67558" y1="83755" x2="83372" y2="91837"/>
                        <a14:foregroundMark x1="39070" y1="49143" x2="43023" y2="95184"/>
                        <a14:foregroundMark x1="36395" y1="96490" x2="47442" y2="95592"/>
                        <a14:foregroundMark x1="35233" y1="96898" x2="52209" y2="96898"/>
                        <a14:foregroundMark x1="56047" y1="30612" x2="56047" y2="30612"/>
                        <a14:foregroundMark x1="55698" y1="27265" x2="56279" y2="316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85546" y="4020882"/>
            <a:ext cx="1949231" cy="263590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16615" y1="2000" x2="15077" y2="96000"/>
                        <a14:foregroundMark x1="27692" y1="20000" x2="27692" y2="20000"/>
                        <a14:foregroundMark x1="31385" y1="41000" x2="44308" y2="64000"/>
                        <a14:foregroundMark x1="24615" y1="40750" x2="26154" y2="35000"/>
                        <a14:foregroundMark x1="7692" y1="45750" x2="12000" y2="38500"/>
                        <a14:foregroundMark x1="24615" y1="61250" x2="30154" y2="94750"/>
                        <a14:foregroundMark x1="65538" y1="98250" x2="67077" y2="98250"/>
                        <a14:foregroundMark x1="76923" y1="96500" x2="76923" y2="96500"/>
                        <a14:foregroundMark x1="74154" y1="17000" x2="74154" y2="17000"/>
                        <a14:foregroundMark x1="78462" y1="15500" x2="78462" y2="15500"/>
                        <a14:foregroundMark x1="58769" y1="26750" x2="72308" y2="11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460" y="2914484"/>
            <a:ext cx="3183104" cy="3917666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73615" y="201190"/>
            <a:ext cx="8126193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chào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tạm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biệt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Oval Callout 24"/>
          <p:cNvSpPr/>
          <p:nvPr/>
        </p:nvSpPr>
        <p:spPr>
          <a:xfrm flipH="1">
            <a:off x="136267" y="841912"/>
            <a:ext cx="3636740" cy="1665320"/>
          </a:xfrm>
          <a:prstGeom prst="wedgeEllipseCallout">
            <a:avLst>
              <a:gd name="adj1" fmla="val -54437"/>
              <a:gd name="adj2" fmla="val 6250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chào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ạ!</a:t>
            </a:r>
          </a:p>
        </p:txBody>
      </p:sp>
      <p:sp>
        <p:nvSpPr>
          <p:cNvPr id="26" name="Oval Callout 25"/>
          <p:cNvSpPr/>
          <p:nvPr/>
        </p:nvSpPr>
        <p:spPr>
          <a:xfrm>
            <a:off x="5653147" y="1674429"/>
            <a:ext cx="3490853" cy="1030385"/>
          </a:xfrm>
          <a:prstGeom prst="wedgeEllipseCallout">
            <a:avLst>
              <a:gd name="adj1" fmla="val 28804"/>
              <a:gd name="adj2" fmla="val 104099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ngoan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nhé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706925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109404" y="1989540"/>
            <a:ext cx="4896382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chào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thầy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8721">
                        <a14:foregroundMark x1="55116" y1="28571" x2="55116" y2="28571"/>
                        <a14:foregroundMark x1="34419" y1="26857" x2="34419" y2="26857"/>
                        <a14:foregroundMark x1="35233" y1="30204" x2="37326" y2="24980"/>
                        <a14:foregroundMark x1="22558" y1="48735" x2="75349" y2="49388"/>
                        <a14:foregroundMark x1="52209" y1="50857" x2="66744" y2="82694"/>
                        <a14:foregroundMark x1="67558" y1="83755" x2="83372" y2="91837"/>
                        <a14:foregroundMark x1="39070" y1="49143" x2="43023" y2="95184"/>
                        <a14:foregroundMark x1="36395" y1="96490" x2="47442" y2="95592"/>
                        <a14:foregroundMark x1="35233" y1="96898" x2="52209" y2="96898"/>
                        <a14:foregroundMark x1="56047" y1="30612" x2="56047" y2="30612"/>
                        <a14:foregroundMark x1="55698" y1="27265" x2="56279" y2="316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10960" y="4360986"/>
            <a:ext cx="1846521" cy="2497015"/>
          </a:xfrm>
          <a:prstGeom prst="rect">
            <a:avLst/>
          </a:prstGeom>
        </p:spPr>
      </p:pic>
      <p:sp>
        <p:nvSpPr>
          <p:cNvPr id="17" name="Oval Callout 16"/>
          <p:cNvSpPr/>
          <p:nvPr/>
        </p:nvSpPr>
        <p:spPr>
          <a:xfrm flipH="1">
            <a:off x="0" y="3066758"/>
            <a:ext cx="2738508" cy="1229038"/>
          </a:xfrm>
          <a:prstGeom prst="wedgeEllipseCallout">
            <a:avLst>
              <a:gd name="adj1" fmla="val -45392"/>
              <a:gd name="adj2" fmla="val 4189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chào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ạ!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28" t="1666" r="21607" b="9584"/>
          <a:stretch/>
        </p:blipFill>
        <p:spPr>
          <a:xfrm>
            <a:off x="5633193" y="3122109"/>
            <a:ext cx="1626540" cy="3745437"/>
          </a:xfrm>
          <a:prstGeom prst="rect">
            <a:avLst/>
          </a:prstGeom>
        </p:spPr>
      </p:pic>
      <p:sp>
        <p:nvSpPr>
          <p:cNvPr id="18" name="Oval Callout 17"/>
          <p:cNvSpPr/>
          <p:nvPr/>
        </p:nvSpPr>
        <p:spPr>
          <a:xfrm>
            <a:off x="6405495" y="2398616"/>
            <a:ext cx="2852806" cy="1030385"/>
          </a:xfrm>
          <a:prstGeom prst="wedgeEllipseCallout">
            <a:avLst>
              <a:gd name="adj1" fmla="val -30427"/>
              <a:gd name="adj2" fmla="val 7120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chào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con!</a:t>
            </a:r>
          </a:p>
        </p:txBody>
      </p:sp>
    </p:spTree>
    <p:extLst>
      <p:ext uri="{BB962C8B-B14F-4D97-AF65-F5344CB8AC3E}">
        <p14:creationId xmlns:p14="http://schemas.microsoft.com/office/powerpoint/2010/main" val="3397377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7" grpId="0" animBg="1"/>
      <p:bldP spid="1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74" y="-31798"/>
            <a:ext cx="9184932" cy="60007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5750" y1="55457" x2="25750" y2="55457"/>
                        <a14:foregroundMark x1="23250" y1="21239" x2="23250" y2="21239"/>
                        <a14:foregroundMark x1="28000" y1="8555" x2="28000" y2="8555"/>
                        <a14:foregroundMark x1="27750" y1="30088" x2="27750" y2="30088"/>
                        <a14:foregroundMark x1="16500" y1="27139" x2="16500" y2="27139"/>
                        <a14:foregroundMark x1="32500" y1="58997" x2="32500" y2="58997"/>
                        <a14:foregroundMark x1="25000" y1="73451" x2="25000" y2="73451"/>
                        <a14:foregroundMark x1="26250" y1="88201" x2="26250" y2="88201"/>
                        <a14:foregroundMark x1="34750" y1="11209" x2="34750" y2="11209"/>
                        <a14:foregroundMark x1="20500" y1="16519" x2="20500" y2="16519"/>
                        <a14:foregroundMark x1="19000" y1="7965" x2="19000" y2="7965"/>
                        <a14:foregroundMark x1="29500" y1="15634" x2="29500" y2="15634"/>
                        <a14:foregroundMark x1="60000" y1="15634" x2="60000" y2="15634"/>
                        <a14:foregroundMark x1="74500" y1="13864" x2="74500" y2="13864"/>
                        <a14:foregroundMark x1="89500" y1="12979" x2="89500" y2="12979"/>
                        <a14:foregroundMark x1="59250" y1="14159" x2="77250" y2="11209"/>
                        <a14:foregroundMark x1="59250" y1="28909" x2="59250" y2="28909"/>
                        <a14:foregroundMark x1="70500" y1="28909" x2="70500" y2="28909"/>
                        <a14:foregroundMark x1="61000" y1="26254" x2="61000" y2="26254"/>
                        <a14:foregroundMark x1="59250" y1="87611" x2="59250" y2="87611"/>
                        <a14:foregroundMark x1="62500" y1="89086" x2="62500" y2="89086"/>
                        <a14:foregroundMark x1="68250" y1="84071" x2="71250" y2="91150"/>
                        <a14:foregroundMark x1="56500" y1="95280" x2="62500" y2="92920"/>
                        <a14:foregroundMark x1="20250" y1="96460" x2="25750" y2="43363"/>
                        <a14:foregroundMark x1="15750" y1="11209" x2="34750" y2="13274"/>
                        <a14:foregroundMark x1="23250" y1="39528" x2="23250" y2="39528"/>
                        <a14:foregroundMark x1="30250" y1="48673" x2="39750" y2="66962"/>
                        <a14:foregroundMark x1="87250" y1="8555" x2="88750" y2="22124"/>
                        <a14:foregroundMark x1="46750" y1="8850" x2="45250" y2="22714"/>
                        <a14:foregroundMark x1="65500" y1="51032" x2="66250" y2="536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79" y="3157723"/>
            <a:ext cx="3602545" cy="30531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4A4A4A"/>
              </a:clrFrom>
              <a:clrTo>
                <a:srgbClr val="4A4A4A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0" b="100000" l="0" r="100000">
                        <a14:foregroundMark x1="11591" y1="6811" x2="23409" y2="91950"/>
                        <a14:foregroundMark x1="25909" y1="49845" x2="32955" y2="50155"/>
                        <a14:foregroundMark x1="12727" y1="93808" x2="17045" y2="92260"/>
                        <a14:foregroundMark x1="50227" y1="36842" x2="57727" y2="37152"/>
                        <a14:foregroundMark x1="50909" y1="88235" x2="60682" y2="87926"/>
                        <a14:foregroundMark x1="59318" y1="91950" x2="59318" y2="91950"/>
                        <a14:foregroundMark x1="82955" y1="9598" x2="90227" y2="92260"/>
                        <a14:foregroundMark x1="71818" y1="24768" x2="85227" y2="9598"/>
                        <a14:foregroundMark x1="84091" y1="9598" x2="96818" y2="22601"/>
                        <a14:foregroundMark x1="79091" y1="44582" x2="96136" y2="41176"/>
                        <a14:foregroundMark x1="77500" y1="95046" x2="82045" y2="60372"/>
                        <a14:foregroundMark x1="7727" y1="72136" x2="10227" y2="72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92" y="2453970"/>
            <a:ext cx="2892970" cy="2121511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 flipH="1">
            <a:off x="5329333" y="1396064"/>
            <a:ext cx="3729038" cy="1135825"/>
          </a:xfrm>
          <a:prstGeom prst="wedgeEllipseCallout">
            <a:avLst>
              <a:gd name="adj1" fmla="val -21564"/>
              <a:gd name="adj2" fmla="val 8280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chào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7" name="Oval Callout 6"/>
          <p:cNvSpPr/>
          <p:nvPr/>
        </p:nvSpPr>
        <p:spPr>
          <a:xfrm flipH="1">
            <a:off x="3296767" y="2682710"/>
            <a:ext cx="2494050" cy="903477"/>
          </a:xfrm>
          <a:prstGeom prst="wedgeEllipseCallout">
            <a:avLst>
              <a:gd name="adj1" fmla="val -54437"/>
              <a:gd name="adj2" fmla="val 6250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Chào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8" name="Oval Callout 7"/>
          <p:cNvSpPr/>
          <p:nvPr/>
        </p:nvSpPr>
        <p:spPr>
          <a:xfrm>
            <a:off x="357188" y="1396064"/>
            <a:ext cx="3293020" cy="1044717"/>
          </a:xfrm>
          <a:prstGeom prst="wedgeEllipseCallout">
            <a:avLst>
              <a:gd name="adj1" fmla="val -44767"/>
              <a:gd name="adj2" fmla="val 59933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Chào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buổi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876006" y="27822"/>
            <a:ext cx="3879668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chào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8642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5">
            <a:extLst>
              <a:ext uri="{FF2B5EF4-FFF2-40B4-BE49-F238E27FC236}">
                <a16:creationId xmlns:a16="http://schemas.microsoft.com/office/drawing/2014/main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5762" y="-287766"/>
            <a:ext cx="10766099" cy="6704415"/>
          </a:xfrm>
          <a:prstGeom prst="rect">
            <a:avLst/>
          </a:prstGeom>
        </p:spPr>
      </p:pic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340309"/>
            <a:ext cx="9138837" cy="513107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1"/>
            <a:ext cx="9144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图片 39">
            <a:extLst>
              <a:ext uri="{FF2B5EF4-FFF2-40B4-BE49-F238E27FC236}">
                <a16:creationId xmlns:a16="http://schemas.microsoft.com/office/drawing/2014/main" id="{B6A43CE9-BBC5-4E98-BF98-A297DCD679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1860">
            <a:off x="115556" y="870993"/>
            <a:ext cx="2864392" cy="242371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722568-5BEC-4CC9-9200-292359A25631}"/>
              </a:ext>
            </a:extLst>
          </p:cNvPr>
          <p:cNvSpPr txBox="1"/>
          <p:nvPr/>
        </p:nvSpPr>
        <p:spPr>
          <a:xfrm>
            <a:off x="852742" y="2727901"/>
            <a:ext cx="7633146" cy="148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12" name="图片 14340" descr="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22449" y="4499023"/>
            <a:ext cx="2716388" cy="212759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 rot="19502702">
            <a:off x="244877" y="639188"/>
            <a:ext cx="1703539" cy="2530008"/>
          </a:xfrm>
          <a:prstGeom prst="rect">
            <a:avLst/>
          </a:prstGeom>
        </p:spPr>
      </p:pic>
      <p:pic>
        <p:nvPicPr>
          <p:cNvPr id="14" name="Picture 8" descr="Dơi, chim và họ nhà thú | Mầm Non Đô Thị Sài Đồ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0170" y="441351"/>
            <a:ext cx="2823830" cy="1411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7840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3" name="图片 3092" descr="PPT素材-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1177" y="3524571"/>
            <a:ext cx="2453508" cy="311121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3634377" y="125421"/>
            <a:ext cx="3280715" cy="889385"/>
          </a:xfrm>
          <a:prstGeom prst="rect">
            <a:avLst/>
          </a:prstGeom>
          <a:noFill/>
          <a:ln>
            <a:noFill/>
          </a:ln>
        </p:spPr>
        <p:txBody>
          <a:bodyPr wrap="square" lIns="76809" tIns="38405" rIns="76809" bIns="38405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3067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YÊU CẦU CẦN ĐẠT</a:t>
            </a:r>
            <a:endParaRPr lang="zh-CN" altLang="en-US" sz="3067" b="1" dirty="0">
              <a:ln w="9525">
                <a:solidFill>
                  <a:schemeClr val="bg1"/>
                </a:solidFill>
                <a:prstDash val="solid"/>
              </a:ln>
              <a:solidFill>
                <a:srgbClr val="0000FF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Gretoon" panose="02040603050506020204" pitchFamily="18" charset="0"/>
              <a:ea typeface="方正粗圆_GBK" pitchFamily="65" charset="-122"/>
            </a:endParaRPr>
          </a:p>
        </p:txBody>
      </p:sp>
      <p:pic>
        <p:nvPicPr>
          <p:cNvPr id="31" name="图片 46121" descr="png-07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449" y="4296968"/>
            <a:ext cx="573060" cy="7640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" name="图片 46124" descr="png-07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1651" y="1080281"/>
            <a:ext cx="573060" cy="70215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" name="图片 46127" descr="png-07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651" y="1985991"/>
            <a:ext cx="573060" cy="7640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" name="图片 46130" descr="png-0731副本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2618" y="3075705"/>
            <a:ext cx="644007" cy="77507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3" name="TextBox 71"/>
          <p:cNvSpPr txBox="1"/>
          <p:nvPr/>
        </p:nvSpPr>
        <p:spPr>
          <a:xfrm>
            <a:off x="1403648" y="2086403"/>
            <a:ext cx="6095957" cy="81622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rgbClr val="0000FF"/>
            </a:solidFill>
          </a:ln>
        </p:spPr>
        <p:txBody>
          <a:bodyPr wrap="square" lIns="76809" tIns="38405" rIns="76809" bIns="38405">
            <a:spAutoFit/>
          </a:bodyPr>
          <a:lstStyle/>
          <a:p>
            <a:pPr lvl="0" eaLnBrk="0" hangingPunct="0"/>
            <a:r>
              <a:rPr lang="en-US" sz="2400" b="1" dirty="0" err="1">
                <a:solidFill>
                  <a:srgbClr val="0000FF"/>
                </a:solidFill>
                <a:latin typeface="UTM Avo" pitchFamily="18" charset="0"/>
                <a:cs typeface="Times New Roman" pitchFamily="18" charset="0"/>
              </a:rPr>
              <a:t>Ngắt</a:t>
            </a:r>
            <a:r>
              <a:rPr lang="en-US" sz="2400" b="1" dirty="0">
                <a:solidFill>
                  <a:srgbClr val="0000FF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UTM Avo" pitchFamily="18" charset="0"/>
                <a:cs typeface="Times New Roman" pitchFamily="18" charset="0"/>
              </a:rPr>
              <a:t>nghỉ</a:t>
            </a:r>
            <a:r>
              <a:rPr lang="en-US" sz="2400" b="1" dirty="0">
                <a:solidFill>
                  <a:srgbClr val="0000FF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UTM Avo" pitchFamily="18" charset="0"/>
                <a:cs typeface="Times New Roman" pitchFamily="18" charset="0"/>
              </a:rPr>
              <a:t>hơi</a:t>
            </a:r>
            <a:r>
              <a:rPr lang="en-US" sz="2400" b="1" dirty="0">
                <a:solidFill>
                  <a:srgbClr val="0000FF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UTM Avo" pitchFamily="18" charset="0"/>
                <a:cs typeface="Times New Roman" pitchFamily="18" charset="0"/>
              </a:rPr>
              <a:t>hợp</a:t>
            </a:r>
            <a:r>
              <a:rPr lang="en-US" sz="2400" b="1" dirty="0">
                <a:solidFill>
                  <a:srgbClr val="0000FF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UTM Avo" pitchFamily="18" charset="0"/>
                <a:cs typeface="Times New Roman" pitchFamily="18" charset="0"/>
              </a:rPr>
              <a:t>lí</a:t>
            </a:r>
            <a:r>
              <a:rPr lang="en-US" sz="2400" b="1" dirty="0">
                <a:solidFill>
                  <a:srgbClr val="0000FF"/>
                </a:solidFill>
                <a:latin typeface="UTM Avo" pitchFamily="18" charset="0"/>
                <a:cs typeface="Times New Roman" pitchFamily="18" charset="0"/>
              </a:rPr>
              <a:t> ở </a:t>
            </a:r>
            <a:r>
              <a:rPr lang="en-US" sz="2400" b="1" dirty="0" err="1">
                <a:solidFill>
                  <a:srgbClr val="0000FF"/>
                </a:solidFill>
                <a:latin typeface="UTM Avo" pitchFamily="18" charset="0"/>
                <a:cs typeface="Times New Roman" pitchFamily="18" charset="0"/>
              </a:rPr>
              <a:t>những</a:t>
            </a:r>
            <a:r>
              <a:rPr lang="en-US" sz="2400" b="1" dirty="0">
                <a:solidFill>
                  <a:srgbClr val="0000FF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UTM Avo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solidFill>
                  <a:srgbClr val="0000FF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UTM Avo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0000FF"/>
                </a:solidFill>
                <a:latin typeface="UTM Avo" pitchFamily="18" charset="0"/>
                <a:cs typeface="Times New Roman" pitchFamily="18" charset="0"/>
              </a:rPr>
              <a:t>, lời nhân vật.</a:t>
            </a:r>
            <a:endParaRPr lang="zh-CN" altLang="en-US" sz="2400" b="1" dirty="0">
              <a:solidFill>
                <a:srgbClr val="0000FF"/>
              </a:solidFill>
              <a:latin typeface="UTM Avo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44" name="TextBox 71"/>
          <p:cNvSpPr txBox="1"/>
          <p:nvPr/>
        </p:nvSpPr>
        <p:spPr>
          <a:xfrm>
            <a:off x="1403649" y="3283516"/>
            <a:ext cx="3871087" cy="44689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rgbClr val="0000FF"/>
            </a:solidFill>
          </a:ln>
        </p:spPr>
        <p:txBody>
          <a:bodyPr wrap="square" lIns="76809" tIns="38405" rIns="76809" bIns="38405">
            <a:spAutoFit/>
          </a:bodyPr>
          <a:lstStyle/>
          <a:p>
            <a:pPr lvl="0" eaLnBrk="0" hangingPunct="0"/>
            <a:r>
              <a:rPr lang="en-US" altLang="zh-CN" sz="2400" b="1" dirty="0" err="1">
                <a:solidFill>
                  <a:srgbClr val="0000FF"/>
                </a:solidFill>
                <a:latin typeface="UTM Avo" pitchFamily="18" charset="0"/>
                <a:ea typeface="Arial-Rounded" panose="020B0500000000000000" pitchFamily="34" charset="0"/>
                <a:cs typeface="Times New Roman" pitchFamily="18" charset="0"/>
              </a:rPr>
              <a:t>Hiểu</a:t>
            </a:r>
            <a:r>
              <a:rPr lang="en-US" altLang="zh-CN" sz="2400" b="1" dirty="0">
                <a:solidFill>
                  <a:srgbClr val="0000FF"/>
                </a:solidFill>
                <a:latin typeface="UTM Avo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00FF"/>
                </a:solidFill>
                <a:latin typeface="UTM Avo" pitchFamily="18" charset="0"/>
                <a:ea typeface="Arial-Rounded" panose="020B0500000000000000" pitchFamily="34" charset="0"/>
                <a:cs typeface="Times New Roman" pitchFamily="18" charset="0"/>
              </a:rPr>
              <a:t>nội</a:t>
            </a:r>
            <a:r>
              <a:rPr lang="en-US" altLang="zh-CN" sz="2400" b="1" dirty="0">
                <a:solidFill>
                  <a:srgbClr val="0000FF"/>
                </a:solidFill>
                <a:latin typeface="UTM Avo" pitchFamily="18" charset="0"/>
                <a:ea typeface="Arial-Rounded" panose="020B0500000000000000" pitchFamily="34" charset="0"/>
                <a:cs typeface="Times New Roman" pitchFamily="18" charset="0"/>
              </a:rPr>
              <a:t> dung </a:t>
            </a:r>
            <a:r>
              <a:rPr lang="en-US" altLang="zh-CN" sz="2400" b="1" dirty="0" err="1">
                <a:solidFill>
                  <a:srgbClr val="0000FF"/>
                </a:solidFill>
                <a:latin typeface="UTM Avo" pitchFamily="18" charset="0"/>
                <a:ea typeface="Arial-Rounded" panose="020B0500000000000000" pitchFamily="34" charset="0"/>
                <a:cs typeface="Times New Roman" pitchFamily="18" charset="0"/>
              </a:rPr>
              <a:t>bài</a:t>
            </a:r>
            <a:r>
              <a:rPr lang="en-US" altLang="zh-CN" sz="2400" b="1" dirty="0">
                <a:solidFill>
                  <a:srgbClr val="0000FF"/>
                </a:solidFill>
                <a:latin typeface="UTM Avo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00FF"/>
                </a:solidFill>
                <a:latin typeface="UTM Avo" pitchFamily="18" charset="0"/>
                <a:ea typeface="Arial-Rounded" panose="020B0500000000000000" pitchFamily="34" charset="0"/>
                <a:cs typeface="Times New Roman" pitchFamily="18" charset="0"/>
              </a:rPr>
              <a:t>đọc</a:t>
            </a:r>
            <a:endParaRPr lang="zh-CN" altLang="en-US" sz="2400" b="1" dirty="0">
              <a:solidFill>
                <a:srgbClr val="0000FF"/>
              </a:solidFill>
              <a:latin typeface="UTM Avo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46" name="TextBox 71"/>
          <p:cNvSpPr txBox="1"/>
          <p:nvPr/>
        </p:nvSpPr>
        <p:spPr>
          <a:xfrm>
            <a:off x="1350430" y="4222675"/>
            <a:ext cx="5447095" cy="81622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rgbClr val="0000FF"/>
            </a:solidFill>
          </a:ln>
        </p:spPr>
        <p:txBody>
          <a:bodyPr wrap="square" lIns="76809" tIns="38405" rIns="76809" bIns="38405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UTM Avo" pitchFamily="18" charset="0"/>
                <a:cs typeface="Times New Roman" pitchFamily="18" charset="0"/>
              </a:rPr>
              <a:t>Nói được lời chào phù hợp trong 1 số tình huống </a:t>
            </a:r>
          </a:p>
        </p:txBody>
      </p:sp>
      <p:sp>
        <p:nvSpPr>
          <p:cNvPr id="7" name="Rectangle 6"/>
          <p:cNvSpPr/>
          <p:nvPr/>
        </p:nvSpPr>
        <p:spPr>
          <a:xfrm>
            <a:off x="1413191" y="1159591"/>
            <a:ext cx="6258771" cy="44689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0000FF"/>
            </a:solidFill>
          </a:ln>
        </p:spPr>
        <p:txBody>
          <a:bodyPr wrap="square" lIns="76809" tIns="38405" rIns="76809" bIns="38405">
            <a:spAutoFit/>
          </a:bodyPr>
          <a:lstStyle/>
          <a:p>
            <a:pPr lvl="0" eaLnBrk="0" hangingPunct="0"/>
            <a:r>
              <a:rPr lang="en-US" sz="2400" b="1" dirty="0" err="1">
                <a:solidFill>
                  <a:srgbClr val="0000FF"/>
                </a:solidFill>
                <a:latin typeface="UTM Avo" pitchFamily="18" charset="0"/>
                <a:cs typeface="Times New Roman" pitchFamily="18" charset="0"/>
              </a:rPr>
              <a:t>Đọc</a:t>
            </a:r>
            <a:r>
              <a:rPr lang="en-US" sz="2400" b="1" dirty="0">
                <a:solidFill>
                  <a:srgbClr val="0000FF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UTM Avo" pitchFamily="18" charset="0"/>
                <a:cs typeface="Times New Roman" pitchFamily="18" charset="0"/>
              </a:rPr>
              <a:t>đúng</a:t>
            </a:r>
            <a:r>
              <a:rPr lang="en-US" sz="2400" b="1" dirty="0">
                <a:solidFill>
                  <a:srgbClr val="0000FF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UTM Avo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0000FF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UTM Avo" pitchFamily="18" charset="0"/>
                <a:cs typeface="Times New Roman" pitchFamily="18" charset="0"/>
              </a:rPr>
              <a:t>lưu</a:t>
            </a:r>
            <a:r>
              <a:rPr lang="en-US" sz="2400" b="1" dirty="0">
                <a:solidFill>
                  <a:srgbClr val="0000FF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UTM Avo" pitchFamily="18" charset="0"/>
                <a:cs typeface="Times New Roman" pitchFamily="18" charset="0"/>
              </a:rPr>
              <a:t>loát</a:t>
            </a:r>
            <a:r>
              <a:rPr lang="en-US" sz="2400" b="1" dirty="0">
                <a:solidFill>
                  <a:srgbClr val="0000FF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UTM Avo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rgbClr val="0000FF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UTM Avo" pitchFamily="18" charset="0"/>
                <a:cs typeface="Times New Roman" pitchFamily="18" charset="0"/>
              </a:rPr>
              <a:t>từ</a:t>
            </a:r>
            <a:r>
              <a:rPr lang="en-US" sz="2400" b="1" dirty="0">
                <a:solidFill>
                  <a:srgbClr val="0000FF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UTM Avo" pitchFamily="18" charset="0"/>
                <a:cs typeface="Times New Roman" pitchFamily="18" charset="0"/>
              </a:rPr>
              <a:t>ngữ</a:t>
            </a:r>
            <a:r>
              <a:rPr lang="en-US" sz="2400" b="1" dirty="0">
                <a:solidFill>
                  <a:srgbClr val="0000FF"/>
                </a:solidFill>
                <a:latin typeface="UTM Avo" pitchFamily="18" charset="0"/>
                <a:cs typeface="Times New Roman" pitchFamily="18" charset="0"/>
              </a:rPr>
              <a:t>.</a:t>
            </a:r>
            <a:endParaRPr lang="zh-CN" altLang="en-US" sz="2400" b="1" dirty="0">
              <a:solidFill>
                <a:srgbClr val="0000FF"/>
              </a:solidFill>
              <a:latin typeface="UTM Avo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0B88798-37C1-4D1F-9197-E2EC1007B219}"/>
              </a:ext>
            </a:extLst>
          </p:cNvPr>
          <p:cNvGrpSpPr/>
          <p:nvPr/>
        </p:nvGrpSpPr>
        <p:grpSpPr>
          <a:xfrm>
            <a:off x="0" y="1015"/>
            <a:ext cx="9144000" cy="243474"/>
            <a:chOff x="0" y="-127508"/>
            <a:chExt cx="12192000" cy="1361811"/>
          </a:xfrm>
        </p:grpSpPr>
        <p:sp>
          <p:nvSpPr>
            <p:cNvPr id="13" name="Rectangle: Top Corners Rounded 12">
              <a:extLst>
                <a:ext uri="{FF2B5EF4-FFF2-40B4-BE49-F238E27FC236}">
                  <a16:creationId xmlns:a16="http://schemas.microsoft.com/office/drawing/2014/main" id="{2DDE27A5-8A53-4F3E-BD78-9E8A13BAED09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: Top Corners Rounded 13">
              <a:extLst>
                <a:ext uri="{FF2B5EF4-FFF2-40B4-BE49-F238E27FC236}">
                  <a16:creationId xmlns:a16="http://schemas.microsoft.com/office/drawing/2014/main" id="{F71A666B-DA50-4830-997E-4B84D02ECF40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5" name="图片 6">
            <a:extLst>
              <a:ext uri="{FF2B5EF4-FFF2-40B4-BE49-F238E27FC236}">
                <a16:creationId xmlns:a16="http://schemas.microsoft.com/office/drawing/2014/main" id="{80C51629-D033-4BF1-9938-99841D99A6D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529388"/>
            <a:ext cx="9144000" cy="396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1912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44516" y="1810866"/>
            <a:ext cx="8248710" cy="55393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chuẩn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bị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đón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khai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4541" t="15487" r="14334" b="28318"/>
          <a:stretch/>
        </p:blipFill>
        <p:spPr>
          <a:xfrm>
            <a:off x="407670" y="3019172"/>
            <a:ext cx="8328660" cy="37178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F1075C4-CDD7-4B87-9346-FB4D97849367}"/>
              </a:ext>
            </a:extLst>
          </p:cNvPr>
          <p:cNvGrpSpPr/>
          <p:nvPr/>
        </p:nvGrpSpPr>
        <p:grpSpPr>
          <a:xfrm>
            <a:off x="38333" y="511268"/>
            <a:ext cx="1093617" cy="1113334"/>
            <a:chOff x="246239" y="634425"/>
            <a:chExt cx="1714770" cy="1587042"/>
          </a:xfrm>
        </p:grpSpPr>
        <p:grpSp>
          <p:nvGrpSpPr>
            <p:cNvPr id="15" name="Group 14"/>
            <p:cNvGrpSpPr/>
            <p:nvPr/>
          </p:nvGrpSpPr>
          <p:grpSpPr>
            <a:xfrm>
              <a:off x="246239" y="634425"/>
              <a:ext cx="1714770" cy="706589"/>
              <a:chOff x="9566064" y="964372"/>
              <a:chExt cx="5446164" cy="698253"/>
            </a:xfrm>
          </p:grpSpPr>
          <p:sp>
            <p:nvSpPr>
              <p:cNvPr id="16" name="Rectangle 10"/>
              <p:cNvSpPr/>
              <p:nvPr/>
            </p:nvSpPr>
            <p:spPr>
              <a:xfrm rot="416356">
                <a:off x="13066912" y="966823"/>
                <a:ext cx="1945316" cy="695802"/>
              </a:xfrm>
              <a:custGeom>
                <a:avLst/>
                <a:gdLst>
                  <a:gd name="connsiteX0" fmla="*/ 0 w 5334000"/>
                  <a:gd name="connsiteY0" fmla="*/ 0 h 724766"/>
                  <a:gd name="connsiteX1" fmla="*/ 5334000 w 5334000"/>
                  <a:gd name="connsiteY1" fmla="*/ 0 h 724766"/>
                  <a:gd name="connsiteX2" fmla="*/ 5334000 w 5334000"/>
                  <a:gd name="connsiteY2" fmla="*/ 724766 h 724766"/>
                  <a:gd name="connsiteX3" fmla="*/ 0 w 5334000"/>
                  <a:gd name="connsiteY3" fmla="*/ 724766 h 724766"/>
                  <a:gd name="connsiteX4" fmla="*/ 0 w 5334000"/>
                  <a:gd name="connsiteY4" fmla="*/ 0 h 724766"/>
                  <a:gd name="connsiteX0" fmla="*/ 0 w 5334002"/>
                  <a:gd name="connsiteY0" fmla="*/ 0 h 724766"/>
                  <a:gd name="connsiteX1" fmla="*/ 5334000 w 5334002"/>
                  <a:gd name="connsiteY1" fmla="*/ 0 h 724766"/>
                  <a:gd name="connsiteX2" fmla="*/ 4869873 w 5334002"/>
                  <a:gd name="connsiteY2" fmla="*/ 506124 h 724766"/>
                  <a:gd name="connsiteX3" fmla="*/ 5334000 w 5334002"/>
                  <a:gd name="connsiteY3" fmla="*/ 724766 h 724766"/>
                  <a:gd name="connsiteX4" fmla="*/ 0 w 5334002"/>
                  <a:gd name="connsiteY4" fmla="*/ 724766 h 724766"/>
                  <a:gd name="connsiteX5" fmla="*/ 0 w 5334002"/>
                  <a:gd name="connsiteY5" fmla="*/ 0 h 724766"/>
                  <a:gd name="connsiteX0" fmla="*/ 0 w 5334002"/>
                  <a:gd name="connsiteY0" fmla="*/ 0 h 724766"/>
                  <a:gd name="connsiteX1" fmla="*/ 5334000 w 5334002"/>
                  <a:gd name="connsiteY1" fmla="*/ 0 h 724766"/>
                  <a:gd name="connsiteX2" fmla="*/ 4849092 w 5334002"/>
                  <a:gd name="connsiteY2" fmla="*/ 454170 h 724766"/>
                  <a:gd name="connsiteX3" fmla="*/ 5334000 w 5334002"/>
                  <a:gd name="connsiteY3" fmla="*/ 724766 h 724766"/>
                  <a:gd name="connsiteX4" fmla="*/ 0 w 5334002"/>
                  <a:gd name="connsiteY4" fmla="*/ 724766 h 724766"/>
                  <a:gd name="connsiteX5" fmla="*/ 0 w 5334002"/>
                  <a:gd name="connsiteY5" fmla="*/ 0 h 724766"/>
                  <a:gd name="connsiteX0" fmla="*/ 0 w 5333999"/>
                  <a:gd name="connsiteY0" fmla="*/ 0 h 724766"/>
                  <a:gd name="connsiteX1" fmla="*/ 5334000 w 5333999"/>
                  <a:gd name="connsiteY1" fmla="*/ 0 h 724766"/>
                  <a:gd name="connsiteX2" fmla="*/ 3970191 w 5333999"/>
                  <a:gd name="connsiteY2" fmla="*/ 513468 h 724766"/>
                  <a:gd name="connsiteX3" fmla="*/ 5334000 w 5333999"/>
                  <a:gd name="connsiteY3" fmla="*/ 724766 h 724766"/>
                  <a:gd name="connsiteX4" fmla="*/ 0 w 5333999"/>
                  <a:gd name="connsiteY4" fmla="*/ 724766 h 724766"/>
                  <a:gd name="connsiteX5" fmla="*/ 0 w 5333999"/>
                  <a:gd name="connsiteY5" fmla="*/ 0 h 724766"/>
                  <a:gd name="connsiteX0" fmla="*/ 0 w 5334002"/>
                  <a:gd name="connsiteY0" fmla="*/ 0 h 724766"/>
                  <a:gd name="connsiteX1" fmla="*/ 5334000 w 5334002"/>
                  <a:gd name="connsiteY1" fmla="*/ 0 h 724766"/>
                  <a:gd name="connsiteX2" fmla="*/ 4572681 w 5334002"/>
                  <a:gd name="connsiteY2" fmla="*/ 409907 h 724766"/>
                  <a:gd name="connsiteX3" fmla="*/ 5334000 w 5334002"/>
                  <a:gd name="connsiteY3" fmla="*/ 724766 h 724766"/>
                  <a:gd name="connsiteX4" fmla="*/ 0 w 5334002"/>
                  <a:gd name="connsiteY4" fmla="*/ 724766 h 724766"/>
                  <a:gd name="connsiteX5" fmla="*/ 0 w 5334002"/>
                  <a:gd name="connsiteY5" fmla="*/ 0 h 724766"/>
                  <a:gd name="connsiteX0" fmla="*/ 0 w 5649495"/>
                  <a:gd name="connsiteY0" fmla="*/ 0 h 724766"/>
                  <a:gd name="connsiteX1" fmla="*/ 5649496 w 5649495"/>
                  <a:gd name="connsiteY1" fmla="*/ 27302 h 724766"/>
                  <a:gd name="connsiteX2" fmla="*/ 4572681 w 5649495"/>
                  <a:gd name="connsiteY2" fmla="*/ 409907 h 724766"/>
                  <a:gd name="connsiteX3" fmla="*/ 5334000 w 5649495"/>
                  <a:gd name="connsiteY3" fmla="*/ 724766 h 724766"/>
                  <a:gd name="connsiteX4" fmla="*/ 0 w 5649495"/>
                  <a:gd name="connsiteY4" fmla="*/ 724766 h 724766"/>
                  <a:gd name="connsiteX5" fmla="*/ 0 w 5649495"/>
                  <a:gd name="connsiteY5" fmla="*/ 0 h 724766"/>
                  <a:gd name="connsiteX0" fmla="*/ -1 w 5673840"/>
                  <a:gd name="connsiteY0" fmla="*/ 152873 h 697464"/>
                  <a:gd name="connsiteX1" fmla="*/ 5673841 w 5673840"/>
                  <a:gd name="connsiteY1" fmla="*/ 0 h 697464"/>
                  <a:gd name="connsiteX2" fmla="*/ 4597026 w 5673840"/>
                  <a:gd name="connsiteY2" fmla="*/ 382605 h 697464"/>
                  <a:gd name="connsiteX3" fmla="*/ 5358345 w 5673840"/>
                  <a:gd name="connsiteY3" fmla="*/ 697464 h 697464"/>
                  <a:gd name="connsiteX4" fmla="*/ 24345 w 5673840"/>
                  <a:gd name="connsiteY4" fmla="*/ 697464 h 697464"/>
                  <a:gd name="connsiteX5" fmla="*/ -1 w 5673840"/>
                  <a:gd name="connsiteY5" fmla="*/ 152873 h 697464"/>
                  <a:gd name="connsiteX0" fmla="*/ -1 w 5673840"/>
                  <a:gd name="connsiteY0" fmla="*/ 152873 h 697464"/>
                  <a:gd name="connsiteX1" fmla="*/ 5673841 w 5673840"/>
                  <a:gd name="connsiteY1" fmla="*/ 0 h 697464"/>
                  <a:gd name="connsiteX2" fmla="*/ 4597026 w 5673840"/>
                  <a:gd name="connsiteY2" fmla="*/ 382605 h 697464"/>
                  <a:gd name="connsiteX3" fmla="*/ 5358345 w 5673840"/>
                  <a:gd name="connsiteY3" fmla="*/ 697464 h 697464"/>
                  <a:gd name="connsiteX4" fmla="*/ 6831 w 5673840"/>
                  <a:gd name="connsiteY4" fmla="*/ 568730 h 697464"/>
                  <a:gd name="connsiteX5" fmla="*/ -1 w 5673840"/>
                  <a:gd name="connsiteY5" fmla="*/ 152873 h 697464"/>
                  <a:gd name="connsiteX0" fmla="*/ -1 w 5673840"/>
                  <a:gd name="connsiteY0" fmla="*/ 152873 h 661803"/>
                  <a:gd name="connsiteX1" fmla="*/ 5673841 w 5673840"/>
                  <a:gd name="connsiteY1" fmla="*/ 0 h 661803"/>
                  <a:gd name="connsiteX2" fmla="*/ 4597026 w 5673840"/>
                  <a:gd name="connsiteY2" fmla="*/ 382605 h 661803"/>
                  <a:gd name="connsiteX3" fmla="*/ 5253439 w 5673840"/>
                  <a:gd name="connsiteY3" fmla="*/ 661803 h 661803"/>
                  <a:gd name="connsiteX4" fmla="*/ 6831 w 5673840"/>
                  <a:gd name="connsiteY4" fmla="*/ 568730 h 661803"/>
                  <a:gd name="connsiteX5" fmla="*/ -1 w 5673840"/>
                  <a:gd name="connsiteY5" fmla="*/ 152873 h 661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73840" h="661803">
                    <a:moveTo>
                      <a:pt x="-1" y="152873"/>
                    </a:moveTo>
                    <a:lnTo>
                      <a:pt x="5673841" y="0"/>
                    </a:lnTo>
                    <a:cubicBezTo>
                      <a:pt x="5674995" y="102899"/>
                      <a:pt x="4595872" y="279706"/>
                      <a:pt x="4597026" y="382605"/>
                    </a:cubicBezTo>
                    <a:lnTo>
                      <a:pt x="5253439" y="661803"/>
                    </a:lnTo>
                    <a:lnTo>
                      <a:pt x="6831" y="568730"/>
                    </a:lnTo>
                    <a:lnTo>
                      <a:pt x="-1" y="152873"/>
                    </a:ln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21904" tIns="60952" rIns="121904" bIns="60952" spcCol="0"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17" name="Rectangle 10"/>
              <p:cNvSpPr/>
              <p:nvPr/>
            </p:nvSpPr>
            <p:spPr>
              <a:xfrm>
                <a:off x="9566064" y="964372"/>
                <a:ext cx="5334002" cy="646524"/>
              </a:xfrm>
              <a:custGeom>
                <a:avLst/>
                <a:gdLst>
                  <a:gd name="connsiteX0" fmla="*/ 0 w 5334000"/>
                  <a:gd name="connsiteY0" fmla="*/ 0 h 724766"/>
                  <a:gd name="connsiteX1" fmla="*/ 5334000 w 5334000"/>
                  <a:gd name="connsiteY1" fmla="*/ 0 h 724766"/>
                  <a:gd name="connsiteX2" fmla="*/ 5334000 w 5334000"/>
                  <a:gd name="connsiteY2" fmla="*/ 724766 h 724766"/>
                  <a:gd name="connsiteX3" fmla="*/ 0 w 5334000"/>
                  <a:gd name="connsiteY3" fmla="*/ 724766 h 724766"/>
                  <a:gd name="connsiteX4" fmla="*/ 0 w 5334000"/>
                  <a:gd name="connsiteY4" fmla="*/ 0 h 724766"/>
                  <a:gd name="connsiteX0" fmla="*/ 0 w 5334002"/>
                  <a:gd name="connsiteY0" fmla="*/ 0 h 724766"/>
                  <a:gd name="connsiteX1" fmla="*/ 5334000 w 5334002"/>
                  <a:gd name="connsiteY1" fmla="*/ 0 h 724766"/>
                  <a:gd name="connsiteX2" fmla="*/ 4869873 w 5334002"/>
                  <a:gd name="connsiteY2" fmla="*/ 506124 h 724766"/>
                  <a:gd name="connsiteX3" fmla="*/ 5334000 w 5334002"/>
                  <a:gd name="connsiteY3" fmla="*/ 724766 h 724766"/>
                  <a:gd name="connsiteX4" fmla="*/ 0 w 5334002"/>
                  <a:gd name="connsiteY4" fmla="*/ 724766 h 724766"/>
                  <a:gd name="connsiteX5" fmla="*/ 0 w 5334002"/>
                  <a:gd name="connsiteY5" fmla="*/ 0 h 724766"/>
                  <a:gd name="connsiteX0" fmla="*/ 0 w 5334002"/>
                  <a:gd name="connsiteY0" fmla="*/ 0 h 724766"/>
                  <a:gd name="connsiteX1" fmla="*/ 5334000 w 5334002"/>
                  <a:gd name="connsiteY1" fmla="*/ 0 h 724766"/>
                  <a:gd name="connsiteX2" fmla="*/ 4849092 w 5334002"/>
                  <a:gd name="connsiteY2" fmla="*/ 454170 h 724766"/>
                  <a:gd name="connsiteX3" fmla="*/ 5334000 w 5334002"/>
                  <a:gd name="connsiteY3" fmla="*/ 724766 h 724766"/>
                  <a:gd name="connsiteX4" fmla="*/ 0 w 5334002"/>
                  <a:gd name="connsiteY4" fmla="*/ 724766 h 724766"/>
                  <a:gd name="connsiteX5" fmla="*/ 0 w 5334002"/>
                  <a:gd name="connsiteY5" fmla="*/ 0 h 724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334002" h="724766">
                    <a:moveTo>
                      <a:pt x="0" y="0"/>
                    </a:moveTo>
                    <a:lnTo>
                      <a:pt x="5334000" y="0"/>
                    </a:lnTo>
                    <a:cubicBezTo>
                      <a:pt x="5335154" y="102899"/>
                      <a:pt x="4847938" y="351271"/>
                      <a:pt x="4849092" y="454170"/>
                    </a:cubicBezTo>
                    <a:lnTo>
                      <a:pt x="5334000" y="724766"/>
                    </a:lnTo>
                    <a:lnTo>
                      <a:pt x="0" y="72476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21904" tIns="60952" rIns="121904" bIns="60952" spcCol="0"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18" name="Rectangle 10"/>
              <p:cNvSpPr/>
              <p:nvPr/>
            </p:nvSpPr>
            <p:spPr>
              <a:xfrm>
                <a:off x="9616287" y="1021956"/>
                <a:ext cx="5049983" cy="543791"/>
              </a:xfrm>
              <a:custGeom>
                <a:avLst/>
                <a:gdLst>
                  <a:gd name="connsiteX0" fmla="*/ 0 w 5334000"/>
                  <a:gd name="connsiteY0" fmla="*/ 0 h 724766"/>
                  <a:gd name="connsiteX1" fmla="*/ 5334000 w 5334000"/>
                  <a:gd name="connsiteY1" fmla="*/ 0 h 724766"/>
                  <a:gd name="connsiteX2" fmla="*/ 5334000 w 5334000"/>
                  <a:gd name="connsiteY2" fmla="*/ 724766 h 724766"/>
                  <a:gd name="connsiteX3" fmla="*/ 0 w 5334000"/>
                  <a:gd name="connsiteY3" fmla="*/ 724766 h 724766"/>
                  <a:gd name="connsiteX4" fmla="*/ 0 w 5334000"/>
                  <a:gd name="connsiteY4" fmla="*/ 0 h 724766"/>
                  <a:gd name="connsiteX0" fmla="*/ 0 w 5334002"/>
                  <a:gd name="connsiteY0" fmla="*/ 0 h 724766"/>
                  <a:gd name="connsiteX1" fmla="*/ 5334000 w 5334002"/>
                  <a:gd name="connsiteY1" fmla="*/ 0 h 724766"/>
                  <a:gd name="connsiteX2" fmla="*/ 4869873 w 5334002"/>
                  <a:gd name="connsiteY2" fmla="*/ 506124 h 724766"/>
                  <a:gd name="connsiteX3" fmla="*/ 5334000 w 5334002"/>
                  <a:gd name="connsiteY3" fmla="*/ 724766 h 724766"/>
                  <a:gd name="connsiteX4" fmla="*/ 0 w 5334002"/>
                  <a:gd name="connsiteY4" fmla="*/ 724766 h 724766"/>
                  <a:gd name="connsiteX5" fmla="*/ 0 w 5334002"/>
                  <a:gd name="connsiteY5" fmla="*/ 0 h 724766"/>
                  <a:gd name="connsiteX0" fmla="*/ 0 w 5334002"/>
                  <a:gd name="connsiteY0" fmla="*/ 0 h 724766"/>
                  <a:gd name="connsiteX1" fmla="*/ 5334000 w 5334002"/>
                  <a:gd name="connsiteY1" fmla="*/ 0 h 724766"/>
                  <a:gd name="connsiteX2" fmla="*/ 4849092 w 5334002"/>
                  <a:gd name="connsiteY2" fmla="*/ 454170 h 724766"/>
                  <a:gd name="connsiteX3" fmla="*/ 5334000 w 5334002"/>
                  <a:gd name="connsiteY3" fmla="*/ 724766 h 724766"/>
                  <a:gd name="connsiteX4" fmla="*/ 0 w 5334002"/>
                  <a:gd name="connsiteY4" fmla="*/ 724766 h 724766"/>
                  <a:gd name="connsiteX5" fmla="*/ 0 w 5334002"/>
                  <a:gd name="connsiteY5" fmla="*/ 0 h 724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334002" h="724766">
                    <a:moveTo>
                      <a:pt x="0" y="0"/>
                    </a:moveTo>
                    <a:lnTo>
                      <a:pt x="5334000" y="0"/>
                    </a:lnTo>
                    <a:cubicBezTo>
                      <a:pt x="5335154" y="102899"/>
                      <a:pt x="4847938" y="351271"/>
                      <a:pt x="4849092" y="454170"/>
                    </a:cubicBezTo>
                    <a:lnTo>
                      <a:pt x="5334000" y="724766"/>
                    </a:lnTo>
                    <a:lnTo>
                      <a:pt x="0" y="72476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21904" tIns="60952" rIns="121904" bIns="60952" spcCol="0" rtlCol="0" anchor="ctr"/>
              <a:lstStyle/>
              <a:p>
                <a:pPr algn="ctr"/>
                <a:r>
                  <a:rPr lang="en-US" sz="24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ĐỌC</a:t>
                </a:r>
              </a:p>
            </p:txBody>
          </p:sp>
        </p:grpSp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0253" b="57367" l="20008" r="26232"/>
                      </a14:imgEffect>
                    </a14:imgLayer>
                  </a14:imgProps>
                </a:ext>
              </a:extLst>
            </a:blip>
            <a:srcRect l="19230" t="49364" r="72990" b="41744"/>
            <a:stretch/>
          </p:blipFill>
          <p:spPr>
            <a:xfrm>
              <a:off x="569530" y="1326946"/>
              <a:ext cx="1391479" cy="894521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1013"/>
            <a:ext cx="9144000" cy="331078"/>
            <a:chOff x="0" y="-127508"/>
            <a:chExt cx="12192000" cy="1361811"/>
          </a:xfrm>
        </p:grpSpPr>
        <p:sp>
          <p:nvSpPr>
            <p:cNvPr id="13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0D59D95-8F60-483F-93E4-F62E49CBEE47}"/>
              </a:ext>
            </a:extLst>
          </p:cNvPr>
          <p:cNvGrpSpPr/>
          <p:nvPr/>
        </p:nvGrpSpPr>
        <p:grpSpPr>
          <a:xfrm>
            <a:off x="1254840" y="427227"/>
            <a:ext cx="7889160" cy="1209068"/>
            <a:chOff x="2026102" y="2919864"/>
            <a:chExt cx="8891279" cy="1307387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E55BAC7D-9ABB-4F36-8403-F1CC53DEF96B}"/>
                </a:ext>
              </a:extLst>
            </p:cNvPr>
            <p:cNvGrpSpPr/>
            <p:nvPr/>
          </p:nvGrpSpPr>
          <p:grpSpPr>
            <a:xfrm>
              <a:off x="2026102" y="2919864"/>
              <a:ext cx="8891279" cy="1307387"/>
              <a:chOff x="2026102" y="2919864"/>
              <a:chExt cx="8891279" cy="1307387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79AB4899-CE53-44C8-8501-62420320F410}"/>
                  </a:ext>
                </a:extLst>
              </p:cNvPr>
              <p:cNvGrpSpPr/>
              <p:nvPr/>
            </p:nvGrpSpPr>
            <p:grpSpPr>
              <a:xfrm>
                <a:off x="2026102" y="2927060"/>
                <a:ext cx="8891279" cy="1300191"/>
                <a:chOff x="9566065" y="964372"/>
                <a:chExt cx="5446163" cy="698253"/>
              </a:xfrm>
            </p:grpSpPr>
            <p:sp>
              <p:nvSpPr>
                <p:cNvPr id="29" name="Rectangle 10">
                  <a:extLst>
                    <a:ext uri="{FF2B5EF4-FFF2-40B4-BE49-F238E27FC236}">
                      <a16:creationId xmlns:a16="http://schemas.microsoft.com/office/drawing/2014/main" id="{41ACB913-FCF6-4735-A620-35FCD10CB94C}"/>
                    </a:ext>
                  </a:extLst>
                </p:cNvPr>
                <p:cNvSpPr/>
                <p:nvPr/>
              </p:nvSpPr>
              <p:spPr>
                <a:xfrm rot="416356">
                  <a:off x="13066912" y="966823"/>
                  <a:ext cx="1945316" cy="695802"/>
                </a:xfrm>
                <a:custGeom>
                  <a:avLst/>
                  <a:gdLst>
                    <a:gd name="connsiteX0" fmla="*/ 0 w 5334000"/>
                    <a:gd name="connsiteY0" fmla="*/ 0 h 724766"/>
                    <a:gd name="connsiteX1" fmla="*/ 5334000 w 5334000"/>
                    <a:gd name="connsiteY1" fmla="*/ 0 h 724766"/>
                    <a:gd name="connsiteX2" fmla="*/ 5334000 w 5334000"/>
                    <a:gd name="connsiteY2" fmla="*/ 724766 h 724766"/>
                    <a:gd name="connsiteX3" fmla="*/ 0 w 5334000"/>
                    <a:gd name="connsiteY3" fmla="*/ 724766 h 724766"/>
                    <a:gd name="connsiteX4" fmla="*/ 0 w 5334000"/>
                    <a:gd name="connsiteY4" fmla="*/ 0 h 724766"/>
                    <a:gd name="connsiteX0" fmla="*/ 0 w 5334002"/>
                    <a:gd name="connsiteY0" fmla="*/ 0 h 724766"/>
                    <a:gd name="connsiteX1" fmla="*/ 5334000 w 5334002"/>
                    <a:gd name="connsiteY1" fmla="*/ 0 h 724766"/>
                    <a:gd name="connsiteX2" fmla="*/ 4869873 w 5334002"/>
                    <a:gd name="connsiteY2" fmla="*/ 506124 h 724766"/>
                    <a:gd name="connsiteX3" fmla="*/ 5334000 w 5334002"/>
                    <a:gd name="connsiteY3" fmla="*/ 724766 h 724766"/>
                    <a:gd name="connsiteX4" fmla="*/ 0 w 5334002"/>
                    <a:gd name="connsiteY4" fmla="*/ 724766 h 724766"/>
                    <a:gd name="connsiteX5" fmla="*/ 0 w 5334002"/>
                    <a:gd name="connsiteY5" fmla="*/ 0 h 724766"/>
                    <a:gd name="connsiteX0" fmla="*/ 0 w 5334002"/>
                    <a:gd name="connsiteY0" fmla="*/ 0 h 724766"/>
                    <a:gd name="connsiteX1" fmla="*/ 5334000 w 5334002"/>
                    <a:gd name="connsiteY1" fmla="*/ 0 h 724766"/>
                    <a:gd name="connsiteX2" fmla="*/ 4849092 w 5334002"/>
                    <a:gd name="connsiteY2" fmla="*/ 454170 h 724766"/>
                    <a:gd name="connsiteX3" fmla="*/ 5334000 w 5334002"/>
                    <a:gd name="connsiteY3" fmla="*/ 724766 h 724766"/>
                    <a:gd name="connsiteX4" fmla="*/ 0 w 5334002"/>
                    <a:gd name="connsiteY4" fmla="*/ 724766 h 724766"/>
                    <a:gd name="connsiteX5" fmla="*/ 0 w 5334002"/>
                    <a:gd name="connsiteY5" fmla="*/ 0 h 724766"/>
                    <a:gd name="connsiteX0" fmla="*/ 0 w 5333999"/>
                    <a:gd name="connsiteY0" fmla="*/ 0 h 724766"/>
                    <a:gd name="connsiteX1" fmla="*/ 5334000 w 5333999"/>
                    <a:gd name="connsiteY1" fmla="*/ 0 h 724766"/>
                    <a:gd name="connsiteX2" fmla="*/ 3970191 w 5333999"/>
                    <a:gd name="connsiteY2" fmla="*/ 513468 h 724766"/>
                    <a:gd name="connsiteX3" fmla="*/ 5334000 w 5333999"/>
                    <a:gd name="connsiteY3" fmla="*/ 724766 h 724766"/>
                    <a:gd name="connsiteX4" fmla="*/ 0 w 5333999"/>
                    <a:gd name="connsiteY4" fmla="*/ 724766 h 724766"/>
                    <a:gd name="connsiteX5" fmla="*/ 0 w 5333999"/>
                    <a:gd name="connsiteY5" fmla="*/ 0 h 724766"/>
                    <a:gd name="connsiteX0" fmla="*/ 0 w 5334002"/>
                    <a:gd name="connsiteY0" fmla="*/ 0 h 724766"/>
                    <a:gd name="connsiteX1" fmla="*/ 5334000 w 5334002"/>
                    <a:gd name="connsiteY1" fmla="*/ 0 h 724766"/>
                    <a:gd name="connsiteX2" fmla="*/ 4572681 w 5334002"/>
                    <a:gd name="connsiteY2" fmla="*/ 409907 h 724766"/>
                    <a:gd name="connsiteX3" fmla="*/ 5334000 w 5334002"/>
                    <a:gd name="connsiteY3" fmla="*/ 724766 h 724766"/>
                    <a:gd name="connsiteX4" fmla="*/ 0 w 5334002"/>
                    <a:gd name="connsiteY4" fmla="*/ 724766 h 724766"/>
                    <a:gd name="connsiteX5" fmla="*/ 0 w 5334002"/>
                    <a:gd name="connsiteY5" fmla="*/ 0 h 724766"/>
                    <a:gd name="connsiteX0" fmla="*/ 0 w 5649495"/>
                    <a:gd name="connsiteY0" fmla="*/ 0 h 724766"/>
                    <a:gd name="connsiteX1" fmla="*/ 5649496 w 5649495"/>
                    <a:gd name="connsiteY1" fmla="*/ 27302 h 724766"/>
                    <a:gd name="connsiteX2" fmla="*/ 4572681 w 5649495"/>
                    <a:gd name="connsiteY2" fmla="*/ 409907 h 724766"/>
                    <a:gd name="connsiteX3" fmla="*/ 5334000 w 5649495"/>
                    <a:gd name="connsiteY3" fmla="*/ 724766 h 724766"/>
                    <a:gd name="connsiteX4" fmla="*/ 0 w 5649495"/>
                    <a:gd name="connsiteY4" fmla="*/ 724766 h 724766"/>
                    <a:gd name="connsiteX5" fmla="*/ 0 w 5649495"/>
                    <a:gd name="connsiteY5" fmla="*/ 0 h 724766"/>
                    <a:gd name="connsiteX0" fmla="*/ -1 w 5673840"/>
                    <a:gd name="connsiteY0" fmla="*/ 152873 h 697464"/>
                    <a:gd name="connsiteX1" fmla="*/ 5673841 w 5673840"/>
                    <a:gd name="connsiteY1" fmla="*/ 0 h 697464"/>
                    <a:gd name="connsiteX2" fmla="*/ 4597026 w 5673840"/>
                    <a:gd name="connsiteY2" fmla="*/ 382605 h 697464"/>
                    <a:gd name="connsiteX3" fmla="*/ 5358345 w 5673840"/>
                    <a:gd name="connsiteY3" fmla="*/ 697464 h 697464"/>
                    <a:gd name="connsiteX4" fmla="*/ 24345 w 5673840"/>
                    <a:gd name="connsiteY4" fmla="*/ 697464 h 697464"/>
                    <a:gd name="connsiteX5" fmla="*/ -1 w 5673840"/>
                    <a:gd name="connsiteY5" fmla="*/ 152873 h 697464"/>
                    <a:gd name="connsiteX0" fmla="*/ -1 w 5673840"/>
                    <a:gd name="connsiteY0" fmla="*/ 152873 h 697464"/>
                    <a:gd name="connsiteX1" fmla="*/ 5673841 w 5673840"/>
                    <a:gd name="connsiteY1" fmla="*/ 0 h 697464"/>
                    <a:gd name="connsiteX2" fmla="*/ 4597026 w 5673840"/>
                    <a:gd name="connsiteY2" fmla="*/ 382605 h 697464"/>
                    <a:gd name="connsiteX3" fmla="*/ 5358345 w 5673840"/>
                    <a:gd name="connsiteY3" fmla="*/ 697464 h 697464"/>
                    <a:gd name="connsiteX4" fmla="*/ 6831 w 5673840"/>
                    <a:gd name="connsiteY4" fmla="*/ 568730 h 697464"/>
                    <a:gd name="connsiteX5" fmla="*/ -1 w 5673840"/>
                    <a:gd name="connsiteY5" fmla="*/ 152873 h 697464"/>
                    <a:gd name="connsiteX0" fmla="*/ -1 w 5673840"/>
                    <a:gd name="connsiteY0" fmla="*/ 152873 h 661803"/>
                    <a:gd name="connsiteX1" fmla="*/ 5673841 w 5673840"/>
                    <a:gd name="connsiteY1" fmla="*/ 0 h 661803"/>
                    <a:gd name="connsiteX2" fmla="*/ 4597026 w 5673840"/>
                    <a:gd name="connsiteY2" fmla="*/ 382605 h 661803"/>
                    <a:gd name="connsiteX3" fmla="*/ 5253439 w 5673840"/>
                    <a:gd name="connsiteY3" fmla="*/ 661803 h 661803"/>
                    <a:gd name="connsiteX4" fmla="*/ 6831 w 5673840"/>
                    <a:gd name="connsiteY4" fmla="*/ 568730 h 661803"/>
                    <a:gd name="connsiteX5" fmla="*/ -1 w 5673840"/>
                    <a:gd name="connsiteY5" fmla="*/ 152873 h 6618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673840" h="661803">
                      <a:moveTo>
                        <a:pt x="-1" y="152873"/>
                      </a:moveTo>
                      <a:lnTo>
                        <a:pt x="5673841" y="0"/>
                      </a:lnTo>
                      <a:cubicBezTo>
                        <a:pt x="5674995" y="102899"/>
                        <a:pt x="4595872" y="279706"/>
                        <a:pt x="4597026" y="382605"/>
                      </a:cubicBezTo>
                      <a:lnTo>
                        <a:pt x="5253439" y="661803"/>
                      </a:lnTo>
                      <a:lnTo>
                        <a:pt x="6831" y="568730"/>
                      </a:lnTo>
                      <a:lnTo>
                        <a:pt x="-1" y="152873"/>
                      </a:ln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21904" tIns="60952" rIns="121904" bIns="60952" spcCol="0"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30" name="Rectangle 10">
                  <a:extLst>
                    <a:ext uri="{FF2B5EF4-FFF2-40B4-BE49-F238E27FC236}">
                      <a16:creationId xmlns:a16="http://schemas.microsoft.com/office/drawing/2014/main" id="{F7A26E83-A9CE-4C94-A9E2-78780C63CF20}"/>
                    </a:ext>
                  </a:extLst>
                </p:cNvPr>
                <p:cNvSpPr/>
                <p:nvPr/>
              </p:nvSpPr>
              <p:spPr>
                <a:xfrm>
                  <a:off x="9566065" y="964372"/>
                  <a:ext cx="5334002" cy="646524"/>
                </a:xfrm>
                <a:custGeom>
                  <a:avLst/>
                  <a:gdLst>
                    <a:gd name="connsiteX0" fmla="*/ 0 w 5334000"/>
                    <a:gd name="connsiteY0" fmla="*/ 0 h 724766"/>
                    <a:gd name="connsiteX1" fmla="*/ 5334000 w 5334000"/>
                    <a:gd name="connsiteY1" fmla="*/ 0 h 724766"/>
                    <a:gd name="connsiteX2" fmla="*/ 5334000 w 5334000"/>
                    <a:gd name="connsiteY2" fmla="*/ 724766 h 724766"/>
                    <a:gd name="connsiteX3" fmla="*/ 0 w 5334000"/>
                    <a:gd name="connsiteY3" fmla="*/ 724766 h 724766"/>
                    <a:gd name="connsiteX4" fmla="*/ 0 w 5334000"/>
                    <a:gd name="connsiteY4" fmla="*/ 0 h 724766"/>
                    <a:gd name="connsiteX0" fmla="*/ 0 w 5334002"/>
                    <a:gd name="connsiteY0" fmla="*/ 0 h 724766"/>
                    <a:gd name="connsiteX1" fmla="*/ 5334000 w 5334002"/>
                    <a:gd name="connsiteY1" fmla="*/ 0 h 724766"/>
                    <a:gd name="connsiteX2" fmla="*/ 4869873 w 5334002"/>
                    <a:gd name="connsiteY2" fmla="*/ 506124 h 724766"/>
                    <a:gd name="connsiteX3" fmla="*/ 5334000 w 5334002"/>
                    <a:gd name="connsiteY3" fmla="*/ 724766 h 724766"/>
                    <a:gd name="connsiteX4" fmla="*/ 0 w 5334002"/>
                    <a:gd name="connsiteY4" fmla="*/ 724766 h 724766"/>
                    <a:gd name="connsiteX5" fmla="*/ 0 w 5334002"/>
                    <a:gd name="connsiteY5" fmla="*/ 0 h 724766"/>
                    <a:gd name="connsiteX0" fmla="*/ 0 w 5334002"/>
                    <a:gd name="connsiteY0" fmla="*/ 0 h 724766"/>
                    <a:gd name="connsiteX1" fmla="*/ 5334000 w 5334002"/>
                    <a:gd name="connsiteY1" fmla="*/ 0 h 724766"/>
                    <a:gd name="connsiteX2" fmla="*/ 4849092 w 5334002"/>
                    <a:gd name="connsiteY2" fmla="*/ 454170 h 724766"/>
                    <a:gd name="connsiteX3" fmla="*/ 5334000 w 5334002"/>
                    <a:gd name="connsiteY3" fmla="*/ 724766 h 724766"/>
                    <a:gd name="connsiteX4" fmla="*/ 0 w 5334002"/>
                    <a:gd name="connsiteY4" fmla="*/ 724766 h 724766"/>
                    <a:gd name="connsiteX5" fmla="*/ 0 w 5334002"/>
                    <a:gd name="connsiteY5" fmla="*/ 0 h 7247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334002" h="724766">
                      <a:moveTo>
                        <a:pt x="0" y="0"/>
                      </a:moveTo>
                      <a:lnTo>
                        <a:pt x="5334000" y="0"/>
                      </a:lnTo>
                      <a:cubicBezTo>
                        <a:pt x="5335154" y="102899"/>
                        <a:pt x="4847938" y="351271"/>
                        <a:pt x="4849092" y="454170"/>
                      </a:cubicBezTo>
                      <a:lnTo>
                        <a:pt x="5334000" y="724766"/>
                      </a:lnTo>
                      <a:lnTo>
                        <a:pt x="0" y="72476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21904" tIns="60952" rIns="121904" bIns="60952" spcCol="0"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31" name="Rectangle 10">
                  <a:extLst>
                    <a:ext uri="{FF2B5EF4-FFF2-40B4-BE49-F238E27FC236}">
                      <a16:creationId xmlns:a16="http://schemas.microsoft.com/office/drawing/2014/main" id="{9985CF02-BD8F-4EE8-8832-1E981E328151}"/>
                    </a:ext>
                  </a:extLst>
                </p:cNvPr>
                <p:cNvSpPr/>
                <p:nvPr/>
              </p:nvSpPr>
              <p:spPr>
                <a:xfrm>
                  <a:off x="9616287" y="1014969"/>
                  <a:ext cx="5049983" cy="543791"/>
                </a:xfrm>
                <a:custGeom>
                  <a:avLst/>
                  <a:gdLst>
                    <a:gd name="connsiteX0" fmla="*/ 0 w 5334000"/>
                    <a:gd name="connsiteY0" fmla="*/ 0 h 724766"/>
                    <a:gd name="connsiteX1" fmla="*/ 5334000 w 5334000"/>
                    <a:gd name="connsiteY1" fmla="*/ 0 h 724766"/>
                    <a:gd name="connsiteX2" fmla="*/ 5334000 w 5334000"/>
                    <a:gd name="connsiteY2" fmla="*/ 724766 h 724766"/>
                    <a:gd name="connsiteX3" fmla="*/ 0 w 5334000"/>
                    <a:gd name="connsiteY3" fmla="*/ 724766 h 724766"/>
                    <a:gd name="connsiteX4" fmla="*/ 0 w 5334000"/>
                    <a:gd name="connsiteY4" fmla="*/ 0 h 724766"/>
                    <a:gd name="connsiteX0" fmla="*/ 0 w 5334002"/>
                    <a:gd name="connsiteY0" fmla="*/ 0 h 724766"/>
                    <a:gd name="connsiteX1" fmla="*/ 5334000 w 5334002"/>
                    <a:gd name="connsiteY1" fmla="*/ 0 h 724766"/>
                    <a:gd name="connsiteX2" fmla="*/ 4869873 w 5334002"/>
                    <a:gd name="connsiteY2" fmla="*/ 506124 h 724766"/>
                    <a:gd name="connsiteX3" fmla="*/ 5334000 w 5334002"/>
                    <a:gd name="connsiteY3" fmla="*/ 724766 h 724766"/>
                    <a:gd name="connsiteX4" fmla="*/ 0 w 5334002"/>
                    <a:gd name="connsiteY4" fmla="*/ 724766 h 724766"/>
                    <a:gd name="connsiteX5" fmla="*/ 0 w 5334002"/>
                    <a:gd name="connsiteY5" fmla="*/ 0 h 724766"/>
                    <a:gd name="connsiteX0" fmla="*/ 0 w 5334002"/>
                    <a:gd name="connsiteY0" fmla="*/ 0 h 724766"/>
                    <a:gd name="connsiteX1" fmla="*/ 5334000 w 5334002"/>
                    <a:gd name="connsiteY1" fmla="*/ 0 h 724766"/>
                    <a:gd name="connsiteX2" fmla="*/ 4849092 w 5334002"/>
                    <a:gd name="connsiteY2" fmla="*/ 454170 h 724766"/>
                    <a:gd name="connsiteX3" fmla="*/ 5334000 w 5334002"/>
                    <a:gd name="connsiteY3" fmla="*/ 724766 h 724766"/>
                    <a:gd name="connsiteX4" fmla="*/ 0 w 5334002"/>
                    <a:gd name="connsiteY4" fmla="*/ 724766 h 724766"/>
                    <a:gd name="connsiteX5" fmla="*/ 0 w 5334002"/>
                    <a:gd name="connsiteY5" fmla="*/ 0 h 7247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334002" h="724766">
                      <a:moveTo>
                        <a:pt x="0" y="0"/>
                      </a:moveTo>
                      <a:lnTo>
                        <a:pt x="5334000" y="0"/>
                      </a:lnTo>
                      <a:cubicBezTo>
                        <a:pt x="5335154" y="102899"/>
                        <a:pt x="4847938" y="351271"/>
                        <a:pt x="4849092" y="454170"/>
                      </a:cubicBezTo>
                      <a:lnTo>
                        <a:pt x="5334000" y="724766"/>
                      </a:lnTo>
                      <a:lnTo>
                        <a:pt x="0" y="72476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21904" tIns="60952" rIns="121904" bIns="60952" spcCol="0" rtlCol="0" anchor="ctr"/>
                <a:lstStyle/>
                <a:p>
                  <a:pPr algn="ctr"/>
                  <a:endParaRPr lang="en-US" sz="2400"/>
                </a:p>
              </p:txBody>
            </p:sp>
          </p:grp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735F3C30-D592-46B2-9891-63C69127FA55}"/>
                  </a:ext>
                </a:extLst>
              </p:cNvPr>
              <p:cNvGrpSpPr/>
              <p:nvPr/>
            </p:nvGrpSpPr>
            <p:grpSpPr>
              <a:xfrm>
                <a:off x="2050761" y="2919864"/>
                <a:ext cx="1323109" cy="1294014"/>
                <a:chOff x="3532992" y="2960627"/>
                <a:chExt cx="1323109" cy="1294014"/>
              </a:xfrm>
            </p:grpSpPr>
            <p:grpSp>
              <p:nvGrpSpPr>
                <p:cNvPr id="25" name="Group 24">
                  <a:extLst>
                    <a:ext uri="{FF2B5EF4-FFF2-40B4-BE49-F238E27FC236}">
                      <a16:creationId xmlns:a16="http://schemas.microsoft.com/office/drawing/2014/main" id="{97D25FBC-6F1A-49BD-8523-A38DEFCD5BB2}"/>
                    </a:ext>
                  </a:extLst>
                </p:cNvPr>
                <p:cNvGrpSpPr/>
                <p:nvPr/>
              </p:nvGrpSpPr>
              <p:grpSpPr>
                <a:xfrm>
                  <a:off x="3532992" y="2960627"/>
                  <a:ext cx="1323109" cy="1294014"/>
                  <a:chOff x="2045904" y="1154875"/>
                  <a:chExt cx="992332" cy="970511"/>
                </a:xfrm>
                <a:solidFill>
                  <a:srgbClr val="00B0F0"/>
                </a:solidFill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</p:grpSpPr>
              <p:sp>
                <p:nvSpPr>
                  <p:cNvPr id="27" name="Oval 26">
                    <a:extLst>
                      <a:ext uri="{FF2B5EF4-FFF2-40B4-BE49-F238E27FC236}">
                        <a16:creationId xmlns:a16="http://schemas.microsoft.com/office/drawing/2014/main" id="{233EA96D-A2FF-4E01-874E-DE10ED66F070}"/>
                      </a:ext>
                    </a:extLst>
                  </p:cNvPr>
                  <p:cNvSpPr/>
                  <p:nvPr/>
                </p:nvSpPr>
                <p:spPr>
                  <a:xfrm>
                    <a:off x="2045904" y="1154875"/>
                    <a:ext cx="992332" cy="970511"/>
                  </a:xfrm>
                  <a:prstGeom prst="ellipse">
                    <a:avLst/>
                  </a:prstGeom>
                  <a:grpFill/>
                  <a:ln>
                    <a:noFill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/>
                  </a:p>
                </p:txBody>
              </p:sp>
              <p:sp>
                <p:nvSpPr>
                  <p:cNvPr id="28" name="Oval 27">
                    <a:extLst>
                      <a:ext uri="{FF2B5EF4-FFF2-40B4-BE49-F238E27FC236}">
                        <a16:creationId xmlns:a16="http://schemas.microsoft.com/office/drawing/2014/main" id="{5945816F-F41F-4C66-84D0-12D9F3E4C8AD}"/>
                      </a:ext>
                    </a:extLst>
                  </p:cNvPr>
                  <p:cNvSpPr/>
                  <p:nvPr/>
                </p:nvSpPr>
                <p:spPr>
                  <a:xfrm>
                    <a:off x="2165489" y="1230934"/>
                    <a:ext cx="854252" cy="811441"/>
                  </a:xfrm>
                  <a:prstGeom prst="ellipse">
                    <a:avLst/>
                  </a:prstGeom>
                  <a:grpFill/>
                  <a:ln>
                    <a:noFill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/>
                  </a:p>
                </p:txBody>
              </p:sp>
            </p:grpSp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786771A4-BFFD-4576-AF9D-C115A6A0C708}"/>
                    </a:ext>
                  </a:extLst>
                </p:cNvPr>
                <p:cNvSpPr txBox="1"/>
                <p:nvPr/>
              </p:nvSpPr>
              <p:spPr>
                <a:xfrm>
                  <a:off x="3776487" y="3072797"/>
                  <a:ext cx="1024373" cy="1064903"/>
                </a:xfrm>
                <a:prstGeom prst="rect">
                  <a:avLst/>
                </a:prstGeom>
                <a:noFill/>
              </p:spPr>
              <p:txBody>
                <a:bodyPr wrap="square" lIns="121855" tIns="60928" rIns="121855" bIns="60928" rtlCol="0">
                  <a:spAutoFit/>
                </a:bodyPr>
                <a:lstStyle/>
                <a:p>
                  <a:pPr algn="ctr"/>
                  <a:r>
                    <a:rPr lang="en-US" sz="2800" b="1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Arial-Rounded" pitchFamily="34" charset="0"/>
                      <a:cs typeface="Times New Roman" panose="02020603050405020304" pitchFamily="18" charset="0"/>
                    </a:rPr>
                    <a:t>Bài</a:t>
                  </a:r>
                  <a:endParaRPr lang="en-US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Arial-Rounded" pitchFamily="34" charset="0"/>
                    <a:cs typeface="Times New Roman" panose="02020603050405020304" pitchFamily="18" charset="0"/>
                  </a:endParaRPr>
                </a:p>
                <a:p>
                  <a:pPr algn="ctr"/>
                  <a:r>
                    <a:rPr lang="en-US" sz="2800" b="1" dirty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Arial-Rounded" pitchFamily="34" charset="0"/>
                      <a:cs typeface="Times New Roman" panose="02020603050405020304" pitchFamily="18" charset="0"/>
                    </a:rPr>
                    <a:t>1</a:t>
                  </a:r>
                </a:p>
              </p:txBody>
            </p:sp>
          </p:grp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1E4C53D-E4E3-48D0-9B63-68C6644846D1}"/>
                </a:ext>
              </a:extLst>
            </p:cNvPr>
            <p:cNvSpPr txBox="1"/>
            <p:nvPr/>
          </p:nvSpPr>
          <p:spPr>
            <a:xfrm>
              <a:off x="4005421" y="3117361"/>
              <a:ext cx="5807123" cy="665539"/>
            </a:xfrm>
            <a:prstGeom prst="rect">
              <a:avLst/>
            </a:prstGeom>
            <a:noFill/>
          </p:spPr>
          <p:txBody>
            <a:bodyPr wrap="square" lIns="121855" tIns="60928" rIns="121855" bIns="60928" rtlCol="0">
              <a:spAutoFit/>
            </a:bodyPr>
            <a:lstStyle/>
            <a:p>
              <a:r>
                <a:rPr 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TÔI LÀ HỌC SINH LỚP 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21908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529388"/>
            <a:ext cx="9144000" cy="396834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1015"/>
            <a:ext cx="9144000" cy="243474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222" b="28704" l="20104" r="27448"/>
                    </a14:imgEffect>
                  </a14:imgLayer>
                </a14:imgProps>
              </a:ext>
            </a:extLst>
          </a:blip>
          <a:srcRect l="20922" t="17991" r="72659" b="72364"/>
          <a:stretch/>
        </p:blipFill>
        <p:spPr>
          <a:xfrm>
            <a:off x="130811" y="239848"/>
            <a:ext cx="776857" cy="65668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395485" y="278858"/>
            <a:ext cx="5623761" cy="55393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2800" b="1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 LÀ HỌC SINH LỚP 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-1" y="846292"/>
            <a:ext cx="9144001" cy="5632246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khai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sớm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mới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vùng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dậy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khác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hẳn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Loáng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chuẩn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bị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xong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ngạc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nhiên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cười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tủm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tỉm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rối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rít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“ Con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muốn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sớm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nhất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.”. </a:t>
            </a:r>
          </a:p>
          <a:p>
            <a:endParaRPr lang="en-US" sz="11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háo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hức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tưởng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tượng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cảnh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tiên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cất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chào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thật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to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cổng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mấy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ríu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rít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cười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sân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muốn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sớm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nhất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chào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ào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11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11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</a:p>
          <a:p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Ngay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cạnh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mấy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rụt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rè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níu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chặt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thật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giống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ngoái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bổng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cơ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056E26-8F21-4CAF-9800-618FD19AF294}"/>
              </a:ext>
            </a:extLst>
          </p:cNvPr>
          <p:cNvSpPr txBox="1"/>
          <p:nvPr/>
        </p:nvSpPr>
        <p:spPr>
          <a:xfrm>
            <a:off x="7772399" y="6364900"/>
            <a:ext cx="1371601" cy="43082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en-US" sz="2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Văn</a:t>
            </a:r>
            <a:r>
              <a:rPr lang="en-US" sz="2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</a:t>
            </a:r>
            <a:r>
              <a:rPr lang="en-US" sz="2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063189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529388"/>
            <a:ext cx="9144000" cy="396834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1015"/>
            <a:ext cx="9144000" cy="243474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2395485" y="278858"/>
            <a:ext cx="5623761" cy="55393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2800" b="1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 LÀ HỌC SINH LỚP 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-1" y="846292"/>
            <a:ext cx="9144001" cy="5632246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khai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sớm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mới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vùng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dậy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khác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hẳn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Loáng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chuẩn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bị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xong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ngạc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nhiên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cười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tủm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tỉm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rối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rít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“ Con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muốn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sớm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nhất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.”. </a:t>
            </a:r>
          </a:p>
          <a:p>
            <a:endParaRPr lang="en-US" sz="11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háo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hức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tưởng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tượng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cảnh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tiên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cất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chào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thật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to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cổng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mấy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ríu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rít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cười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sân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muốn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sớm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nhất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chào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ào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11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11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</a:p>
          <a:p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Ngay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cạnh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mấy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rụt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rè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níu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chặt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thật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giống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ngoái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bổng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cơ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056E26-8F21-4CAF-9800-618FD19AF294}"/>
              </a:ext>
            </a:extLst>
          </p:cNvPr>
          <p:cNvSpPr txBox="1"/>
          <p:nvPr/>
        </p:nvSpPr>
        <p:spPr>
          <a:xfrm>
            <a:off x="7772399" y="6364900"/>
            <a:ext cx="1371601" cy="43082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en-US" sz="2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Văn</a:t>
            </a:r>
            <a:r>
              <a:rPr lang="en-US" sz="2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</a:t>
            </a:r>
            <a:r>
              <a:rPr lang="en-US" sz="2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663F538-E376-4D61-972C-2E76D486C657}"/>
              </a:ext>
            </a:extLst>
          </p:cNvPr>
          <p:cNvSpPr/>
          <p:nvPr/>
        </p:nvSpPr>
        <p:spPr>
          <a:xfrm>
            <a:off x="133257" y="947041"/>
            <a:ext cx="387141" cy="425883"/>
          </a:xfrm>
          <a:prstGeom prst="ellipse">
            <a:avLst/>
          </a:prstGeom>
          <a:solidFill>
            <a:srgbClr val="A162D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36B7D9F-3FAB-44CC-ADFA-42C0BAC7B8DB}"/>
              </a:ext>
            </a:extLst>
          </p:cNvPr>
          <p:cNvSpPr/>
          <p:nvPr/>
        </p:nvSpPr>
        <p:spPr>
          <a:xfrm>
            <a:off x="130811" y="2872539"/>
            <a:ext cx="387141" cy="425883"/>
          </a:xfrm>
          <a:prstGeom prst="ellipse">
            <a:avLst/>
          </a:prstGeom>
          <a:solidFill>
            <a:srgbClr val="A162D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D7781A9-A5D2-4802-B42D-319246C1267A}"/>
              </a:ext>
            </a:extLst>
          </p:cNvPr>
          <p:cNvSpPr/>
          <p:nvPr/>
        </p:nvSpPr>
        <p:spPr>
          <a:xfrm>
            <a:off x="130810" y="4864906"/>
            <a:ext cx="387141" cy="425883"/>
          </a:xfrm>
          <a:prstGeom prst="ellipse">
            <a:avLst/>
          </a:prstGeom>
          <a:solidFill>
            <a:srgbClr val="A162D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9868350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1013"/>
            <a:ext cx="9144000" cy="370462"/>
            <a:chOff x="0" y="-127508"/>
            <a:chExt cx="12192000" cy="1361811"/>
          </a:xfrm>
        </p:grpSpPr>
        <p:sp>
          <p:nvSpPr>
            <p:cNvPr id="22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" name="Straight Connector 2"/>
          <p:cNvCxnSpPr>
            <a:cxnSpLocks/>
          </p:cNvCxnSpPr>
          <p:nvPr/>
        </p:nvCxnSpPr>
        <p:spPr>
          <a:xfrm>
            <a:off x="7023786" y="1923475"/>
            <a:ext cx="108894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cxnSpLocks/>
          </p:cNvCxnSpPr>
          <p:nvPr/>
        </p:nvCxnSpPr>
        <p:spPr>
          <a:xfrm>
            <a:off x="7257386" y="3033270"/>
            <a:ext cx="107700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cxnSpLocks/>
          </p:cNvCxnSpPr>
          <p:nvPr/>
        </p:nvCxnSpPr>
        <p:spPr>
          <a:xfrm>
            <a:off x="3382957" y="2465266"/>
            <a:ext cx="87490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2045868" y="402144"/>
            <a:ext cx="5623761" cy="55393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2800" b="1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 LÀ HỌC SINH LỚP 2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80916" y="862888"/>
            <a:ext cx="8782168" cy="2867900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khai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30000"/>
              </a:lnSpc>
            </a:pP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sớm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mới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gọi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vùng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dậy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khác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hẳn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mọi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Loáng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chuẩn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bị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xong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mọi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ngạc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nhiên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còn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cười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tủm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tỉm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rối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rít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“ Con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muốn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sớm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nhất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.”. 	 </a:t>
            </a:r>
          </a:p>
        </p:txBody>
      </p:sp>
      <p:pic>
        <p:nvPicPr>
          <p:cNvPr id="12" name="图片 6">
            <a:extLst>
              <a:ext uri="{FF2B5EF4-FFF2-40B4-BE49-F238E27FC236}">
                <a16:creationId xmlns:a16="http://schemas.microsoft.com/office/drawing/2014/main" id="{30624B04-4051-40EE-A0C5-4AB9DB9BD9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529388"/>
            <a:ext cx="9144000" cy="396834"/>
          </a:xfrm>
          <a:prstGeom prst="rect">
            <a:avLst/>
          </a:prstGeom>
        </p:spPr>
      </p:pic>
      <p:pic>
        <p:nvPicPr>
          <p:cNvPr id="13" name="Picture 2" descr="C:\Users\Dream\Desktop\1.jpg">
            <a:extLst>
              <a:ext uri="{FF2B5EF4-FFF2-40B4-BE49-F238E27FC236}">
                <a16:creationId xmlns:a16="http://schemas.microsoft.com/office/drawing/2014/main" id="{8D87F60E-409E-4B5A-8E99-765EBE0BF4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00786" y="3689644"/>
            <a:ext cx="2800350" cy="3228133"/>
          </a:xfrm>
          <a:prstGeom prst="rect">
            <a:avLst/>
          </a:prstGeom>
          <a:noFill/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09D3750-22F4-4672-AD8F-0C51FF689383}"/>
              </a:ext>
            </a:extLst>
          </p:cNvPr>
          <p:cNvSpPr txBox="1"/>
          <p:nvPr/>
        </p:nvSpPr>
        <p:spPr>
          <a:xfrm>
            <a:off x="180916" y="4252335"/>
            <a:ext cx="559425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Tủm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tỉm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kiểu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cười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mở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miệng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cử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môi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kín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đáo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803A541-BBAF-4DCE-BA1C-6EA1CC1CB7DC}"/>
              </a:ext>
            </a:extLst>
          </p:cNvPr>
          <p:cNvSpPr/>
          <p:nvPr/>
        </p:nvSpPr>
        <p:spPr>
          <a:xfrm>
            <a:off x="304707" y="1048683"/>
            <a:ext cx="387141" cy="425883"/>
          </a:xfrm>
          <a:prstGeom prst="ellipse">
            <a:avLst/>
          </a:prstGeom>
          <a:solidFill>
            <a:srgbClr val="A162D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279241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529388"/>
            <a:ext cx="9144000" cy="396834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1015"/>
            <a:ext cx="9144000" cy="243474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59387" y="408978"/>
            <a:ext cx="9144001" cy="366414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háo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hức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tưởng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tượng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ra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cảnh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tiên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cất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chào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thật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to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cổng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mấy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ríu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rít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cười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sân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muốn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sớm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nhất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chào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ào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	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36B7D9F-3FAB-44CC-ADFA-42C0BAC7B8DB}"/>
              </a:ext>
            </a:extLst>
          </p:cNvPr>
          <p:cNvSpPr/>
          <p:nvPr/>
        </p:nvSpPr>
        <p:spPr>
          <a:xfrm>
            <a:off x="159387" y="544924"/>
            <a:ext cx="387141" cy="425883"/>
          </a:xfrm>
          <a:prstGeom prst="ellipse">
            <a:avLst/>
          </a:prstGeom>
          <a:solidFill>
            <a:srgbClr val="A162D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31E4C9A-7207-4BD6-81D6-53D39BD17E73}"/>
              </a:ext>
            </a:extLst>
          </p:cNvPr>
          <p:cNvCxnSpPr>
            <a:cxnSpLocks/>
          </p:cNvCxnSpPr>
          <p:nvPr/>
        </p:nvCxnSpPr>
        <p:spPr>
          <a:xfrm>
            <a:off x="1480236" y="922605"/>
            <a:ext cx="108894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3B5ECB4C-8861-4EB6-96BB-36F4DC511FB9}"/>
              </a:ext>
            </a:extLst>
          </p:cNvPr>
          <p:cNvSpPr txBox="1"/>
          <p:nvPr/>
        </p:nvSpPr>
        <p:spPr>
          <a:xfrm>
            <a:off x="269456" y="4237610"/>
            <a:ext cx="86316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hức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sướng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chờ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điều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hay,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sắp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9FEB54-7BA2-4775-B5DC-C5AD33B4638F}"/>
              </a:ext>
            </a:extLst>
          </p:cNvPr>
          <p:cNvCxnSpPr>
            <a:cxnSpLocks/>
          </p:cNvCxnSpPr>
          <p:nvPr/>
        </p:nvCxnSpPr>
        <p:spPr>
          <a:xfrm>
            <a:off x="1262298" y="2720208"/>
            <a:ext cx="81021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58F4ABC6-2C56-49D9-85FC-FB56E7A695EC}"/>
              </a:ext>
            </a:extLst>
          </p:cNvPr>
          <p:cNvSpPr txBox="1"/>
          <p:nvPr/>
        </p:nvSpPr>
        <p:spPr>
          <a:xfrm>
            <a:off x="239080" y="4340527"/>
            <a:ext cx="898461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Ríu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rít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diễn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tả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cảnh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trẻ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tụ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tập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cười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bầy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61155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2" grpId="0"/>
      <p:bldP spid="22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216610"/>
            <a:ext cx="9144000" cy="6096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1012"/>
            <a:ext cx="9144000" cy="313807"/>
            <a:chOff x="0" y="-127508"/>
            <a:chExt cx="12192000" cy="1361811"/>
          </a:xfrm>
        </p:grpSpPr>
        <p:sp>
          <p:nvSpPr>
            <p:cNvPr id="22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0" name="Straight Connector 19"/>
          <p:cNvCxnSpPr/>
          <p:nvPr/>
        </p:nvCxnSpPr>
        <p:spPr>
          <a:xfrm flipH="1">
            <a:off x="5867492" y="2218621"/>
            <a:ext cx="115152" cy="38562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0" y="1905767"/>
            <a:ext cx="9028848" cy="1511888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cổng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mấy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ríu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rít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cười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sân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 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</p:txBody>
      </p:sp>
      <p:cxnSp>
        <p:nvCxnSpPr>
          <p:cNvPr id="11" name="Straight Connector 10"/>
          <p:cNvCxnSpPr>
            <a:cxnSpLocks/>
          </p:cNvCxnSpPr>
          <p:nvPr/>
        </p:nvCxnSpPr>
        <p:spPr>
          <a:xfrm flipH="1">
            <a:off x="2366486" y="3003455"/>
            <a:ext cx="115152" cy="38562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5999081" y="2970206"/>
            <a:ext cx="115152" cy="38562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4" name="Group 3"/>
          <p:cNvGrpSpPr/>
          <p:nvPr/>
        </p:nvGrpSpPr>
        <p:grpSpPr>
          <a:xfrm>
            <a:off x="8157475" y="2983922"/>
            <a:ext cx="172728" cy="400484"/>
            <a:chOff x="7279395" y="1046131"/>
            <a:chExt cx="172728" cy="400484"/>
          </a:xfrm>
        </p:grpSpPr>
        <p:cxnSp>
          <p:nvCxnSpPr>
            <p:cNvPr id="13" name="Straight Connector 12"/>
            <p:cNvCxnSpPr/>
            <p:nvPr/>
          </p:nvCxnSpPr>
          <p:spPr>
            <a:xfrm flipH="1">
              <a:off x="7279395" y="1046131"/>
              <a:ext cx="115152" cy="38562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H="1">
              <a:off x="7336971" y="1060991"/>
              <a:ext cx="115152" cy="38562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6" name="Rounded Rectangle 15"/>
          <p:cNvSpPr/>
          <p:nvPr/>
        </p:nvSpPr>
        <p:spPr>
          <a:xfrm>
            <a:off x="2658545" y="608108"/>
            <a:ext cx="3882683" cy="630014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đọc câu dài 2">
            <a:hlinkClick r:id="" action="ppaction://media"/>
            <a:extLst>
              <a:ext uri="{FF2B5EF4-FFF2-40B4-BE49-F238E27FC236}">
                <a16:creationId xmlns:a16="http://schemas.microsoft.com/office/drawing/2014/main" id="{8D99E01D-3CA9-4D5D-AFE4-60966E6E11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3398" y="63501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637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89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1403</TotalTime>
  <Words>1702</Words>
  <Application>Microsoft Office PowerPoint</Application>
  <PresentationFormat>On-screen Show (4:3)</PresentationFormat>
  <Paragraphs>116</Paragraphs>
  <Slides>29</Slides>
  <Notes>2</Notes>
  <HiddenSlides>0</HiddenSlides>
  <MMClips>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9" baseType="lpstr">
      <vt:lpstr>Arial</vt:lpstr>
      <vt:lpstr>Arial-Rounded</vt:lpstr>
      <vt:lpstr>Calibri</vt:lpstr>
      <vt:lpstr>Calibri Light</vt:lpstr>
      <vt:lpstr>iCiel Cadena</vt:lpstr>
      <vt:lpstr>SVN-Gretoon</vt:lpstr>
      <vt:lpstr>Times New Roman</vt:lpstr>
      <vt:lpstr>UTM Avo</vt:lpstr>
      <vt:lpstr>迷你简少儿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Nội dung: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Hello</cp:lastModifiedBy>
  <cp:revision>158</cp:revision>
  <dcterms:created xsi:type="dcterms:W3CDTF">2021-05-31T08:31:14Z</dcterms:created>
  <dcterms:modified xsi:type="dcterms:W3CDTF">2023-07-20T03:02:35Z</dcterms:modified>
</cp:coreProperties>
</file>