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8"/>
  </p:notesMasterIdLst>
  <p:sldIdLst>
    <p:sldId id="325" r:id="rId2"/>
    <p:sldId id="327" r:id="rId3"/>
    <p:sldId id="372" r:id="rId4"/>
    <p:sldId id="350" r:id="rId5"/>
    <p:sldId id="339" r:id="rId6"/>
    <p:sldId id="340" r:id="rId7"/>
    <p:sldId id="344" r:id="rId8"/>
    <p:sldId id="346" r:id="rId9"/>
    <p:sldId id="341" r:id="rId10"/>
    <p:sldId id="342" r:id="rId11"/>
    <p:sldId id="345" r:id="rId12"/>
    <p:sldId id="347" r:id="rId13"/>
    <p:sldId id="374" r:id="rId14"/>
    <p:sldId id="330" r:id="rId15"/>
    <p:sldId id="310" r:id="rId16"/>
    <p:sldId id="312" r:id="rId17"/>
    <p:sldId id="336" r:id="rId18"/>
    <p:sldId id="352" r:id="rId19"/>
    <p:sldId id="357" r:id="rId20"/>
    <p:sldId id="337" r:id="rId21"/>
    <p:sldId id="332" r:id="rId22"/>
    <p:sldId id="353" r:id="rId23"/>
    <p:sldId id="348" r:id="rId24"/>
    <p:sldId id="367" r:id="rId25"/>
    <p:sldId id="338" r:id="rId26"/>
    <p:sldId id="283" r:id="rId27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F0266"/>
    <a:srgbClr val="007033"/>
    <a:srgbClr val="95DDFD"/>
    <a:srgbClr val="FDD4CF"/>
    <a:srgbClr val="FF6699"/>
    <a:srgbClr val="FFFFCC"/>
    <a:srgbClr val="FBD1EC"/>
    <a:srgbClr val="FF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80" y="78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0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9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1" y="345233"/>
            <a:ext cx="11385753" cy="2040335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2366435"/>
            <a:ext cx="11443219" cy="6404437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3" y="454794"/>
            <a:ext cx="2574745" cy="2574745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22934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0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1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7" y="746689"/>
            <a:ext cx="1607097" cy="12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433434" y="2283443"/>
            <a:ext cx="7326413" cy="61138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24" tIns="96761" rIns="193524" bIns="9676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933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9884" y="605314"/>
            <a:ext cx="10044317" cy="1488073"/>
          </a:xfrm>
          <a:prstGeom prst="rect">
            <a:avLst/>
          </a:prstGeom>
          <a:noFill/>
        </p:spPr>
        <p:txBody>
          <a:bodyPr wrap="square" lIns="193524" tIns="96761" rIns="193524" bIns="96761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400" kern="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113864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4090" y="1103887"/>
            <a:ext cx="11023820" cy="4538911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0" y="1380484"/>
            <a:ext cx="498704" cy="49870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641832" y="2499003"/>
            <a:ext cx="1250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62249" y="5975839"/>
            <a:ext cx="1074875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4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737530" y="1491921"/>
            <a:ext cx="10716939" cy="173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782593" y="2697645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83154" y="1803385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1247835" y="2659545"/>
            <a:ext cx="130434" cy="563746"/>
            <a:chOff x="12056076" y="4070893"/>
            <a:chExt cx="210065" cy="56374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16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330DFD-9A96-45D6-A42B-F43CC78EA958}"/>
              </a:ext>
            </a:extLst>
          </p:cNvPr>
          <p:cNvSpPr txBox="1"/>
          <p:nvPr/>
        </p:nvSpPr>
        <p:spPr>
          <a:xfrm>
            <a:off x="584090" y="1103887"/>
            <a:ext cx="11023820" cy="4538911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988F6-6899-4D7D-908E-33FCEED08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0" y="1380484"/>
            <a:ext cx="498704" cy="49870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09788D-CB0B-40B0-9D4A-0D806F47CFC0}"/>
              </a:ext>
            </a:extLst>
          </p:cNvPr>
          <p:cNvCxnSpPr/>
          <p:nvPr/>
        </p:nvCxnSpPr>
        <p:spPr>
          <a:xfrm flipH="1">
            <a:off x="1763293" y="2143288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EBB28-AE61-4A79-B9A4-F0607DEDD20B}"/>
              </a:ext>
            </a:extLst>
          </p:cNvPr>
          <p:cNvCxnSpPr/>
          <p:nvPr/>
        </p:nvCxnSpPr>
        <p:spPr>
          <a:xfrm flipH="1">
            <a:off x="5487854" y="1399534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E16808-4A0B-4905-BF58-A507F582236C}"/>
              </a:ext>
            </a:extLst>
          </p:cNvPr>
          <p:cNvGrpSpPr/>
          <p:nvPr/>
        </p:nvGrpSpPr>
        <p:grpSpPr>
          <a:xfrm>
            <a:off x="8409385" y="2088121"/>
            <a:ext cx="130434" cy="563746"/>
            <a:chOff x="12056076" y="4070893"/>
            <a:chExt cx="210065" cy="56374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B8B670-B662-4461-8B27-3FE141E25515}"/>
                </a:ext>
              </a:extLst>
            </p:cNvPr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3E363D-A233-4FB2-B7EC-173C49A953C2}"/>
                </a:ext>
              </a:extLst>
            </p:cNvPr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07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1337024"/>
            <a:ext cx="11201399" cy="734903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21040" y="686990"/>
            <a:ext cx="734483" cy="496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53897" y="463407"/>
            <a:ext cx="4960505" cy="8382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1522220"/>
            <a:ext cx="458672" cy="433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7" y="3168857"/>
            <a:ext cx="488744" cy="488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5305605"/>
            <a:ext cx="442124" cy="4758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09AFD-900A-4C2E-B477-7E4C60A96EAD}"/>
              </a:ext>
            </a:extLst>
          </p:cNvPr>
          <p:cNvGrpSpPr/>
          <p:nvPr/>
        </p:nvGrpSpPr>
        <p:grpSpPr>
          <a:xfrm>
            <a:off x="38301" y="2"/>
            <a:ext cx="12099911" cy="491068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28031BA2-B442-42F8-BC59-261A5B844E7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D07AD76B-9B94-42E0-B05F-66AE31B592F0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DE66D3FB-8B4C-48BD-A47F-3895F1BC67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518752"/>
            <a:ext cx="12099911" cy="6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1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3280" y="2656965"/>
            <a:ext cx="10865440" cy="164833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zh-CN" altLang="en-US" sz="8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633477" y="437885"/>
            <a:ext cx="1100204" cy="10085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39547" y="620605"/>
            <a:ext cx="528738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4267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508" y="1406362"/>
            <a:ext cx="1092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2767" y="2866567"/>
            <a:ext cx="2847077" cy="840019"/>
          </a:xfrm>
          <a:prstGeom prst="roundRect">
            <a:avLst/>
          </a:prstGeom>
          <a:solidFill>
            <a:srgbClr val="FDD4CF"/>
          </a:solidFill>
          <a:ln w="19050">
            <a:solidFill>
              <a:srgbClr val="FDD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1025" y="4198473"/>
            <a:ext cx="2847076" cy="840019"/>
          </a:xfrm>
          <a:prstGeom prst="roundRect">
            <a:avLst/>
          </a:prstGeom>
          <a:solidFill>
            <a:srgbClr val="FDD4CF"/>
          </a:solidFill>
          <a:ln>
            <a:solidFill>
              <a:srgbClr val="FDD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1025" y="5501585"/>
            <a:ext cx="2896919" cy="840019"/>
          </a:xfrm>
          <a:prstGeom prst="roundRect">
            <a:avLst/>
          </a:prstGeom>
          <a:solidFill>
            <a:srgbClr val="FDD4CF"/>
          </a:solidFill>
          <a:ln>
            <a:solidFill>
              <a:srgbClr val="FDD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8374" y="6804697"/>
            <a:ext cx="2792818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72830" y="2811373"/>
            <a:ext cx="614880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72831" y="4093798"/>
            <a:ext cx="6262710" cy="11305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86738" y="5452203"/>
            <a:ext cx="6148802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24743" y="6789187"/>
            <a:ext cx="6096888" cy="1154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>
            <a:cxnSpLocks/>
            <a:stCxn id="20" idx="3"/>
            <a:endCxn id="28" idx="1"/>
          </p:cNvCxnSpPr>
          <p:nvPr/>
        </p:nvCxnSpPr>
        <p:spPr>
          <a:xfrm>
            <a:off x="3309844" y="3286577"/>
            <a:ext cx="2062987" cy="137250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stCxn id="24" idx="3"/>
            <a:endCxn id="31" idx="1"/>
          </p:cNvCxnSpPr>
          <p:nvPr/>
        </p:nvCxnSpPr>
        <p:spPr>
          <a:xfrm>
            <a:off x="3298101" y="4618483"/>
            <a:ext cx="2188637" cy="1270666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endCxn id="27" idx="1"/>
          </p:cNvCxnSpPr>
          <p:nvPr/>
        </p:nvCxnSpPr>
        <p:spPr>
          <a:xfrm flipV="1">
            <a:off x="3401192" y="3248319"/>
            <a:ext cx="1971638" cy="279053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3401192" y="7252219"/>
            <a:ext cx="2023551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12360" y="2077874"/>
            <a:ext cx="62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18803" y="2004175"/>
            <a:ext cx="36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83" y="1933446"/>
            <a:ext cx="726737" cy="539985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879313" y="1666990"/>
            <a:ext cx="269320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2425867" y="2566184"/>
            <a:ext cx="269320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5603" y="4132108"/>
            <a:ext cx="6680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51" y="3904292"/>
            <a:ext cx="3130632" cy="40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9814" y="811298"/>
            <a:ext cx="11018374" cy="2315546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0" y="1197439"/>
            <a:ext cx="450498" cy="425710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1023459" y="2954507"/>
            <a:ext cx="8889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743" y="721524"/>
            <a:ext cx="108178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eriod"/>
            </a:pP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c.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eriod"/>
            </a:pP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d.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21" y="4358826"/>
            <a:ext cx="2671629" cy="36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993" y="708156"/>
            <a:ext cx="1081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87" y="3432401"/>
            <a:ext cx="3036550" cy="453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9604" y="2325686"/>
            <a:ext cx="7403056" cy="3816365"/>
          </a:xfrm>
          <a:prstGeom prst="rect">
            <a:avLst/>
          </a:prstGeom>
          <a:noFill/>
          <a:ln>
            <a:solidFill>
              <a:srgbClr val="95DDFD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Qua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3848494" y="6311171"/>
            <a:ext cx="7543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35708" y="6997744"/>
            <a:ext cx="3310186" cy="840019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5845894" y="5498437"/>
            <a:ext cx="2610293" cy="19193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5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5580" y="1866087"/>
            <a:ext cx="11033270" cy="337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557213" indent="-557213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c.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57213" indent="-557213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d.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14" y="2922185"/>
            <a:ext cx="2945250" cy="36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8063" y="3491003"/>
            <a:ext cx="5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8063" y="4590359"/>
            <a:ext cx="5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505" y="3514087"/>
            <a:ext cx="5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363" y="4554501"/>
            <a:ext cx="5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7201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47482" y="595641"/>
            <a:ext cx="1654521" cy="57631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807714" y="1205548"/>
            <a:ext cx="1344703" cy="8644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482" y="2347700"/>
            <a:ext cx="3416001" cy="303023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>
          <a:xfrm>
            <a:off x="8268242" y="363858"/>
            <a:ext cx="3934352" cy="6365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2996" y="1171756"/>
            <a:ext cx="2761488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2438" y="3351746"/>
            <a:ext cx="2761488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3576" y="5306659"/>
            <a:ext cx="3300350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19869" r="13288" b="43363"/>
          <a:stretch/>
        </p:blipFill>
        <p:spPr bwMode="auto">
          <a:xfrm>
            <a:off x="3410692" y="643169"/>
            <a:ext cx="5085986" cy="69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310985">
            <a:off x="6995097" y="807630"/>
            <a:ext cx="1487088" cy="56858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rot="310985">
            <a:off x="4180197" y="2851669"/>
            <a:ext cx="3711166" cy="2133886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310985">
            <a:off x="6395472" y="6811196"/>
            <a:ext cx="1687776" cy="66812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2143" y="1045444"/>
            <a:ext cx="1154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87" y="2292877"/>
            <a:ext cx="4550855" cy="5287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1" name="Right Arrow 30"/>
          <p:cNvSpPr/>
          <p:nvPr/>
        </p:nvSpPr>
        <p:spPr>
          <a:xfrm rot="10800000">
            <a:off x="5004986" y="4248835"/>
            <a:ext cx="1548214" cy="64633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11295" y="6735840"/>
            <a:ext cx="3542205" cy="840019"/>
          </a:xfrm>
          <a:prstGeom prst="roundRect">
            <a:avLst/>
          </a:prstGeom>
          <a:noFill/>
          <a:ln w="28575">
            <a:solidFill>
              <a:srgbClr val="5F0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rgbClr val="5F02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6002" y="2518748"/>
            <a:ext cx="3538385" cy="840019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6001" y="3914640"/>
            <a:ext cx="3538385" cy="84001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rgbClr val="007033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6001" y="5462054"/>
            <a:ext cx="3538385" cy="84001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990325" y="1579196"/>
            <a:ext cx="4252173" cy="5253746"/>
            <a:chOff x="2715721" y="1732729"/>
            <a:chExt cx="3363965" cy="289696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43760" t="16233" r="21000" b="23663"/>
            <a:stretch/>
          </p:blipFill>
          <p:spPr>
            <a:xfrm>
              <a:off x="3058564" y="1732729"/>
              <a:ext cx="3021122" cy="289696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 rot="607331">
              <a:off x="2715721" y="1935579"/>
              <a:ext cx="607721" cy="2491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8137719" y="4648610"/>
            <a:ext cx="1255175" cy="1082155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614" y="1914728"/>
            <a:ext cx="6980415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7175" indent="-257175" algn="just">
              <a:lnSpc>
                <a:spcPct val="150000"/>
              </a:lnSpc>
              <a:buAutoNum type="alphaLcPeriod"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57175" indent="-257175" algn="just">
              <a:lnSpc>
                <a:spcPct val="150000"/>
              </a:lnSpc>
              <a:buAutoNum type="alphaLcPeriod"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 rot="1039825">
            <a:off x="10125271" y="5169318"/>
            <a:ext cx="440920" cy="333187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uiExpand="1" build="p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67200" y="1408301"/>
            <a:ext cx="365759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6067" y="2465433"/>
            <a:ext cx="10779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794" y="878202"/>
            <a:ext cx="978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67200" y="3788872"/>
            <a:ext cx="365759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784" y="5112311"/>
            <a:ext cx="509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3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4" grpId="0"/>
      <p:bldP spid="5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184061-E95B-4600-85A5-F7763C876905}"/>
              </a:ext>
            </a:extLst>
          </p:cNvPr>
          <p:cNvSpPr txBox="1"/>
          <p:nvPr/>
        </p:nvSpPr>
        <p:spPr>
          <a:xfrm>
            <a:off x="552449" y="1337024"/>
            <a:ext cx="11201399" cy="734903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0EDA5D-80E4-4F1C-B8FA-22AC2092C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21040" y="686990"/>
            <a:ext cx="734483" cy="4968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5631D8-6901-46E8-BFAF-B1C0E3176BC0}"/>
              </a:ext>
            </a:extLst>
          </p:cNvPr>
          <p:cNvSpPr txBox="1"/>
          <p:nvPr/>
        </p:nvSpPr>
        <p:spPr>
          <a:xfrm>
            <a:off x="4053897" y="463407"/>
            <a:ext cx="4960505" cy="8382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73FDEC-8530-4BF9-B73B-E08CE4C86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22220"/>
            <a:ext cx="458672" cy="433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0D25FD-F928-4924-AC1C-2DE6AF507B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7" y="3168857"/>
            <a:ext cx="488744" cy="4887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BFBA4-23D1-460D-A396-8643E1C64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5305605"/>
            <a:ext cx="442124" cy="4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062E52-7AF9-4EE2-9463-FF0B87774336}"/>
              </a:ext>
            </a:extLst>
          </p:cNvPr>
          <p:cNvGrpSpPr/>
          <p:nvPr/>
        </p:nvGrpSpPr>
        <p:grpSpPr>
          <a:xfrm>
            <a:off x="-10687" y="3"/>
            <a:ext cx="12213374" cy="409585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4157D2EF-3195-41FC-B452-1AE0D5112169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1033CDF5-7221-4D61-91B0-F538E03E7D5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16">
            <a:extLst>
              <a:ext uri="{FF2B5EF4-FFF2-40B4-BE49-F238E27FC236}">
                <a16:creationId xmlns:a16="http://schemas.microsoft.com/office/drawing/2014/main" id="{69A143C8-0C31-4E24-9454-C52F837C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" y="8503825"/>
            <a:ext cx="12213374" cy="616335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C5CB4D8-0893-499A-AD56-A08D81466D21}"/>
              </a:ext>
            </a:extLst>
          </p:cNvPr>
          <p:cNvSpPr txBox="1"/>
          <p:nvPr/>
        </p:nvSpPr>
        <p:spPr>
          <a:xfrm>
            <a:off x="94507" y="1203788"/>
            <a:ext cx="121852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139FE5E-AD2E-4102-85D1-A6E71CE3903E}"/>
              </a:ext>
            </a:extLst>
          </p:cNvPr>
          <p:cNvSpPr/>
          <p:nvPr/>
        </p:nvSpPr>
        <p:spPr>
          <a:xfrm>
            <a:off x="574259" y="2169708"/>
            <a:ext cx="2430076" cy="1154533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E119455-3940-41B5-A65C-3BCBCB743EED}"/>
              </a:ext>
            </a:extLst>
          </p:cNvPr>
          <p:cNvSpPr/>
          <p:nvPr/>
        </p:nvSpPr>
        <p:spPr>
          <a:xfrm>
            <a:off x="4565236" y="2126744"/>
            <a:ext cx="3243768" cy="1154532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DF98204-0C2B-440A-BA3E-758A5DF23960}"/>
              </a:ext>
            </a:extLst>
          </p:cNvPr>
          <p:cNvSpPr/>
          <p:nvPr/>
        </p:nvSpPr>
        <p:spPr>
          <a:xfrm>
            <a:off x="9241984" y="1990393"/>
            <a:ext cx="2759516" cy="1154532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A85891B-C91D-4EBF-B56D-28E8451A0FAB}"/>
              </a:ext>
            </a:extLst>
          </p:cNvPr>
          <p:cNvSpPr/>
          <p:nvPr/>
        </p:nvSpPr>
        <p:spPr>
          <a:xfrm>
            <a:off x="2176701" y="4208701"/>
            <a:ext cx="2870432" cy="1239865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7169941-1562-4809-BB4D-17599393C772}"/>
              </a:ext>
            </a:extLst>
          </p:cNvPr>
          <p:cNvSpPr/>
          <p:nvPr/>
        </p:nvSpPr>
        <p:spPr>
          <a:xfrm>
            <a:off x="7682667" y="4186578"/>
            <a:ext cx="1518960" cy="1020032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97B1B908-B51E-4A17-B134-3C595A2355F0}"/>
              </a:ext>
            </a:extLst>
          </p:cNvPr>
          <p:cNvSpPr/>
          <p:nvPr/>
        </p:nvSpPr>
        <p:spPr>
          <a:xfrm>
            <a:off x="309279" y="6700347"/>
            <a:ext cx="5136082" cy="123986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D99A2169-1964-4E54-A708-4D064F4B70C5}"/>
              </a:ext>
            </a:extLst>
          </p:cNvPr>
          <p:cNvSpPr/>
          <p:nvPr/>
        </p:nvSpPr>
        <p:spPr>
          <a:xfrm>
            <a:off x="7277635" y="6700346"/>
            <a:ext cx="4518845" cy="123986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0E154-6702-4945-866C-A823E451744C}"/>
              </a:ext>
            </a:extLst>
          </p:cNvPr>
          <p:cNvCxnSpPr>
            <a:cxnSpLocks/>
          </p:cNvCxnSpPr>
          <p:nvPr/>
        </p:nvCxnSpPr>
        <p:spPr>
          <a:xfrm>
            <a:off x="1517535" y="3110013"/>
            <a:ext cx="0" cy="3616418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73F456-07DF-4068-9506-8CACE4C84D19}"/>
              </a:ext>
            </a:extLst>
          </p:cNvPr>
          <p:cNvCxnSpPr>
            <a:cxnSpLocks/>
          </p:cNvCxnSpPr>
          <p:nvPr/>
        </p:nvCxnSpPr>
        <p:spPr>
          <a:xfrm flipH="1">
            <a:off x="3703256" y="3264472"/>
            <a:ext cx="2773914" cy="3435874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8F8163-655F-4D51-B111-200E047B8B9A}"/>
              </a:ext>
            </a:extLst>
          </p:cNvPr>
          <p:cNvCxnSpPr>
            <a:cxnSpLocks/>
          </p:cNvCxnSpPr>
          <p:nvPr/>
        </p:nvCxnSpPr>
        <p:spPr>
          <a:xfrm flipH="1">
            <a:off x="3836894" y="2965422"/>
            <a:ext cx="5834298" cy="3734924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6C0ABE-A08E-4B0F-8095-6D2DE589095C}"/>
              </a:ext>
            </a:extLst>
          </p:cNvPr>
          <p:cNvCxnSpPr>
            <a:cxnSpLocks/>
          </p:cNvCxnSpPr>
          <p:nvPr/>
        </p:nvCxnSpPr>
        <p:spPr>
          <a:xfrm>
            <a:off x="3671379" y="5394023"/>
            <a:ext cx="4770768" cy="1256187"/>
          </a:xfrm>
          <a:prstGeom prst="straightConnector1">
            <a:avLst/>
          </a:prstGeom>
          <a:ln w="28575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F5BB0F-290D-4C0E-A15D-D22FEBA6F41B}"/>
              </a:ext>
            </a:extLst>
          </p:cNvPr>
          <p:cNvCxnSpPr>
            <a:cxnSpLocks/>
            <a:stCxn id="13" idx="1"/>
          </p:cNvCxnSpPr>
          <p:nvPr/>
        </p:nvCxnSpPr>
        <p:spPr>
          <a:xfrm>
            <a:off x="8442147" y="5205524"/>
            <a:ext cx="0" cy="1494822"/>
          </a:xfrm>
          <a:prstGeom prst="straightConnector1">
            <a:avLst/>
          </a:prstGeom>
          <a:ln w="28575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ADBD40-20A3-404D-92F5-91F9B68F7580}"/>
              </a:ext>
            </a:extLst>
          </p:cNvPr>
          <p:cNvGrpSpPr/>
          <p:nvPr/>
        </p:nvGrpSpPr>
        <p:grpSpPr>
          <a:xfrm>
            <a:off x="363954" y="327662"/>
            <a:ext cx="3026127" cy="1005182"/>
            <a:chOff x="1805423" y="691224"/>
            <a:chExt cx="3026127" cy="1005182"/>
          </a:xfrm>
        </p:grpSpPr>
        <p:pic>
          <p:nvPicPr>
            <p:cNvPr id="21" name="Picture 20" descr="20210409090849_wm_shs-tieng-viet-2-tap-1">
              <a:extLst>
                <a:ext uri="{FF2B5EF4-FFF2-40B4-BE49-F238E27FC236}">
                  <a16:creationId xmlns:a16="http://schemas.microsoft.com/office/drawing/2014/main" id="{C9184D08-E9F5-4D35-B05A-E2225D0F78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1805423" y="842735"/>
              <a:ext cx="638324" cy="853671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BEA70C-1724-4434-BB75-813F99CDDF57}"/>
                </a:ext>
              </a:extLst>
            </p:cNvPr>
            <p:cNvSpPr txBox="1"/>
            <p:nvPr/>
          </p:nvSpPr>
          <p:spPr>
            <a:xfrm>
              <a:off x="2443747" y="691224"/>
              <a:ext cx="2387803" cy="86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84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6047" y="857600"/>
            <a:ext cx="73231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035" y="1679828"/>
            <a:ext cx="720916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(….)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1911" y="3716402"/>
            <a:ext cx="720916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(….)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90260" y="2825536"/>
            <a:ext cx="566775" cy="47652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7035" y="2591457"/>
            <a:ext cx="107531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27478" y="5026106"/>
            <a:ext cx="566775" cy="441774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28" y="4790608"/>
            <a:ext cx="112455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89649" y="5136886"/>
            <a:ext cx="12532659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06" y="-322729"/>
            <a:ext cx="13340302" cy="94655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89648" y="6277272"/>
            <a:ext cx="12532660" cy="28655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06" y="6615953"/>
            <a:ext cx="12532659" cy="2535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7916" y="1058857"/>
            <a:ext cx="10177528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034254" y="2472568"/>
            <a:ext cx="7832759" cy="5899149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4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7822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7822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19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979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 – 2</a:t>
              </a:r>
              <a:endParaRPr lang="en-US" sz="4979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79" y="5810845"/>
            <a:ext cx="2778832" cy="27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143578" y="772283"/>
            <a:ext cx="1781351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086100" y="840843"/>
            <a:ext cx="8591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85" y="7591807"/>
            <a:ext cx="2389129" cy="966654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896758" y="5736456"/>
            <a:ext cx="6754116" cy="872522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 lvl="0" eaLnBrk="0" hangingPunct="0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751858" y="4003924"/>
            <a:ext cx="8694438" cy="1089441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loát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51" y="4295071"/>
            <a:ext cx="761191" cy="520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67" y="5900934"/>
            <a:ext cx="761191" cy="5204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43368" y="-81102"/>
            <a:ext cx="8302928" cy="4896601"/>
            <a:chOff x="3721394" y="-130684"/>
            <a:chExt cx="2413591" cy="19626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394" y="-130684"/>
              <a:ext cx="2413591" cy="19626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924716" y="827807"/>
              <a:ext cx="2094671" cy="56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 CẦU CẦN ĐẠT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59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1337024"/>
            <a:ext cx="11201399" cy="734903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21040" y="686990"/>
            <a:ext cx="734483" cy="496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53897" y="463407"/>
            <a:ext cx="4960505" cy="8382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1522220"/>
            <a:ext cx="458672" cy="433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7" y="3168857"/>
            <a:ext cx="488744" cy="488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5305605"/>
            <a:ext cx="442124" cy="4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5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1905" y="2255923"/>
            <a:ext cx="11208189" cy="341982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49840" y="938826"/>
            <a:ext cx="6692317" cy="92683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1" y="2527878"/>
            <a:ext cx="510089" cy="4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8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25563" y="1707945"/>
            <a:ext cx="11140873" cy="174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11507802" y="1984036"/>
            <a:ext cx="136108" cy="53655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2597534" y="1966549"/>
            <a:ext cx="134681" cy="554037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218589" y="2895539"/>
            <a:ext cx="120282" cy="554037"/>
            <a:chOff x="12056076" y="4070893"/>
            <a:chExt cx="210065" cy="56374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4438966" y="2895538"/>
            <a:ext cx="138902" cy="55403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8FB3C6-A6B4-49DC-B4F6-D4C3CF0722F7}"/>
              </a:ext>
            </a:extLst>
          </p:cNvPr>
          <p:cNvSpPr txBox="1"/>
          <p:nvPr/>
        </p:nvSpPr>
        <p:spPr>
          <a:xfrm>
            <a:off x="491905" y="2255923"/>
            <a:ext cx="11208189" cy="341982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323C0-E6C1-45DE-8641-6AF1FF9BF13B}"/>
              </a:ext>
            </a:extLst>
          </p:cNvPr>
          <p:cNvSpPr txBox="1"/>
          <p:nvPr/>
        </p:nvSpPr>
        <p:spPr>
          <a:xfrm>
            <a:off x="2749840" y="938826"/>
            <a:ext cx="6692317" cy="92683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DBCE5-2C5F-4D18-87DA-96128239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1" y="2527878"/>
            <a:ext cx="510089" cy="4820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BF27D-0068-4EDB-AE36-6D710EAE9D36}"/>
              </a:ext>
            </a:extLst>
          </p:cNvPr>
          <p:cNvCxnSpPr>
            <a:cxnSpLocks/>
          </p:cNvCxnSpPr>
          <p:nvPr/>
        </p:nvCxnSpPr>
        <p:spPr>
          <a:xfrm flipH="1">
            <a:off x="6650052" y="3429284"/>
            <a:ext cx="136108" cy="53655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40198-12D4-4EFF-B17D-52EE455E71D7}"/>
              </a:ext>
            </a:extLst>
          </p:cNvPr>
          <p:cNvCxnSpPr>
            <a:cxnSpLocks/>
          </p:cNvCxnSpPr>
          <p:nvPr/>
        </p:nvCxnSpPr>
        <p:spPr>
          <a:xfrm flipH="1">
            <a:off x="9074534" y="2565978"/>
            <a:ext cx="134681" cy="554037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587EC-0317-4745-A5E5-F9D2BB213E09}"/>
              </a:ext>
            </a:extLst>
          </p:cNvPr>
          <p:cNvGrpSpPr/>
          <p:nvPr/>
        </p:nvGrpSpPr>
        <p:grpSpPr>
          <a:xfrm>
            <a:off x="3480484" y="5121709"/>
            <a:ext cx="120282" cy="554037"/>
            <a:chOff x="12056076" y="4070893"/>
            <a:chExt cx="210065" cy="5637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110036-AE73-46AA-8733-6E367C2B81AE}"/>
                </a:ext>
              </a:extLst>
            </p:cNvPr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BC60C4-43EC-4D8C-B88A-54E7E8E801C8}"/>
                </a:ext>
              </a:extLst>
            </p:cNvPr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78968F-A53E-4202-A6CB-AE7A49DB0097}"/>
              </a:ext>
            </a:extLst>
          </p:cNvPr>
          <p:cNvCxnSpPr>
            <a:cxnSpLocks/>
          </p:cNvCxnSpPr>
          <p:nvPr/>
        </p:nvCxnSpPr>
        <p:spPr>
          <a:xfrm flipH="1">
            <a:off x="10744516" y="3420540"/>
            <a:ext cx="138902" cy="55403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2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0849" y="1061028"/>
            <a:ext cx="11290301" cy="42508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" y="1398388"/>
            <a:ext cx="427572" cy="427572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9549744" y="1816331"/>
            <a:ext cx="1852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854902" y="5085088"/>
            <a:ext cx="7679497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97985" y="4292188"/>
            <a:ext cx="25357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920519" y="5941024"/>
            <a:ext cx="715668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0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3998</TotalTime>
  <Words>1349</Words>
  <Application>Microsoft Office PowerPoint</Application>
  <PresentationFormat>Custom</PresentationFormat>
  <Paragraphs>110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163</cp:revision>
  <dcterms:created xsi:type="dcterms:W3CDTF">2021-05-31T08:31:14Z</dcterms:created>
  <dcterms:modified xsi:type="dcterms:W3CDTF">2023-07-20T08:55:37Z</dcterms:modified>
</cp:coreProperties>
</file>