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4" autoAdjust="0"/>
  </p:normalViewPr>
  <p:slideViewPr>
    <p:cSldViewPr snapToGrid="0">
      <p:cViewPr varScale="1">
        <p:scale>
          <a:sx n="71" d="100"/>
          <a:sy n="71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46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53217" y="1902652"/>
            <a:ext cx="7579462" cy="4835773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849687" y="3189859"/>
              <a:ext cx="2169367" cy="48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 HOA E, Ê</a:t>
              </a:r>
              <a:endPara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58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22" y="4480699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5" y="579214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066239" y="522607"/>
            <a:ext cx="199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586331" y="1384787"/>
            <a:ext cx="7572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E, Ê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586331" y="2154228"/>
            <a:ext cx="52169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altLang="en-US" sz="3200" b="1" i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586331" y="4429850"/>
            <a:ext cx="771295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969477" y="498892"/>
            <a:ext cx="572555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703246" y="5075612"/>
            <a:ext cx="7965834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36814" y="5053983"/>
            <a:ext cx="8098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F109A-B827-4FC7-A64D-ED77B7FB4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5543973" y="1403305"/>
            <a:ext cx="2196261" cy="3439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CA7FA3-EE54-4A07-8051-5D1DECD6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1403766" y="1675341"/>
            <a:ext cx="2342636" cy="3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31">
            <a:extLst>
              <a:ext uri="{FF2B5EF4-FFF2-40B4-BE49-F238E27FC236}">
                <a16:creationId xmlns:a16="http://schemas.microsoft.com/office/drawing/2014/main" id="{64C6817E-0A5A-4C61-A3FB-3499F61C177E}"/>
              </a:ext>
            </a:extLst>
          </p:cNvPr>
          <p:cNvSpPr/>
          <p:nvPr/>
        </p:nvSpPr>
        <p:spPr>
          <a:xfrm>
            <a:off x="848040" y="346328"/>
            <a:ext cx="7965834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D2F10DC1-DE0B-4B56-A310-53F08C228C58}"/>
              </a:ext>
            </a:extLst>
          </p:cNvPr>
          <p:cNvSpPr/>
          <p:nvPr/>
        </p:nvSpPr>
        <p:spPr>
          <a:xfrm>
            <a:off x="792597" y="5143771"/>
            <a:ext cx="7558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Â)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0A092-30EB-4FE0-AD3F-EAEEAF37B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25767" y="1632236"/>
            <a:ext cx="729008" cy="882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A37B8-AF7F-4996-A13F-66BE69D0A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6537618" y="1647997"/>
            <a:ext cx="729008" cy="882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63E6FC-E494-4DBF-BDA7-70A53E3EB2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779026">
            <a:off x="6731072" y="1778933"/>
            <a:ext cx="729008" cy="882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33A9A-1B27-4980-B6DC-B341C8B6E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7585579">
            <a:off x="7066830" y="1258961"/>
            <a:ext cx="729008" cy="882435"/>
          </a:xfrm>
          <a:prstGeom prst="rect">
            <a:avLst/>
          </a:prstGeom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540F7588-AE2D-447F-B6DD-4A4F105E347C}"/>
              </a:ext>
            </a:extLst>
          </p:cNvPr>
          <p:cNvSpPr/>
          <p:nvPr/>
        </p:nvSpPr>
        <p:spPr>
          <a:xfrm>
            <a:off x="703246" y="381404"/>
            <a:ext cx="759271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375 L -0.04236 0.03889 L -0.06858 0.04213 L -0.08507 0.04746 L -0.1059 0.06042 L -0.12431 0.08195 L -0.13403 0.09792 L -0.13958 0.12061 L -0.13802 0.14491 L -0.12917 0.16482 L -0.11319 0.17917 L -0.09583 0.18565 L -0.05833 0.18612 L -0.02604 0.18033 L 0.01111 0.16112 L 0.04531 0.13172 L 0.06806 0.10371 L 0.07726 0.08056 L 0.07726 0.06436 L 0.07448 0.04815 L 0.06198 0.03843 L 0.03646 0.03843 L 0.0092 0.05348 L -0.01875 0.07917 L -0.0408 0.11158 L -0.0533 0.14746 L -0.05538 0.17338 L -0.0533 0.20209 L -0.04427 0.22176 L -0.03403 0.23403 L -0.01806 0.24237 L -0.00434 0.24375 L 0.00972 0.24098 L 0.0151 0.23542 L 0.01562 0.22639 L 0.00868 0.22014 L -0.00625 0.21713 L -0.02656 0.22292 L -0.04844 0.23889 L -0.06424 0.26297 L -0.07326 0.28519 L -0.0776 0.31227 L -0.07813 0.33913 L -0.06979 0.37454 L -0.05833 0.39237 L -0.04601 0.40718 L -0.02708 0.4176 L -0.00434 0.42593 L 0.01806 0.42338 L 0.04583 0.41135 L 0.0691 0.3882 L 0.0816 0.36413 L 0.08594 0.33959 L 0.08403 0.31621 L 0.07552 0.29422 L 0.06076 0.27778 L 0.04219 0.2713 L 0.02101 0.27547 L 0.00382 0.28727 L -0.00677 0.30811 L -0.0092 0.32593 L -0.00816 0.34815 " pathEditMode="relative" rAng="0" ptsTypes="AAAAAAAAAAAAAAAAAAAAAAAAAAAAAAAAAAAAAAAAAAAAAAAAAAAAAAAAAAAAAA">
                                      <p:cBhvr>
                                        <p:cTn id="3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9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1667 L -0.01771 0.01852 L -0.04184 0.0213 L -0.05729 0.02662 L -0.07639 0.03958 L -0.09375 0.06042 L -0.10261 0.07593 L -0.10781 0.09838 L -0.10643 0.12199 L -0.09809 0.14143 L -0.08334 0.15579 L -0.06736 0.16204 L -0.03247 0.16273 L -0.00209 0.15648 L 0.03212 0.13819 L 0.06423 0.10926 L 0.08507 0.08148 L 0.09392 0.05903 L 0.09392 0.04352 L 0.09132 0.02731 L 0.07951 0.01782 L 0.05573 0.01782 L 0.03038 0.03264 L 0.00451 0.05787 L -0.01597 0.08958 L -0.02743 0.12454 L -0.02969 0.14977 L -0.02743 0.17801 L -0.0191 0.19699 L -0.0099 0.20926 L 0.00521 0.21759 L 0.01788 0.21875 L 0.03107 0.2162 L 0.03594 0.21065 L 0.03663 0.20185 L 0.02986 0.1956 L 0.01614 0.19306 L -0.00278 0.19861 L -0.02309 0.21389 L -0.03802 0.23773 L -0.04636 0.25949 L -0.05018 0.28565 L -0.05052 0.31227 L -0.04306 0.34676 L -0.03247 0.36435 L -0.02084 0.37917 L -0.00295 0.38912 L 0.01788 0.39699 L 0.03871 0.39468 L 0.06458 0.38333 L 0.08611 0.36018 L 0.09774 0.33657 L 0.10191 0.31296 L 0.1 0.28981 L 0.09219 0.26806 L 0.07864 0.25208 L 0.06146 0.24583 L 0.04132 0.24977 L 0.02552 0.26134 L 0.01545 0.28171 L 0.01337 0.29931 L 0.01441 0.32083 " pathEditMode="relative" rAng="0" ptsTypes="AAAAAAAAAAAAAAAAAAAAAAAAAAAAAAAAAAAAAAAAAAAAAAAAAAAAAAAAAAAAAA">
                                      <p:cBhvr>
                                        <p:cTn id="37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16 L 0.03732 -0.05555 L 0.03732 -0.05532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01945 0.0375 L 0.03455 0.05393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0" grpId="0"/>
      <p:bldP spid="9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26" y="5352167"/>
            <a:ext cx="76895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D94B6F-2C3D-4BEB-ACEF-E091BF7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4579308" y="998001"/>
            <a:ext cx="2595215" cy="40639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02943-2170-4BDD-A589-89B445C1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354511" y="1364566"/>
            <a:ext cx="2556908" cy="36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5">
            <a:extLst>
              <a:ext uri="{FF2B5EF4-FFF2-40B4-BE49-F238E27FC236}">
                <a16:creationId xmlns:a16="http://schemas.microsoft.com/office/drawing/2014/main" id="{B6FD7118-9103-4FB1-8EF8-4FDDB3B1F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911419" y="3428776"/>
            <a:ext cx="1637634" cy="16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6">
            <a:extLst>
              <a:ext uri="{FF2B5EF4-FFF2-40B4-BE49-F238E27FC236}">
                <a16:creationId xmlns:a16="http://schemas.microsoft.com/office/drawing/2014/main" id="{8E602754-643E-41DF-A3E7-EB460DB17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7188591" y="3333276"/>
            <a:ext cx="1600899" cy="17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" y="1112569"/>
            <a:ext cx="6621469" cy="414551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9" y="4204286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928573" y="241561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2" y="4756389"/>
            <a:ext cx="3042239" cy="260940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00" y="2072218"/>
            <a:ext cx="1205784" cy="92411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" y="764625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7" y="-7039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33" y="1039468"/>
            <a:ext cx="1367891" cy="104835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78" y="1330217"/>
            <a:ext cx="1571057" cy="120405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1" y="168765"/>
            <a:ext cx="1343746" cy="15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760" y="4152018"/>
            <a:ext cx="788984" cy="9945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43810" y="3321508"/>
            <a:ext cx="6346640" cy="1789508"/>
            <a:chOff x="3754849" y="1730426"/>
            <a:chExt cx="4545106" cy="125929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022" y="2109107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03" y="2645487"/>
            <a:ext cx="1084305" cy="1077218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58" y="2697819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0DD5BB83-64C2-488A-BB1B-77FF0D5B1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87997"/>
              </p:ext>
            </p:extLst>
          </p:nvPr>
        </p:nvGraphicFramePr>
        <p:xfrm>
          <a:off x="1364377" y="396377"/>
          <a:ext cx="7041664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2088CA5-A42B-4699-B5D9-9134CF91AD90}"/>
              </a:ext>
            </a:extLst>
          </p:cNvPr>
          <p:cNvGrpSpPr/>
          <p:nvPr/>
        </p:nvGrpSpPr>
        <p:grpSpPr>
          <a:xfrm>
            <a:off x="2109626" y="517125"/>
            <a:ext cx="5712409" cy="2248279"/>
            <a:chOff x="2621798" y="471162"/>
            <a:chExt cx="7260498" cy="22482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AA2919-C36F-4404-9DCE-4E7401750D4B}"/>
                </a:ext>
              </a:extLst>
            </p:cNvPr>
            <p:cNvGrpSpPr/>
            <p:nvPr/>
          </p:nvGrpSpPr>
          <p:grpSpPr>
            <a:xfrm>
              <a:off x="2621798" y="471162"/>
              <a:ext cx="7216048" cy="2248279"/>
              <a:chOff x="2842136" y="112066"/>
              <a:chExt cx="7216048" cy="224827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37D71-BA45-4C6E-A9B5-678AA37449C0}"/>
                  </a:ext>
                </a:extLst>
              </p:cNvPr>
              <p:cNvSpPr txBox="1"/>
              <p:nvPr/>
            </p:nvSpPr>
            <p:spPr>
              <a:xfrm>
                <a:off x="2842136" y="112066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B8CF9B-2E6A-4FA9-86EE-95714B8875C9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A355E3-8AF7-4AB9-87CD-552C613709D1}"/>
                </a:ext>
              </a:extLst>
            </p:cNvPr>
            <p:cNvSpPr txBox="1"/>
            <p:nvPr/>
          </p:nvSpPr>
          <p:spPr>
            <a:xfrm>
              <a:off x="2666248" y="1343181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C7F674-F2F8-4CAD-8CE9-BA0CB60E71F4}"/>
              </a:ext>
            </a:extLst>
          </p:cNvPr>
          <p:cNvSpPr txBox="1"/>
          <p:nvPr/>
        </p:nvSpPr>
        <p:spPr>
          <a:xfrm>
            <a:off x="1297727" y="3670373"/>
            <a:ext cx="782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5B2EFB-CAE7-490F-992A-7A51288A11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02423" y="5146591"/>
            <a:ext cx="1150975" cy="9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12" y="2673764"/>
            <a:ext cx="83742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96" y="5836783"/>
            <a:ext cx="50087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12" y="2646443"/>
            <a:ext cx="67542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94" y="3291404"/>
            <a:ext cx="7886339" cy="2289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5" y="3652016"/>
            <a:ext cx="7931930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E, C, y, g, h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80" y="3246759"/>
            <a:ext cx="7940182" cy="2329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	(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	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0" y="3034376"/>
            <a:ext cx="817985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90076A75-FB92-44C8-AA57-91D83C0B4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40596"/>
              </p:ext>
            </p:extLst>
          </p:nvPr>
        </p:nvGraphicFramePr>
        <p:xfrm>
          <a:off x="1154310" y="263849"/>
          <a:ext cx="7041664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CC70B-FCEB-43BD-A430-C8EF23BC4592}"/>
              </a:ext>
            </a:extLst>
          </p:cNvPr>
          <p:cNvGrpSpPr/>
          <p:nvPr/>
        </p:nvGrpSpPr>
        <p:grpSpPr>
          <a:xfrm>
            <a:off x="1899559" y="384597"/>
            <a:ext cx="5712408" cy="2248279"/>
            <a:chOff x="2621798" y="471162"/>
            <a:chExt cx="7260497" cy="22482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38515B-D130-4A97-A602-D18A554A3859}"/>
                </a:ext>
              </a:extLst>
            </p:cNvPr>
            <p:cNvGrpSpPr/>
            <p:nvPr/>
          </p:nvGrpSpPr>
          <p:grpSpPr>
            <a:xfrm>
              <a:off x="2621798" y="471162"/>
              <a:ext cx="7216048" cy="2248279"/>
              <a:chOff x="2842136" y="112066"/>
              <a:chExt cx="7216048" cy="224827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2C9830-6258-4B39-98C8-FC1C0969EBCF}"/>
                  </a:ext>
                </a:extLst>
              </p:cNvPr>
              <p:cNvSpPr txBox="1"/>
              <p:nvPr/>
            </p:nvSpPr>
            <p:spPr>
              <a:xfrm>
                <a:off x="2842136" y="112066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660066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C9A7DC-B4A0-4F31-8F3E-A8AD116B85F4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2E8C1D-297C-4B86-915C-EE20AC7FCFE2}"/>
                </a:ext>
              </a:extLst>
            </p:cNvPr>
            <p:cNvSpPr txBox="1"/>
            <p:nvPr/>
          </p:nvSpPr>
          <p:spPr>
            <a:xfrm>
              <a:off x="2666247" y="1343181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660066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056672" y="5147867"/>
            <a:ext cx="1723518" cy="13638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119128" y="3289494"/>
            <a:ext cx="1661062" cy="153324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EFDE067E-4A23-408A-8F7E-D1C4D8604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56199"/>
              </p:ext>
            </p:extLst>
          </p:nvPr>
        </p:nvGraphicFramePr>
        <p:xfrm>
          <a:off x="338576" y="3695756"/>
          <a:ext cx="6457656" cy="2155536"/>
        </p:xfrm>
        <a:graphic>
          <a:graphicData uri="http://schemas.openxmlformats.org/drawingml/2006/table">
            <a:tbl>
              <a:tblPr/>
              <a:tblGrid>
                <a:gridCol w="807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0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C129676C-2BA1-4145-91D3-E16491E146EB}"/>
              </a:ext>
            </a:extLst>
          </p:cNvPr>
          <p:cNvGrpSpPr/>
          <p:nvPr/>
        </p:nvGrpSpPr>
        <p:grpSpPr>
          <a:xfrm>
            <a:off x="999422" y="3816504"/>
            <a:ext cx="5740545" cy="2248279"/>
            <a:chOff x="2514518" y="471162"/>
            <a:chExt cx="7296256" cy="22482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8C02A7-057E-4C9D-B0E4-5A34C9E6679D}"/>
                </a:ext>
              </a:extLst>
            </p:cNvPr>
            <p:cNvGrpSpPr/>
            <p:nvPr/>
          </p:nvGrpSpPr>
          <p:grpSpPr>
            <a:xfrm>
              <a:off x="2514518" y="471162"/>
              <a:ext cx="7216048" cy="2248279"/>
              <a:chOff x="2734856" y="112066"/>
              <a:chExt cx="7216048" cy="224827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848367-26E3-46B6-B9E2-BD584289F3C1}"/>
                  </a:ext>
                </a:extLst>
              </p:cNvPr>
              <p:cNvSpPr txBox="1"/>
              <p:nvPr/>
            </p:nvSpPr>
            <p:spPr>
              <a:xfrm>
                <a:off x="2734856" y="112066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304CC-8574-48D5-B36B-E81AC9F64FD9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F50D4-DCF7-4189-8D2F-E49DCB21D84B}"/>
                </a:ext>
              </a:extLst>
            </p:cNvPr>
            <p:cNvSpPr txBox="1"/>
            <p:nvPr/>
          </p:nvSpPr>
          <p:spPr>
            <a:xfrm>
              <a:off x="2594726" y="1343181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1D8A70E-C515-404E-A447-2BC6F09CEC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0909" t="2070" r="10321" b="6364"/>
          <a:stretch/>
        </p:blipFill>
        <p:spPr>
          <a:xfrm>
            <a:off x="3984344" y="239282"/>
            <a:ext cx="1798468" cy="2816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EBB63B-5528-45D4-A444-3ABC0979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450821" y="440698"/>
            <a:ext cx="1798468" cy="2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5">
            <a:extLst>
              <a:ext uri="{FF2B5EF4-FFF2-40B4-BE49-F238E27FC236}">
                <a16:creationId xmlns:a16="http://schemas.microsoft.com/office/drawing/2014/main" id="{D7E7EAF0-6BC4-44A4-AE91-B5C18BC5C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393293" y="1741098"/>
            <a:ext cx="1303961" cy="13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A22ADB3B-A00C-49D9-8CC5-19C56380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5918076" y="1593279"/>
            <a:ext cx="1311643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3" y="1192205"/>
            <a:ext cx="7231150" cy="452721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9" y="4708859"/>
            <a:ext cx="4885509" cy="217433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78" y="4034979"/>
            <a:ext cx="3361385" cy="2883139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6" y="1097620"/>
            <a:ext cx="1443877" cy="110658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62" y="60911"/>
            <a:ext cx="1185178" cy="132319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4" y="776898"/>
            <a:ext cx="1136336" cy="96151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7" y="92042"/>
            <a:ext cx="932850" cy="102040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23" y="1012860"/>
            <a:ext cx="788078" cy="60398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2" y="1257655"/>
            <a:ext cx="1046077" cy="80171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47042" y="3638830"/>
            <a:ext cx="5335565" cy="28831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5797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427</Words>
  <Application>Microsoft Office PowerPoint</Application>
  <PresentationFormat>On-screen Show (4:3)</PresentationFormat>
  <Paragraphs>37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165</cp:revision>
  <dcterms:created xsi:type="dcterms:W3CDTF">2021-05-29T04:52:35Z</dcterms:created>
  <dcterms:modified xsi:type="dcterms:W3CDTF">2023-07-20T08:48:05Z</dcterms:modified>
</cp:coreProperties>
</file>