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3" r:id="rId1"/>
  </p:sldMasterIdLst>
  <p:notesMasterIdLst>
    <p:notesMasterId r:id="rId26"/>
  </p:notesMasterIdLst>
  <p:sldIdLst>
    <p:sldId id="340" r:id="rId2"/>
    <p:sldId id="350" r:id="rId3"/>
    <p:sldId id="335" r:id="rId4"/>
    <p:sldId id="336" r:id="rId5"/>
    <p:sldId id="328" r:id="rId6"/>
    <p:sldId id="337" r:id="rId7"/>
    <p:sldId id="338" r:id="rId8"/>
    <p:sldId id="339" r:id="rId9"/>
    <p:sldId id="341" r:id="rId10"/>
    <p:sldId id="342" r:id="rId11"/>
    <p:sldId id="282" r:id="rId12"/>
    <p:sldId id="327" r:id="rId13"/>
    <p:sldId id="329" r:id="rId14"/>
    <p:sldId id="330" r:id="rId15"/>
    <p:sldId id="343" r:id="rId16"/>
    <p:sldId id="344" r:id="rId17"/>
    <p:sldId id="345" r:id="rId18"/>
    <p:sldId id="346" r:id="rId19"/>
    <p:sldId id="349" r:id="rId20"/>
    <p:sldId id="347" r:id="rId21"/>
    <p:sldId id="268" r:id="rId22"/>
    <p:sldId id="321" r:id="rId23"/>
    <p:sldId id="348" r:id="rId24"/>
    <p:sldId id="286" r:id="rId2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CC"/>
    <a:srgbClr val="FF9999"/>
    <a:srgbClr val="FFCCCC"/>
    <a:srgbClr val="FAD6A0"/>
    <a:srgbClr val="D9FAD2"/>
    <a:srgbClr val="FF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504" autoAdjust="0"/>
    <p:restoredTop sz="94660"/>
  </p:normalViewPr>
  <p:slideViewPr>
    <p:cSldViewPr snapToGrid="0">
      <p:cViewPr varScale="1">
        <p:scale>
          <a:sx n="67" d="100"/>
          <a:sy n="67" d="100"/>
        </p:scale>
        <p:origin x="1644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9E4A473-2BDC-4691-9B18-DA7ACC441C8A}" type="datetimeFigureOut">
              <a:rPr lang="en-US" smtClean="0"/>
              <a:pPr/>
              <a:t>7/20/2023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CA38487-C24C-4966-9DA1-EB22F364495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95886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幻灯片图像占位符 18433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  <a:ln/>
        </p:spPr>
      </p:sp>
      <p:sp>
        <p:nvSpPr>
          <p:cNvPr id="18435" name="文本占位符 18434"/>
          <p:cNvSpPr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lvl="0"/>
            <a:endParaRPr dirty="0"/>
          </a:p>
        </p:txBody>
      </p:sp>
      <p:sp>
        <p:nvSpPr>
          <p:cNvPr id="2" name="灯片编号占位符 1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pPr lvl="0" algn="r"/>
            <a:fld id="{9A0DB2DC-4C9A-4742-B13C-FB6460FD3503}" type="slidenum">
              <a:rPr lang="en-US" altLang="zh-CN" sz="1200" dirty="0"/>
              <a:pPr lvl="0" algn="r"/>
              <a:t>2</a:t>
            </a:fld>
            <a:endParaRPr lang="zh-CN" sz="1200" dirty="0"/>
          </a:p>
        </p:txBody>
      </p:sp>
    </p:spTree>
    <p:extLst>
      <p:ext uri="{BB962C8B-B14F-4D97-AF65-F5344CB8AC3E}">
        <p14:creationId xmlns:p14="http://schemas.microsoft.com/office/powerpoint/2010/main" val="75464223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3295CC-E057-4A62-B462-0FC7E02321B1}" type="slidenum">
              <a:rPr lang="zh-CN" altLang="en-US" smtClean="0"/>
              <a:pPr/>
              <a:t>21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1520430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A38487-C24C-4966-9DA1-EB22F3644958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842616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A38487-C24C-4966-9DA1-EB22F3644958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842616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A38487-C24C-4966-9DA1-EB22F3644958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842616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A38487-C24C-4966-9DA1-EB22F3644958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842616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A38487-C24C-4966-9DA1-EB22F3644958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842616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A38487-C24C-4966-9DA1-EB22F3644958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842616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A38487-C24C-4966-9DA1-EB22F3644958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156881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A38487-C24C-4966-9DA1-EB22F3644958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842616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/>
              <a:pPr/>
              <a:t>7/20/2023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03141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/>
              <a:pPr/>
              <a:t>7/20/2023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93754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/>
              <a:pPr/>
              <a:t>7/20/2023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493710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029238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1"/>
            <a:ext cx="9144000" cy="6858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00263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3000"/>
    </mc:Choice>
    <mc:Fallback xmlns="">
      <p:transition advTm="3000"/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Section header" userDrawn="1">
  <p:cSld name="1_Section hea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"/>
          <p:cNvSpPr/>
          <p:nvPr userDrawn="1"/>
        </p:nvSpPr>
        <p:spPr>
          <a:xfrm>
            <a:off x="311910" y="258924"/>
            <a:ext cx="8539315" cy="1530251"/>
          </a:xfrm>
          <a:custGeom>
            <a:avLst/>
            <a:gdLst>
              <a:gd name="connsiteX0" fmla="*/ 0 w 6378151"/>
              <a:gd name="connsiteY0" fmla="*/ 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0 w 6378151"/>
              <a:gd name="connsiteY4" fmla="*/ 0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74634 h 1034754"/>
              <a:gd name="connsiteX1" fmla="*/ 6119967 w 6378151"/>
              <a:gd name="connsiteY1" fmla="*/ 63876 h 1034754"/>
              <a:gd name="connsiteX2" fmla="*/ 6378151 w 6378151"/>
              <a:gd name="connsiteY2" fmla="*/ 1034754 h 1034754"/>
              <a:gd name="connsiteX3" fmla="*/ 0 w 6378151"/>
              <a:gd name="connsiteY3" fmla="*/ 1034754 h 1034754"/>
              <a:gd name="connsiteX4" fmla="*/ 204395 w 6378151"/>
              <a:gd name="connsiteY4" fmla="*/ 74634 h 1034754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209708 h 1169828"/>
              <a:gd name="connsiteX1" fmla="*/ 6044663 w 6378151"/>
              <a:gd name="connsiteY1" fmla="*/ 166677 h 1169828"/>
              <a:gd name="connsiteX2" fmla="*/ 6378151 w 6378151"/>
              <a:gd name="connsiteY2" fmla="*/ 1169828 h 1169828"/>
              <a:gd name="connsiteX3" fmla="*/ 0 w 6378151"/>
              <a:gd name="connsiteY3" fmla="*/ 1169828 h 1169828"/>
              <a:gd name="connsiteX4" fmla="*/ 204395 w 6378151"/>
              <a:gd name="connsiteY4" fmla="*/ 209708 h 1169828"/>
              <a:gd name="connsiteX0" fmla="*/ 204395 w 6378151"/>
              <a:gd name="connsiteY0" fmla="*/ 216207 h 1176327"/>
              <a:gd name="connsiteX1" fmla="*/ 6044663 w 6378151"/>
              <a:gd name="connsiteY1" fmla="*/ 173176 h 1176327"/>
              <a:gd name="connsiteX2" fmla="*/ 6378151 w 6378151"/>
              <a:gd name="connsiteY2" fmla="*/ 1176327 h 1176327"/>
              <a:gd name="connsiteX3" fmla="*/ 0 w 6378151"/>
              <a:gd name="connsiteY3" fmla="*/ 1176327 h 1176327"/>
              <a:gd name="connsiteX4" fmla="*/ 204395 w 6378151"/>
              <a:gd name="connsiteY4" fmla="*/ 216207 h 1176327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1490 h 1196156"/>
              <a:gd name="connsiteX1" fmla="*/ 6044663 w 6378151"/>
              <a:gd name="connsiteY1" fmla="*/ 193005 h 1196156"/>
              <a:gd name="connsiteX2" fmla="*/ 6378151 w 6378151"/>
              <a:gd name="connsiteY2" fmla="*/ 1196156 h 1196156"/>
              <a:gd name="connsiteX3" fmla="*/ 0 w 6378151"/>
              <a:gd name="connsiteY3" fmla="*/ 1196156 h 1196156"/>
              <a:gd name="connsiteX4" fmla="*/ 311971 w 6378151"/>
              <a:gd name="connsiteY4" fmla="*/ 171490 h 1196156"/>
              <a:gd name="connsiteX0" fmla="*/ 311971 w 6378151"/>
              <a:gd name="connsiteY0" fmla="*/ 140008 h 1164674"/>
              <a:gd name="connsiteX1" fmla="*/ 6044663 w 6378151"/>
              <a:gd name="connsiteY1" fmla="*/ 161523 h 1164674"/>
              <a:gd name="connsiteX2" fmla="*/ 6378151 w 6378151"/>
              <a:gd name="connsiteY2" fmla="*/ 1164674 h 1164674"/>
              <a:gd name="connsiteX3" fmla="*/ 0 w 6378151"/>
              <a:gd name="connsiteY3" fmla="*/ 1164674 h 1164674"/>
              <a:gd name="connsiteX4" fmla="*/ 311971 w 6378151"/>
              <a:gd name="connsiteY4" fmla="*/ 140008 h 1164674"/>
              <a:gd name="connsiteX0" fmla="*/ 311971 w 6378151"/>
              <a:gd name="connsiteY0" fmla="*/ 130732 h 1155398"/>
              <a:gd name="connsiteX1" fmla="*/ 6044663 w 6378151"/>
              <a:gd name="connsiteY1" fmla="*/ 152247 h 1155398"/>
              <a:gd name="connsiteX2" fmla="*/ 6378151 w 6378151"/>
              <a:gd name="connsiteY2" fmla="*/ 1155398 h 1155398"/>
              <a:gd name="connsiteX3" fmla="*/ 0 w 6378151"/>
              <a:gd name="connsiteY3" fmla="*/ 1155398 h 1155398"/>
              <a:gd name="connsiteX4" fmla="*/ 311971 w 6378151"/>
              <a:gd name="connsiteY4" fmla="*/ 130732 h 1155398"/>
              <a:gd name="connsiteX0" fmla="*/ 311971 w 6378151"/>
              <a:gd name="connsiteY0" fmla="*/ 116775 h 1141441"/>
              <a:gd name="connsiteX1" fmla="*/ 5947844 w 6378151"/>
              <a:gd name="connsiteY1" fmla="*/ 159805 h 1141441"/>
              <a:gd name="connsiteX2" fmla="*/ 6378151 w 6378151"/>
              <a:gd name="connsiteY2" fmla="*/ 1141441 h 1141441"/>
              <a:gd name="connsiteX3" fmla="*/ 0 w 6378151"/>
              <a:gd name="connsiteY3" fmla="*/ 1141441 h 1141441"/>
              <a:gd name="connsiteX4" fmla="*/ 311971 w 6378151"/>
              <a:gd name="connsiteY4" fmla="*/ 116775 h 1141441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19570 h 1144236"/>
              <a:gd name="connsiteX1" fmla="*/ 6033906 w 6378151"/>
              <a:gd name="connsiteY1" fmla="*/ 108812 h 1144236"/>
              <a:gd name="connsiteX2" fmla="*/ 6378151 w 6378151"/>
              <a:gd name="connsiteY2" fmla="*/ 1144236 h 1144236"/>
              <a:gd name="connsiteX3" fmla="*/ 0 w 6378151"/>
              <a:gd name="connsiteY3" fmla="*/ 1144236 h 1144236"/>
              <a:gd name="connsiteX4" fmla="*/ 311971 w 6378151"/>
              <a:gd name="connsiteY4" fmla="*/ 119570 h 1144236"/>
              <a:gd name="connsiteX0" fmla="*/ 311971 w 6378151"/>
              <a:gd name="connsiteY0" fmla="*/ 16611 h 1041277"/>
              <a:gd name="connsiteX1" fmla="*/ 6033906 w 6378151"/>
              <a:gd name="connsiteY1" fmla="*/ 5853 h 1041277"/>
              <a:gd name="connsiteX2" fmla="*/ 6378151 w 6378151"/>
              <a:gd name="connsiteY2" fmla="*/ 1041277 h 1041277"/>
              <a:gd name="connsiteX3" fmla="*/ 0 w 6378151"/>
              <a:gd name="connsiteY3" fmla="*/ 1041277 h 1041277"/>
              <a:gd name="connsiteX4" fmla="*/ 311971 w 6378151"/>
              <a:gd name="connsiteY4" fmla="*/ 16611 h 1041277"/>
              <a:gd name="connsiteX0" fmla="*/ 311971 w 6378151"/>
              <a:gd name="connsiteY0" fmla="*/ 100650 h 1125316"/>
              <a:gd name="connsiteX1" fmla="*/ 6033906 w 6378151"/>
              <a:gd name="connsiteY1" fmla="*/ 89892 h 1125316"/>
              <a:gd name="connsiteX2" fmla="*/ 6378151 w 6378151"/>
              <a:gd name="connsiteY2" fmla="*/ 1125316 h 1125316"/>
              <a:gd name="connsiteX3" fmla="*/ 0 w 6378151"/>
              <a:gd name="connsiteY3" fmla="*/ 1125316 h 1125316"/>
              <a:gd name="connsiteX4" fmla="*/ 311971 w 6378151"/>
              <a:gd name="connsiteY4" fmla="*/ 100650 h 1125316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3312 h 1127978"/>
              <a:gd name="connsiteX1" fmla="*/ 6001633 w 6378151"/>
              <a:gd name="connsiteY1" fmla="*/ 81796 h 1127978"/>
              <a:gd name="connsiteX2" fmla="*/ 6378151 w 6378151"/>
              <a:gd name="connsiteY2" fmla="*/ 1127978 h 1127978"/>
              <a:gd name="connsiteX3" fmla="*/ 0 w 6378151"/>
              <a:gd name="connsiteY3" fmla="*/ 1127978 h 1127978"/>
              <a:gd name="connsiteX4" fmla="*/ 311971 w 6378151"/>
              <a:gd name="connsiteY4" fmla="*/ 103312 h 1127978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3915 h 1138581"/>
              <a:gd name="connsiteX1" fmla="*/ 6001633 w 6378151"/>
              <a:gd name="connsiteY1" fmla="*/ 92399 h 1138581"/>
              <a:gd name="connsiteX2" fmla="*/ 6378151 w 6378151"/>
              <a:gd name="connsiteY2" fmla="*/ 1138581 h 1138581"/>
              <a:gd name="connsiteX3" fmla="*/ 0 w 6378151"/>
              <a:gd name="connsiteY3" fmla="*/ 1138581 h 1138581"/>
              <a:gd name="connsiteX4" fmla="*/ 311971 w 6378151"/>
              <a:gd name="connsiteY4" fmla="*/ 113915 h 1138581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78151" h="1147688">
                <a:moveTo>
                  <a:pt x="311971" y="123022"/>
                </a:moveTo>
                <a:cubicBezTo>
                  <a:pt x="702453" y="8274"/>
                  <a:pt x="5352966" y="-74203"/>
                  <a:pt x="6001633" y="101506"/>
                </a:cubicBezTo>
                <a:cubicBezTo>
                  <a:pt x="6446285" y="575739"/>
                  <a:pt x="6266988" y="813304"/>
                  <a:pt x="6378151" y="1147688"/>
                </a:cubicBezTo>
                <a:lnTo>
                  <a:pt x="0" y="1147688"/>
                </a:lnTo>
                <a:cubicBezTo>
                  <a:pt x="57374" y="820476"/>
                  <a:pt x="-78891" y="439478"/>
                  <a:pt x="311971" y="123022"/>
                </a:cubicBez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grpSp>
        <p:nvGrpSpPr>
          <p:cNvPr id="16" name="Group 15"/>
          <p:cNvGrpSpPr/>
          <p:nvPr userDrawn="1"/>
        </p:nvGrpSpPr>
        <p:grpSpPr>
          <a:xfrm>
            <a:off x="294376" y="1774826"/>
            <a:ext cx="8582414" cy="4803328"/>
            <a:chOff x="220782" y="1331119"/>
            <a:chExt cx="6436810" cy="3602496"/>
          </a:xfrm>
        </p:grpSpPr>
        <p:sp>
          <p:nvSpPr>
            <p:cNvPr id="17" name="Freeform 16"/>
            <p:cNvSpPr/>
            <p:nvPr/>
          </p:nvSpPr>
          <p:spPr>
            <a:xfrm>
              <a:off x="1630680" y="1333500"/>
              <a:ext cx="4968240" cy="7620"/>
            </a:xfrm>
            <a:custGeom>
              <a:avLst/>
              <a:gdLst>
                <a:gd name="connsiteX0" fmla="*/ 0 w 4968240"/>
                <a:gd name="connsiteY0" fmla="*/ 0 h 7620"/>
                <a:gd name="connsiteX1" fmla="*/ 2781300 w 4968240"/>
                <a:gd name="connsiteY1" fmla="*/ 0 h 7620"/>
                <a:gd name="connsiteX2" fmla="*/ 4968240 w 4968240"/>
                <a:gd name="connsiteY2" fmla="*/ 7620 h 7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68240" h="7620">
                  <a:moveTo>
                    <a:pt x="0" y="0"/>
                  </a:moveTo>
                  <a:lnTo>
                    <a:pt x="2781300" y="0"/>
                  </a:lnTo>
                  <a:lnTo>
                    <a:pt x="4968240" y="7620"/>
                  </a:ln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18" name="Freeform 17"/>
            <p:cNvSpPr/>
            <p:nvPr/>
          </p:nvSpPr>
          <p:spPr>
            <a:xfrm>
              <a:off x="220782" y="1333500"/>
              <a:ext cx="6436810" cy="3600115"/>
            </a:xfrm>
            <a:custGeom>
              <a:avLst/>
              <a:gdLst>
                <a:gd name="connsiteX0" fmla="*/ 6378138 w 6436810"/>
                <a:gd name="connsiteY0" fmla="*/ 0 h 3600115"/>
                <a:gd name="connsiteX1" fmla="*/ 6431478 w 6436810"/>
                <a:gd name="connsiteY1" fmla="*/ 723900 h 3600115"/>
                <a:gd name="connsiteX2" fmla="*/ 6431478 w 6436810"/>
                <a:gd name="connsiteY2" fmla="*/ 1607820 h 3600115"/>
                <a:gd name="connsiteX3" fmla="*/ 6400998 w 6436810"/>
                <a:gd name="connsiteY3" fmla="*/ 2400300 h 3600115"/>
                <a:gd name="connsiteX4" fmla="*/ 6332418 w 6436810"/>
                <a:gd name="connsiteY4" fmla="*/ 2895600 h 3600115"/>
                <a:gd name="connsiteX5" fmla="*/ 6240978 w 6436810"/>
                <a:gd name="connsiteY5" fmla="*/ 3177540 h 3600115"/>
                <a:gd name="connsiteX6" fmla="*/ 6088578 w 6436810"/>
                <a:gd name="connsiteY6" fmla="*/ 3390900 h 3600115"/>
                <a:gd name="connsiteX7" fmla="*/ 5814258 w 6436810"/>
                <a:gd name="connsiteY7" fmla="*/ 3520440 h 3600115"/>
                <a:gd name="connsiteX8" fmla="*/ 5440878 w 6436810"/>
                <a:gd name="connsiteY8" fmla="*/ 3573780 h 3600115"/>
                <a:gd name="connsiteX9" fmla="*/ 4564578 w 6436810"/>
                <a:gd name="connsiteY9" fmla="*/ 3573780 h 3600115"/>
                <a:gd name="connsiteX10" fmla="*/ 3833058 w 6436810"/>
                <a:gd name="connsiteY10" fmla="*/ 3566160 h 3600115"/>
                <a:gd name="connsiteX11" fmla="*/ 3116778 w 6436810"/>
                <a:gd name="connsiteY11" fmla="*/ 3566160 h 3600115"/>
                <a:gd name="connsiteX12" fmla="*/ 2423358 w 6436810"/>
                <a:gd name="connsiteY12" fmla="*/ 3581400 h 3600115"/>
                <a:gd name="connsiteX13" fmla="*/ 1874718 w 6436810"/>
                <a:gd name="connsiteY13" fmla="*/ 3596640 h 3600115"/>
                <a:gd name="connsiteX14" fmla="*/ 1333698 w 6436810"/>
                <a:gd name="connsiteY14" fmla="*/ 3596640 h 3600115"/>
                <a:gd name="connsiteX15" fmla="*/ 838398 w 6436810"/>
                <a:gd name="connsiteY15" fmla="*/ 3558540 h 3600115"/>
                <a:gd name="connsiteX16" fmla="*/ 579318 w 6436810"/>
                <a:gd name="connsiteY16" fmla="*/ 3497580 h 3600115"/>
                <a:gd name="connsiteX17" fmla="*/ 388818 w 6436810"/>
                <a:gd name="connsiteY17" fmla="*/ 3413760 h 3600115"/>
                <a:gd name="connsiteX18" fmla="*/ 266898 w 6436810"/>
                <a:gd name="connsiteY18" fmla="*/ 3314700 h 3600115"/>
                <a:gd name="connsiteX19" fmla="*/ 175458 w 6436810"/>
                <a:gd name="connsiteY19" fmla="*/ 3124200 h 3600115"/>
                <a:gd name="connsiteX20" fmla="*/ 114498 w 6436810"/>
                <a:gd name="connsiteY20" fmla="*/ 2910840 h 3600115"/>
                <a:gd name="connsiteX21" fmla="*/ 61158 w 6436810"/>
                <a:gd name="connsiteY21" fmla="*/ 2636520 h 3600115"/>
                <a:gd name="connsiteX22" fmla="*/ 38298 w 6436810"/>
                <a:gd name="connsiteY22" fmla="*/ 2278380 h 3600115"/>
                <a:gd name="connsiteX23" fmla="*/ 15438 w 6436810"/>
                <a:gd name="connsiteY23" fmla="*/ 1866900 h 3600115"/>
                <a:gd name="connsiteX24" fmla="*/ 15438 w 6436810"/>
                <a:gd name="connsiteY24" fmla="*/ 1455420 h 3600115"/>
                <a:gd name="connsiteX25" fmla="*/ 198 w 6436810"/>
                <a:gd name="connsiteY25" fmla="*/ 952500 h 3600115"/>
                <a:gd name="connsiteX26" fmla="*/ 7818 w 6436810"/>
                <a:gd name="connsiteY26" fmla="*/ 289560 h 3600115"/>
                <a:gd name="connsiteX27" fmla="*/ 23058 w 6436810"/>
                <a:gd name="connsiteY27" fmla="*/ 0 h 3600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6436810" h="3600115">
                  <a:moveTo>
                    <a:pt x="6378138" y="0"/>
                  </a:moveTo>
                  <a:cubicBezTo>
                    <a:pt x="6400363" y="227965"/>
                    <a:pt x="6422588" y="455930"/>
                    <a:pt x="6431478" y="723900"/>
                  </a:cubicBezTo>
                  <a:cubicBezTo>
                    <a:pt x="6440368" y="991870"/>
                    <a:pt x="6436558" y="1328420"/>
                    <a:pt x="6431478" y="1607820"/>
                  </a:cubicBezTo>
                  <a:cubicBezTo>
                    <a:pt x="6426398" y="1887220"/>
                    <a:pt x="6417508" y="2185670"/>
                    <a:pt x="6400998" y="2400300"/>
                  </a:cubicBezTo>
                  <a:cubicBezTo>
                    <a:pt x="6384488" y="2614930"/>
                    <a:pt x="6359088" y="2766060"/>
                    <a:pt x="6332418" y="2895600"/>
                  </a:cubicBezTo>
                  <a:cubicBezTo>
                    <a:pt x="6305748" y="3025140"/>
                    <a:pt x="6281618" y="3094990"/>
                    <a:pt x="6240978" y="3177540"/>
                  </a:cubicBezTo>
                  <a:cubicBezTo>
                    <a:pt x="6200338" y="3260090"/>
                    <a:pt x="6159698" y="3333750"/>
                    <a:pt x="6088578" y="3390900"/>
                  </a:cubicBezTo>
                  <a:cubicBezTo>
                    <a:pt x="6017458" y="3448050"/>
                    <a:pt x="5922208" y="3489960"/>
                    <a:pt x="5814258" y="3520440"/>
                  </a:cubicBezTo>
                  <a:cubicBezTo>
                    <a:pt x="5706308" y="3550920"/>
                    <a:pt x="5649158" y="3564890"/>
                    <a:pt x="5440878" y="3573780"/>
                  </a:cubicBezTo>
                  <a:cubicBezTo>
                    <a:pt x="5232598" y="3582670"/>
                    <a:pt x="4564578" y="3573780"/>
                    <a:pt x="4564578" y="3573780"/>
                  </a:cubicBezTo>
                  <a:lnTo>
                    <a:pt x="3833058" y="3566160"/>
                  </a:lnTo>
                  <a:lnTo>
                    <a:pt x="3116778" y="3566160"/>
                  </a:lnTo>
                  <a:cubicBezTo>
                    <a:pt x="2881828" y="3568700"/>
                    <a:pt x="2423358" y="3581400"/>
                    <a:pt x="2423358" y="3581400"/>
                  </a:cubicBezTo>
                  <a:lnTo>
                    <a:pt x="1874718" y="3596640"/>
                  </a:lnTo>
                  <a:cubicBezTo>
                    <a:pt x="1693108" y="3599180"/>
                    <a:pt x="1506418" y="3602990"/>
                    <a:pt x="1333698" y="3596640"/>
                  </a:cubicBezTo>
                  <a:cubicBezTo>
                    <a:pt x="1160978" y="3590290"/>
                    <a:pt x="964128" y="3575050"/>
                    <a:pt x="838398" y="3558540"/>
                  </a:cubicBezTo>
                  <a:cubicBezTo>
                    <a:pt x="712668" y="3542030"/>
                    <a:pt x="654248" y="3521710"/>
                    <a:pt x="579318" y="3497580"/>
                  </a:cubicBezTo>
                  <a:cubicBezTo>
                    <a:pt x="504388" y="3473450"/>
                    <a:pt x="440888" y="3444240"/>
                    <a:pt x="388818" y="3413760"/>
                  </a:cubicBezTo>
                  <a:cubicBezTo>
                    <a:pt x="336748" y="3383280"/>
                    <a:pt x="302458" y="3362960"/>
                    <a:pt x="266898" y="3314700"/>
                  </a:cubicBezTo>
                  <a:cubicBezTo>
                    <a:pt x="231338" y="3266440"/>
                    <a:pt x="200858" y="3191510"/>
                    <a:pt x="175458" y="3124200"/>
                  </a:cubicBezTo>
                  <a:cubicBezTo>
                    <a:pt x="150058" y="3056890"/>
                    <a:pt x="133548" y="2992120"/>
                    <a:pt x="114498" y="2910840"/>
                  </a:cubicBezTo>
                  <a:cubicBezTo>
                    <a:pt x="95448" y="2829560"/>
                    <a:pt x="73858" y="2741930"/>
                    <a:pt x="61158" y="2636520"/>
                  </a:cubicBezTo>
                  <a:cubicBezTo>
                    <a:pt x="48458" y="2531110"/>
                    <a:pt x="45918" y="2406650"/>
                    <a:pt x="38298" y="2278380"/>
                  </a:cubicBezTo>
                  <a:cubicBezTo>
                    <a:pt x="30678" y="2150110"/>
                    <a:pt x="19248" y="2004060"/>
                    <a:pt x="15438" y="1866900"/>
                  </a:cubicBezTo>
                  <a:cubicBezTo>
                    <a:pt x="11628" y="1729740"/>
                    <a:pt x="17978" y="1607820"/>
                    <a:pt x="15438" y="1455420"/>
                  </a:cubicBezTo>
                  <a:cubicBezTo>
                    <a:pt x="12898" y="1303020"/>
                    <a:pt x="1468" y="1146810"/>
                    <a:pt x="198" y="952500"/>
                  </a:cubicBezTo>
                  <a:cubicBezTo>
                    <a:pt x="-1072" y="758190"/>
                    <a:pt x="4008" y="448310"/>
                    <a:pt x="7818" y="289560"/>
                  </a:cubicBezTo>
                  <a:cubicBezTo>
                    <a:pt x="11628" y="130810"/>
                    <a:pt x="17343" y="65405"/>
                    <a:pt x="23058" y="0"/>
                  </a:cubicBez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19" name="Freeform 18"/>
            <p:cNvSpPr/>
            <p:nvPr/>
          </p:nvSpPr>
          <p:spPr>
            <a:xfrm>
              <a:off x="228600" y="1331119"/>
              <a:ext cx="150019" cy="4762"/>
            </a:xfrm>
            <a:custGeom>
              <a:avLst/>
              <a:gdLst>
                <a:gd name="connsiteX0" fmla="*/ 0 w 150019"/>
                <a:gd name="connsiteY0" fmla="*/ 0 h 4762"/>
                <a:gd name="connsiteX1" fmla="*/ 150019 w 150019"/>
                <a:gd name="connsiteY1" fmla="*/ 4762 h 4762"/>
                <a:gd name="connsiteX2" fmla="*/ 150019 w 150019"/>
                <a:gd name="connsiteY2" fmla="*/ 4762 h 4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0019" h="4762">
                  <a:moveTo>
                    <a:pt x="0" y="0"/>
                  </a:moveTo>
                  <a:lnTo>
                    <a:pt x="150019" y="4762"/>
                  </a:lnTo>
                  <a:lnTo>
                    <a:pt x="150019" y="4762"/>
                  </a:ln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</p:grpSp>
      <p:grpSp>
        <p:nvGrpSpPr>
          <p:cNvPr id="6" name="Group 5"/>
          <p:cNvGrpSpPr/>
          <p:nvPr userDrawn="1"/>
        </p:nvGrpSpPr>
        <p:grpSpPr>
          <a:xfrm>
            <a:off x="377049" y="341095"/>
            <a:ext cx="1931059" cy="1931059"/>
            <a:chOff x="237072" y="234585"/>
            <a:chExt cx="1448294" cy="1448294"/>
          </a:xfrm>
        </p:grpSpPr>
        <p:sp>
          <p:nvSpPr>
            <p:cNvPr id="7" name="Oval 6"/>
            <p:cNvSpPr/>
            <p:nvPr/>
          </p:nvSpPr>
          <p:spPr>
            <a:xfrm>
              <a:off x="237072" y="234585"/>
              <a:ext cx="1448294" cy="1448294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8" name="Oval 7"/>
            <p:cNvSpPr/>
            <p:nvPr/>
          </p:nvSpPr>
          <p:spPr>
            <a:xfrm>
              <a:off x="283311" y="280824"/>
              <a:ext cx="1355815" cy="135581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9" name="Oval 8"/>
            <p:cNvSpPr/>
            <p:nvPr/>
          </p:nvSpPr>
          <p:spPr>
            <a:xfrm>
              <a:off x="251674" y="248347"/>
              <a:ext cx="1419087" cy="1419087"/>
            </a:xfrm>
            <a:prstGeom prst="ellipse">
              <a:avLst/>
            </a:prstGeom>
            <a:noFill/>
            <a:ln w="9525">
              <a:solidFill>
                <a:schemeClr val="bg1">
                  <a:lumMod val="2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</p:grpSp>
    </p:spTree>
    <p:extLst>
      <p:ext uri="{BB962C8B-B14F-4D97-AF65-F5344CB8AC3E}">
        <p14:creationId xmlns:p14="http://schemas.microsoft.com/office/powerpoint/2010/main" val="30725482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/>
              <a:pPr/>
              <a:t>7/20/2023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10039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/>
              <a:pPr/>
              <a:t>7/20/2023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7778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/>
              <a:pPr/>
              <a:t>7/20/2023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83639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/>
              <a:pPr/>
              <a:t>7/20/2023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9930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/>
              <a:pPr/>
              <a:t>7/20/2023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86305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7/20/2023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  <p:sp>
        <p:nvSpPr>
          <p:cNvPr id="5" name="Freeform 9">
            <a:extLst>
              <a:ext uri="{FF2B5EF4-FFF2-40B4-BE49-F238E27FC236}">
                <a16:creationId xmlns:a16="http://schemas.microsoft.com/office/drawing/2014/main" id="{51FF709A-F2F2-4829-99E5-22A53FD97D1F}"/>
              </a:ext>
            </a:extLst>
          </p:cNvPr>
          <p:cNvSpPr>
            <a:spLocks/>
          </p:cNvSpPr>
          <p:nvPr userDrawn="1"/>
        </p:nvSpPr>
        <p:spPr bwMode="auto">
          <a:xfrm rot="10800000">
            <a:off x="368302" y="319894"/>
            <a:ext cx="8420100" cy="6182507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145143" tIns="72571" rIns="145143" bIns="72571" numCol="1" anchor="t" anchorCtr="0" compatLnSpc="1">
            <a:prstTxWarp prst="textNoShape">
              <a:avLst/>
            </a:prstTxWarp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lang="en-US" sz="2200" kern="0" dirty="0">
              <a:solidFill>
                <a:srgbClr val="000000"/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1212432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/>
              <a:pPr/>
              <a:t>7/20/2023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13321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/>
              <a:pPr/>
              <a:t>7/20/2023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36921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9C6F32-809B-4A83-821D-D07C0E8E5FD3}" type="datetimeFigureOut">
              <a:rPr lang="en-US" smtClean="0"/>
              <a:pPr/>
              <a:t>7/20/2023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247BC8-A6CA-494E-BB60-552F2E01048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22604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  <p:sldLayoutId id="2147483686" r:id="rId13"/>
    <p:sldLayoutId id="2147483687" r:id="rId1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microsoft.com/office/2007/relationships/hdphoto" Target="../media/hdphoto3.wdp"/><Relationship Id="rId4" Type="http://schemas.openxmlformats.org/officeDocument/2006/relationships/image" Target="../media/image1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microsoft.com/office/2007/relationships/hdphoto" Target="../media/hdphoto4.wdp"/><Relationship Id="rId5" Type="http://schemas.openxmlformats.org/officeDocument/2006/relationships/image" Target="../media/image12.png"/><Relationship Id="rId4" Type="http://schemas.microsoft.com/office/2007/relationships/hdphoto" Target="../media/hdphoto3.wdp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microsoft.com/office/2007/relationships/hdphoto" Target="../media/hdphoto3.wdp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microsoft.com/office/2007/relationships/hdphoto" Target="../media/hdphoto3.wdp"/></Relationships>
</file>

<file path=ppt/slides/_rels/slide16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3.xml"/><Relationship Id="rId5" Type="http://schemas.microsoft.com/office/2007/relationships/hdphoto" Target="../media/hdphoto4.wdp"/><Relationship Id="rId4" Type="http://schemas.openxmlformats.org/officeDocument/2006/relationships/image" Target="../media/image12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microsoft.com/office/2007/relationships/hdphoto" Target="../media/hdphoto5.wdp"/><Relationship Id="rId4" Type="http://schemas.openxmlformats.org/officeDocument/2006/relationships/image" Target="../media/image18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7" Type="http://schemas.openxmlformats.org/officeDocument/2006/relationships/image" Target="../media/image24.jpe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microsoft.com/office/2007/relationships/hdphoto" Target="../media/hdphoto2.wdp"/><Relationship Id="rId5" Type="http://schemas.openxmlformats.org/officeDocument/2006/relationships/image" Target="../media/image9.png"/><Relationship Id="rId4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microsoft.com/office/2007/relationships/hdphoto" Target="../media/hdphoto2.wdp"/><Relationship Id="rId5" Type="http://schemas.openxmlformats.org/officeDocument/2006/relationships/image" Target="../media/image9.png"/><Relationship Id="rId4" Type="http://schemas.microsoft.com/office/2007/relationships/hdphoto" Target="../media/hdphoto1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868AC771-11AC-400E-96E2-B494D9CA0570}"/>
              </a:ext>
            </a:extLst>
          </p:cNvPr>
          <p:cNvGrpSpPr/>
          <p:nvPr/>
        </p:nvGrpSpPr>
        <p:grpSpPr>
          <a:xfrm>
            <a:off x="1525690" y="1854426"/>
            <a:ext cx="5874569" cy="4424362"/>
            <a:chOff x="1417547" y="1264224"/>
            <a:chExt cx="4405927" cy="3318271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CF86228A-6437-445F-B487-0BD01EAFDA1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5F5F5"/>
                </a:clrFrom>
                <a:clrTo>
                  <a:srgbClr val="F5F5F5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 flipH="1">
              <a:off x="1417547" y="1264224"/>
              <a:ext cx="4405927" cy="3318271"/>
            </a:xfrm>
            <a:prstGeom prst="rect">
              <a:avLst/>
            </a:prstGeom>
          </p:spPr>
        </p:pic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72E96B82-CFE8-4E3D-9861-F35AD32A3F47}"/>
                </a:ext>
              </a:extLst>
            </p:cNvPr>
            <p:cNvSpPr txBox="1"/>
            <p:nvPr/>
          </p:nvSpPr>
          <p:spPr>
            <a:xfrm>
              <a:off x="3064386" y="2987782"/>
              <a:ext cx="2009748" cy="96334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vi-VN" sz="5867" b="1" dirty="0">
                  <a:solidFill>
                    <a:srgbClr val="17479D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ĐỌC</a:t>
              </a:r>
              <a:endParaRPr lang="en-US" sz="5867" b="1" dirty="0">
                <a:solidFill>
                  <a:srgbClr val="17479D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47C20E4F-5598-4543-99AA-79D922EC798E}"/>
                </a:ext>
              </a:extLst>
            </p:cNvPr>
            <p:cNvSpPr txBox="1"/>
            <p:nvPr/>
          </p:nvSpPr>
          <p:spPr>
            <a:xfrm>
              <a:off x="2447589" y="2552809"/>
              <a:ext cx="3041009" cy="6370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vi-VN" sz="3734" b="1" dirty="0">
                  <a:solidFill>
                    <a:schemeClr val="accent1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TIẾT 1 – 2</a:t>
              </a:r>
              <a:endParaRPr lang="en-US" sz="3734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6" name="Picture 4">
            <a:extLst>
              <a:ext uri="{FF2B5EF4-FFF2-40B4-BE49-F238E27FC236}">
                <a16:creationId xmlns:a16="http://schemas.microsoft.com/office/drawing/2014/main" id="{92AC510F-4E04-400B-8C1C-074ABFBB20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7059" y="4358134"/>
            <a:ext cx="2084124" cy="20841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ED1BA16C-7EA5-48F4-8346-56A3175E0110}"/>
              </a:ext>
            </a:extLst>
          </p:cNvPr>
          <p:cNvSpPr txBox="1"/>
          <p:nvPr/>
        </p:nvSpPr>
        <p:spPr>
          <a:xfrm>
            <a:off x="857683" y="630632"/>
            <a:ext cx="133601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13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75E32ADA-523D-4ACC-BA1B-20E677F68055}"/>
              </a:ext>
            </a:extLst>
          </p:cNvPr>
          <p:cNvSpPr txBox="1"/>
          <p:nvPr/>
        </p:nvSpPr>
        <p:spPr>
          <a:xfrm>
            <a:off x="2015204" y="692188"/>
            <a:ext cx="701449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>
                <a:solidFill>
                  <a:schemeClr val="bg1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YÊU LẮM TRƯỜNG ƠI!</a:t>
            </a:r>
          </a:p>
        </p:txBody>
      </p:sp>
    </p:spTree>
    <p:extLst>
      <p:ext uri="{BB962C8B-B14F-4D97-AF65-F5344CB8AC3E}">
        <p14:creationId xmlns:p14="http://schemas.microsoft.com/office/powerpoint/2010/main" val="33484868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>
        <p15:prstTrans prst="peelOff"/>
      </p:transition>
    </mc:Choice>
    <mc:Fallback xmlns="">
      <p:transition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extBox 23"/>
          <p:cNvSpPr txBox="1"/>
          <p:nvPr/>
        </p:nvSpPr>
        <p:spPr>
          <a:xfrm>
            <a:off x="1245264" y="696746"/>
            <a:ext cx="6653471" cy="553933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algn="ctr"/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YÊU LẮM TRƯỜNG ƠI!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11330" y="1443015"/>
            <a:ext cx="2787021" cy="3761030"/>
          </a:xfrm>
          <a:prstGeom prst="rect">
            <a:avLst/>
          </a:prstGeom>
          <a:noFill/>
        </p:spPr>
        <p:txBody>
          <a:bodyPr wrap="square" lIns="121855" tIns="60928" rIns="121855" bIns="60928" numCol="1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0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Em</a:t>
            </a:r>
            <a:r>
              <a:rPr lang="en-US" sz="20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 </a:t>
            </a:r>
            <a:r>
              <a:rPr lang="en-US" sz="20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yêu</a:t>
            </a:r>
            <a:r>
              <a:rPr lang="en-US" sz="20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mái</a:t>
            </a:r>
            <a:r>
              <a:rPr lang="en-US" sz="20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trường</a:t>
            </a:r>
            <a:endParaRPr lang="en-US" sz="2000" b="1" dirty="0"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20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Có</a:t>
            </a:r>
            <a:r>
              <a:rPr lang="en-US" sz="20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hàng</a:t>
            </a:r>
            <a:r>
              <a:rPr lang="en-US" sz="20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cây</a:t>
            </a:r>
            <a:r>
              <a:rPr lang="en-US" sz="20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mát</a:t>
            </a:r>
            <a:endParaRPr lang="en-US" sz="2000" b="1" dirty="0"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20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Xôn</a:t>
            </a:r>
            <a:r>
              <a:rPr lang="en-US" sz="20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xao</a:t>
            </a:r>
            <a:r>
              <a:rPr lang="en-US" sz="20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khúc</a:t>
            </a:r>
            <a:r>
              <a:rPr lang="en-US" sz="20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nhạc</a:t>
            </a:r>
            <a:endParaRPr lang="en-US" sz="2000" b="1" dirty="0"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20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Tiếng</a:t>
            </a:r>
            <a:r>
              <a:rPr lang="en-US" sz="20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chim</a:t>
            </a:r>
            <a:r>
              <a:rPr lang="en-US" sz="20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xanh</a:t>
            </a:r>
            <a:r>
              <a:rPr lang="en-US" sz="20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trời</a:t>
            </a:r>
            <a:r>
              <a:rPr lang="en-US" sz="20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en-US" sz="20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Mỗi</a:t>
            </a:r>
            <a:r>
              <a:rPr lang="en-US" sz="20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giờ</a:t>
            </a:r>
            <a:r>
              <a:rPr lang="en-US" sz="20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ra</a:t>
            </a:r>
            <a:r>
              <a:rPr lang="en-US" sz="20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chơi</a:t>
            </a:r>
            <a:endParaRPr lang="en-US" sz="2000" b="1" dirty="0"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20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Sân</a:t>
            </a:r>
            <a:r>
              <a:rPr lang="en-US" sz="20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trường</a:t>
            </a:r>
            <a:r>
              <a:rPr lang="en-US" sz="20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nhộn</a:t>
            </a:r>
            <a:r>
              <a:rPr lang="en-US" sz="20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nhịp</a:t>
            </a:r>
            <a:endParaRPr lang="en-US" sz="2000" b="1" dirty="0"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20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Hồng</a:t>
            </a:r>
            <a:r>
              <a:rPr lang="en-US" sz="20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hào</a:t>
            </a:r>
            <a:r>
              <a:rPr lang="en-US" sz="20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gương</a:t>
            </a:r>
            <a:r>
              <a:rPr lang="en-US" sz="20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mặt</a:t>
            </a:r>
            <a:endParaRPr lang="en-US" sz="2000" b="1" dirty="0"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20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Bạn</a:t>
            </a:r>
            <a:r>
              <a:rPr lang="en-US" sz="20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nào</a:t>
            </a:r>
            <a:r>
              <a:rPr lang="en-US" sz="20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cũng</a:t>
            </a:r>
            <a:r>
              <a:rPr lang="en-US" sz="20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xinh</a:t>
            </a:r>
            <a:r>
              <a:rPr lang="en-US" sz="20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3731411" y="1459814"/>
            <a:ext cx="2881094" cy="3761030"/>
          </a:xfrm>
          <a:prstGeom prst="rect">
            <a:avLst/>
          </a:prstGeom>
          <a:noFill/>
        </p:spPr>
        <p:txBody>
          <a:bodyPr wrap="square" lIns="121855" tIns="60928" rIns="121855" bIns="60928" numCol="1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0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Yêu</a:t>
            </a:r>
            <a:r>
              <a:rPr lang="en-US" sz="20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lớp</a:t>
            </a:r>
            <a:r>
              <a:rPr lang="en-US" sz="20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học</a:t>
            </a:r>
            <a:r>
              <a:rPr lang="en-US" sz="20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em</a:t>
            </a:r>
            <a:endParaRPr lang="en-US" sz="2000" b="1" dirty="0"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20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Có</a:t>
            </a:r>
            <a:r>
              <a:rPr lang="en-US" sz="20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khung</a:t>
            </a:r>
            <a:r>
              <a:rPr lang="en-US" sz="20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cửa</a:t>
            </a:r>
            <a:r>
              <a:rPr lang="en-US" sz="20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sổ</a:t>
            </a:r>
            <a:endParaRPr lang="en-US" sz="2000" b="1" dirty="0"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20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Có</a:t>
            </a:r>
            <a:r>
              <a:rPr lang="en-US" sz="20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bàn</a:t>
            </a:r>
            <a:r>
              <a:rPr lang="en-US" sz="20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tay</a:t>
            </a:r>
            <a:r>
              <a:rPr lang="en-US" sz="20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lá</a:t>
            </a:r>
            <a:endParaRPr lang="en-US" sz="2000" b="1" dirty="0"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20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Quạt</a:t>
            </a:r>
            <a:r>
              <a:rPr lang="en-US" sz="20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gió</a:t>
            </a:r>
            <a:r>
              <a:rPr lang="en-US" sz="20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mát</a:t>
            </a:r>
            <a:r>
              <a:rPr lang="en-US" sz="20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vào</a:t>
            </a:r>
            <a:r>
              <a:rPr lang="en-US" sz="20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en-US" sz="20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Lời</a:t>
            </a:r>
            <a:r>
              <a:rPr lang="en-US" sz="20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cô</a:t>
            </a:r>
            <a:r>
              <a:rPr lang="en-US" sz="20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ngọt</a:t>
            </a:r>
            <a:r>
              <a:rPr lang="en-US" sz="20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ngào</a:t>
            </a:r>
            <a:endParaRPr lang="en-US" sz="2000" b="1" dirty="0"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20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Thấm</a:t>
            </a:r>
            <a:r>
              <a:rPr lang="en-US" sz="20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từng</a:t>
            </a:r>
            <a:r>
              <a:rPr lang="en-US" sz="20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trang</a:t>
            </a:r>
            <a:r>
              <a:rPr lang="en-US" sz="20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sách</a:t>
            </a:r>
            <a:endParaRPr lang="en-US" sz="2000" b="1" dirty="0"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20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Ngày</a:t>
            </a:r>
            <a:r>
              <a:rPr lang="en-US" sz="20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không</a:t>
            </a:r>
            <a:r>
              <a:rPr lang="en-US" sz="20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đến</a:t>
            </a:r>
            <a:r>
              <a:rPr lang="en-US" sz="20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lớp</a:t>
            </a:r>
            <a:endParaRPr lang="en-US" sz="2000" b="1" dirty="0"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20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Thấy</a:t>
            </a:r>
            <a:r>
              <a:rPr lang="en-US" sz="20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nhớ</a:t>
            </a:r>
            <a:r>
              <a:rPr lang="en-US" sz="20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nhớ</a:t>
            </a:r>
            <a:r>
              <a:rPr lang="en-US" sz="20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ghê</a:t>
            </a:r>
            <a:r>
              <a:rPr lang="en-US" sz="20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!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6310862" y="1425959"/>
            <a:ext cx="2787020" cy="1914370"/>
          </a:xfrm>
          <a:prstGeom prst="rect">
            <a:avLst/>
          </a:prstGeom>
          <a:noFill/>
        </p:spPr>
        <p:txBody>
          <a:bodyPr wrap="square" lIns="121855" tIns="60928" rIns="121855" bIns="60928" numCol="1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0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Có</a:t>
            </a:r>
            <a:r>
              <a:rPr lang="en-US" sz="20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đêm</a:t>
            </a:r>
            <a:r>
              <a:rPr lang="en-US" sz="20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trong</a:t>
            </a:r>
            <a:r>
              <a:rPr lang="en-US" sz="20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mơ</a:t>
            </a:r>
            <a:endParaRPr lang="en-US" sz="2000" b="1" dirty="0"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20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Bỗng</a:t>
            </a:r>
            <a:r>
              <a:rPr lang="en-US" sz="20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cười</a:t>
            </a:r>
            <a:r>
              <a:rPr lang="en-US" sz="20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khúc</a:t>
            </a:r>
            <a:r>
              <a:rPr lang="en-US" sz="20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khích</a:t>
            </a:r>
            <a:endParaRPr lang="en-US" sz="2000" b="1" dirty="0"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20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Ngỡ</a:t>
            </a:r>
            <a:r>
              <a:rPr lang="en-US" sz="20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vi-VN" sz="20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</a:t>
            </a:r>
            <a:r>
              <a:rPr lang="en-US" sz="20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ang</a:t>
            </a:r>
            <a:r>
              <a:rPr lang="en-US" sz="20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ở </a:t>
            </a:r>
            <a:r>
              <a:rPr lang="en-US" sz="20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lớp</a:t>
            </a:r>
            <a:endParaRPr lang="en-US" sz="2000" b="1" dirty="0"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20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Cùng</a:t>
            </a:r>
            <a:r>
              <a:rPr lang="en-US" sz="20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bạn</a:t>
            </a:r>
            <a:r>
              <a:rPr lang="en-US" sz="20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đùa</a:t>
            </a:r>
            <a:r>
              <a:rPr lang="en-US" sz="20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vui</a:t>
            </a:r>
            <a:r>
              <a:rPr lang="en-US" sz="20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8" name="Oval 7"/>
          <p:cNvSpPr/>
          <p:nvPr/>
        </p:nvSpPr>
        <p:spPr>
          <a:xfrm>
            <a:off x="218996" y="1551583"/>
            <a:ext cx="433137" cy="46972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28" name="Oval 27"/>
          <p:cNvSpPr/>
          <p:nvPr/>
        </p:nvSpPr>
        <p:spPr>
          <a:xfrm>
            <a:off x="333998" y="3406331"/>
            <a:ext cx="358764" cy="412691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29" name="Oval 28"/>
          <p:cNvSpPr/>
          <p:nvPr/>
        </p:nvSpPr>
        <p:spPr>
          <a:xfrm>
            <a:off x="3277304" y="1595477"/>
            <a:ext cx="454107" cy="425831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30" name="Oval 29"/>
          <p:cNvSpPr/>
          <p:nvPr/>
        </p:nvSpPr>
        <p:spPr>
          <a:xfrm>
            <a:off x="3278009" y="3408160"/>
            <a:ext cx="454106" cy="425831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31" name="Oval 30"/>
          <p:cNvSpPr/>
          <p:nvPr/>
        </p:nvSpPr>
        <p:spPr>
          <a:xfrm>
            <a:off x="5919211" y="1610913"/>
            <a:ext cx="385011" cy="34741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200991414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>
        <p15:prstTrans prst="pageCurlDouble"/>
      </p:transition>
    </mc:Choice>
    <mc:Fallback xmlns="">
      <p:transition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839" y="685799"/>
            <a:ext cx="7906322" cy="5486401"/>
          </a:xfrm>
          <a:prstGeom prst="rect">
            <a:avLst/>
          </a:prstGeom>
        </p:spPr>
      </p:pic>
      <p:sp>
        <p:nvSpPr>
          <p:cNvPr id="7" name="Rectangle 11">
            <a:extLst>
              <a:ext uri="{FF2B5EF4-FFF2-40B4-BE49-F238E27FC236}">
                <a16:creationId xmlns:a16="http://schemas.microsoft.com/office/drawing/2014/main" id="{3AD24F28-1415-40B3-A995-3C246C286D7F}"/>
              </a:ext>
            </a:extLst>
          </p:cNvPr>
          <p:cNvSpPr>
            <a:spLocks noChangeArrowheads="1"/>
          </p:cNvSpPr>
          <p:nvPr/>
        </p:nvSpPr>
        <p:spPr bwMode="gray">
          <a:xfrm>
            <a:off x="1744569" y="2135733"/>
            <a:ext cx="6418608" cy="92333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ctr" defTabSz="1219170">
              <a:defRPr/>
            </a:pPr>
            <a:r>
              <a:rPr lang="en-US" altLang="zh-CN" sz="5400" b="1" spc="800" dirty="0" err="1">
                <a:solidFill>
                  <a:schemeClr val="bg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Tìm</a:t>
            </a:r>
            <a:r>
              <a:rPr lang="en-US" altLang="zh-CN" sz="5400" b="1" spc="800" dirty="0">
                <a:solidFill>
                  <a:schemeClr val="bg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5400" b="1" spc="800" dirty="0" err="1">
                <a:solidFill>
                  <a:schemeClr val="bg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hiểu</a:t>
            </a:r>
            <a:r>
              <a:rPr lang="en-US" altLang="zh-CN" sz="5400" b="1" spc="800" dirty="0">
                <a:solidFill>
                  <a:schemeClr val="bg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5400" b="1" spc="800" dirty="0" err="1">
                <a:solidFill>
                  <a:schemeClr val="bg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bài</a:t>
            </a:r>
            <a:endParaRPr lang="zh-CN" altLang="en-US" sz="5400" b="1" spc="800" dirty="0">
              <a:solidFill>
                <a:schemeClr val="bg1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9134026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>
        <p15:prstTrans prst="pageCurlDouble"/>
      </p:transition>
    </mc:Choice>
    <mc:Fallback xmlns="">
      <p:transition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401053" y="608385"/>
            <a:ext cx="8087627" cy="928299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1.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Đọc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khổ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thơ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tương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ứng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với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từng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bức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tranh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dưới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đây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:</a:t>
            </a:r>
          </a:p>
        </p:txBody>
      </p:sp>
      <p:pic>
        <p:nvPicPr>
          <p:cNvPr id="8" name="Picture 2" descr="20210409090849_wm_shs-tieng-viet-2-tap-1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2466" t="10031" r="37729" b="61280"/>
          <a:stretch/>
        </p:blipFill>
        <p:spPr bwMode="auto">
          <a:xfrm>
            <a:off x="322204" y="1970122"/>
            <a:ext cx="5054658" cy="4337785"/>
          </a:xfrm>
          <a:prstGeom prst="roundRect">
            <a:avLst>
              <a:gd name="adj" fmla="val 21713"/>
            </a:avLst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20210409090849_wm_shs-tieng-viet-2-tap-1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1710" t="10370" r="10265" b="73714"/>
          <a:stretch/>
        </p:blipFill>
        <p:spPr bwMode="auto">
          <a:xfrm>
            <a:off x="5834355" y="1979508"/>
            <a:ext cx="2987441" cy="2454289"/>
          </a:xfrm>
          <a:prstGeom prst="round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20210409090849_wm_shs-tieng-viet-2-tap-1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2832" t="25425" r="13737" b="60310"/>
          <a:stretch/>
        </p:blipFill>
        <p:spPr bwMode="auto">
          <a:xfrm>
            <a:off x="5834355" y="4143959"/>
            <a:ext cx="2987441" cy="2338750"/>
          </a:xfrm>
          <a:prstGeom prst="round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8560726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>
        <p15:prstTrans prst="pageCurlDouble"/>
      </p:transition>
    </mc:Choice>
    <mc:Fallback xmlns="">
      <p:transition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20210409090849_wm_shs-tieng-viet-2-tap-1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2466" t="10031" r="37729" b="61280"/>
          <a:stretch/>
        </p:blipFill>
        <p:spPr bwMode="auto">
          <a:xfrm>
            <a:off x="181222" y="1562831"/>
            <a:ext cx="4671515" cy="4452958"/>
          </a:xfrm>
          <a:prstGeom prst="roundRect">
            <a:avLst>
              <a:gd name="adj" fmla="val 21713"/>
            </a:avLst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7BF6BCDF-9F5D-43EF-8D2F-74DA0EBB0C5C}"/>
              </a:ext>
            </a:extLst>
          </p:cNvPr>
          <p:cNvSpPr txBox="1"/>
          <p:nvPr/>
        </p:nvSpPr>
        <p:spPr>
          <a:xfrm>
            <a:off x="4852737" y="2265816"/>
            <a:ext cx="5631879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Sân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nhộn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nhịp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Hồng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hào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gương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mặt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cũng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xinh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0CCAB96B-6FE5-4EDE-ABE3-7E5F314AEE00}"/>
              </a:ext>
            </a:extLst>
          </p:cNvPr>
          <p:cNvPicPr>
            <a:picLocks noChangeAspect="1"/>
          </p:cNvPicPr>
          <p:nvPr/>
        </p:nvPicPr>
        <p:blipFill>
          <a:blip r:embed="rId5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50000"/>
                    </a14:imgEffect>
                    <a14:imgEffect>
                      <a14:colorTemperature colorTemp="4700"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5853" y="1562831"/>
            <a:ext cx="560707" cy="5079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212090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>
        <p15:prstTrans prst="pageCurlDouble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20210409090849_wm_shs-tieng-viet-2-tap-1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1710" t="9641" r="10265" b="73712"/>
          <a:stretch/>
        </p:blipFill>
        <p:spPr bwMode="auto">
          <a:xfrm>
            <a:off x="301610" y="1342477"/>
            <a:ext cx="4801519" cy="4483098"/>
          </a:xfrm>
          <a:prstGeom prst="round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7BF6BCDF-9F5D-43EF-8D2F-74DA0EBB0C5C}"/>
              </a:ext>
            </a:extLst>
          </p:cNvPr>
          <p:cNvSpPr txBox="1"/>
          <p:nvPr/>
        </p:nvSpPr>
        <p:spPr>
          <a:xfrm>
            <a:off x="5368091" y="2313140"/>
            <a:ext cx="4333735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khung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cửa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sổ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bàn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tay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lá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Quạt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gió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mát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vi-VN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4A4E56CF-13A6-4CFC-BDFF-C89478191F7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8091" y="1906011"/>
            <a:ext cx="596432" cy="4071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227200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>
        <p15:prstTrans prst="pageCurlDouble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20210409090849_wm_shs-tieng-viet-2-tap-1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2832" t="25425" r="13737" b="60310"/>
          <a:stretch/>
        </p:blipFill>
        <p:spPr bwMode="auto">
          <a:xfrm>
            <a:off x="168920" y="1745777"/>
            <a:ext cx="4403079" cy="4095033"/>
          </a:xfrm>
          <a:prstGeom prst="round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7BF6BCDF-9F5D-43EF-8D2F-74DA0EBB0C5C}"/>
              </a:ext>
            </a:extLst>
          </p:cNvPr>
          <p:cNvSpPr txBox="1"/>
          <p:nvPr/>
        </p:nvSpPr>
        <p:spPr>
          <a:xfrm>
            <a:off x="4861131" y="2468881"/>
            <a:ext cx="4865342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đêm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mơ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Bỗng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cười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khúc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khích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Ngỡ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đang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đùa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vui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392" t="29579" r="25689" b="35103"/>
          <a:stretch/>
        </p:blipFill>
        <p:spPr>
          <a:xfrm>
            <a:off x="4861131" y="1952043"/>
            <a:ext cx="631378" cy="5168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814926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>
        <p15:prstTrans prst="pageCurlDouble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7BF6BCDF-9F5D-43EF-8D2F-74DA0EBB0C5C}"/>
              </a:ext>
            </a:extLst>
          </p:cNvPr>
          <p:cNvSpPr txBox="1"/>
          <p:nvPr/>
        </p:nvSpPr>
        <p:spPr>
          <a:xfrm>
            <a:off x="158807" y="233798"/>
            <a:ext cx="9091874" cy="1131444"/>
          </a:xfrm>
          <a:prstGeom prst="rect">
            <a:avLst/>
          </a:prstGeom>
          <a:noFill/>
        </p:spPr>
        <p:txBody>
          <a:bodyPr wrap="square" lIns="145143" tIns="72571" rIns="145143" bIns="72571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tả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10" name="Picture 2" descr="20210409090849_wm_shs-tieng-viet-2-tap-1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2466" t="10031" r="37729" b="61280"/>
          <a:stretch/>
        </p:blipFill>
        <p:spPr bwMode="auto">
          <a:xfrm>
            <a:off x="0" y="1612447"/>
            <a:ext cx="4828271" cy="3980633"/>
          </a:xfrm>
          <a:prstGeom prst="roundRect">
            <a:avLst>
              <a:gd name="adj" fmla="val 21713"/>
            </a:avLst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7BF6BCDF-9F5D-43EF-8D2F-74DA0EBB0C5C}"/>
              </a:ext>
            </a:extLst>
          </p:cNvPr>
          <p:cNvSpPr txBox="1"/>
          <p:nvPr/>
        </p:nvSpPr>
        <p:spPr>
          <a:xfrm>
            <a:off x="4951060" y="2240198"/>
            <a:ext cx="5579780" cy="3005355"/>
          </a:xfrm>
          <a:prstGeom prst="rect">
            <a:avLst/>
          </a:prstGeom>
          <a:noFill/>
        </p:spPr>
        <p:txBody>
          <a:bodyPr wrap="square" lIns="145143" tIns="72571" rIns="145143" bIns="72571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Sân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nhộn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nhịp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Hồng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hào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gương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mặt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cũng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xinh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0CCAB96B-6FE5-4EDE-ABE3-7E5F314AEE00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  <a14:imgEffect>
                      <a14:colorTemperature colorTemp="4700"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6077" y="1612447"/>
            <a:ext cx="460844" cy="345633"/>
          </a:xfrm>
          <a:prstGeom prst="rect">
            <a:avLst/>
          </a:prstGeom>
        </p:spPr>
      </p:pic>
      <p:cxnSp>
        <p:nvCxnSpPr>
          <p:cNvPr id="7" name="Straight Connector 6"/>
          <p:cNvCxnSpPr/>
          <p:nvPr/>
        </p:nvCxnSpPr>
        <p:spPr>
          <a:xfrm flipV="1">
            <a:off x="5177091" y="4347903"/>
            <a:ext cx="3536271" cy="8523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 flipV="1">
            <a:off x="5147519" y="5087830"/>
            <a:ext cx="3249625" cy="16406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7578011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>
        <p15:prstTrans prst="pageCurlDouble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201398" y="1490941"/>
            <a:ext cx="9516726" cy="4523828"/>
            <a:chOff x="445295" y="1292343"/>
            <a:chExt cx="6615743" cy="3392871"/>
          </a:xfrm>
        </p:grpSpPr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7BF6BCDF-9F5D-43EF-8D2F-74DA0EBB0C5C}"/>
                </a:ext>
              </a:extLst>
            </p:cNvPr>
            <p:cNvSpPr txBox="1"/>
            <p:nvPr/>
          </p:nvSpPr>
          <p:spPr>
            <a:xfrm>
              <a:off x="448309" y="1292343"/>
              <a:ext cx="2256791" cy="17312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lnSpc>
                  <a:spcPct val="150000"/>
                </a:lnSpc>
              </a:pPr>
              <a:r>
                <a:rPr lang="en-US" sz="24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Em</a:t>
              </a:r>
              <a:r>
                <a:rPr lang="en-US" sz="24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yêu</a:t>
              </a:r>
              <a:r>
                <a:rPr lang="en-US" sz="24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mái</a:t>
              </a:r>
              <a:r>
                <a:rPr lang="en-US" sz="24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trường</a:t>
              </a:r>
              <a:endPara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algn="just">
                <a:lnSpc>
                  <a:spcPct val="150000"/>
                </a:lnSpc>
              </a:pPr>
              <a:r>
                <a:rPr lang="en-US" sz="24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Có</a:t>
              </a:r>
              <a:r>
                <a:rPr lang="en-US" sz="24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hàng</a:t>
              </a:r>
              <a:r>
                <a:rPr lang="en-US" sz="24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cây</a:t>
              </a:r>
              <a:r>
                <a:rPr lang="en-US" sz="24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mát</a:t>
              </a:r>
              <a:endPara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algn="just">
                <a:lnSpc>
                  <a:spcPct val="150000"/>
                </a:lnSpc>
              </a:pPr>
              <a:r>
                <a:rPr lang="en-US" sz="24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Xôn</a:t>
              </a:r>
              <a:r>
                <a:rPr lang="en-US" sz="24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xao</a:t>
              </a:r>
              <a:r>
                <a:rPr lang="en-US" sz="24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khúc</a:t>
              </a:r>
              <a:r>
                <a:rPr lang="en-US" sz="24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nhạc</a:t>
              </a:r>
              <a:endPara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algn="just">
                <a:lnSpc>
                  <a:spcPct val="150000"/>
                </a:lnSpc>
              </a:pPr>
              <a:r>
                <a:rPr lang="en-US" sz="24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Tiếng</a:t>
              </a:r>
              <a:r>
                <a:rPr lang="en-US" sz="24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chim</a:t>
              </a:r>
              <a:r>
                <a:rPr lang="en-US" sz="24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xanh</a:t>
              </a:r>
              <a:r>
                <a:rPr lang="en-US" sz="24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trời</a:t>
              </a:r>
              <a:endPara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7BF6BCDF-9F5D-43EF-8D2F-74DA0EBB0C5C}"/>
                </a:ext>
              </a:extLst>
            </p:cNvPr>
            <p:cNvSpPr txBox="1"/>
            <p:nvPr/>
          </p:nvSpPr>
          <p:spPr>
            <a:xfrm>
              <a:off x="445295" y="2936518"/>
              <a:ext cx="2141884" cy="17312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lnSpc>
                  <a:spcPct val="150000"/>
                </a:lnSpc>
              </a:pPr>
              <a:r>
                <a:rPr lang="en-US" sz="24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Mỗi</a:t>
              </a:r>
              <a:r>
                <a:rPr lang="en-US" sz="24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giờ</a:t>
              </a:r>
              <a:r>
                <a:rPr lang="en-US" sz="24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ra</a:t>
              </a:r>
              <a:r>
                <a:rPr lang="en-US" sz="24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chơi</a:t>
              </a:r>
              <a:endPara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algn="just">
                <a:lnSpc>
                  <a:spcPct val="150000"/>
                </a:lnSpc>
              </a:pPr>
              <a:r>
                <a:rPr lang="en-US" sz="24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Sân</a:t>
              </a:r>
              <a:r>
                <a:rPr lang="en-US" sz="24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trường</a:t>
              </a:r>
              <a:r>
                <a:rPr lang="en-US" sz="24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nhộn</a:t>
              </a:r>
              <a:r>
                <a:rPr lang="en-US" sz="24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nhịp</a:t>
              </a:r>
              <a:endPara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algn="just">
                <a:lnSpc>
                  <a:spcPct val="150000"/>
                </a:lnSpc>
              </a:pPr>
              <a:r>
                <a:rPr lang="en-US" sz="24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Hồng</a:t>
              </a:r>
              <a:r>
                <a:rPr lang="en-US" sz="24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hào</a:t>
              </a:r>
              <a:r>
                <a:rPr lang="en-US" sz="24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gương</a:t>
              </a:r>
              <a:r>
                <a:rPr lang="en-US" sz="24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mặt</a:t>
              </a:r>
              <a:endPara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algn="just">
                <a:lnSpc>
                  <a:spcPct val="150000"/>
                </a:lnSpc>
              </a:pPr>
              <a:r>
                <a:rPr lang="en-US" sz="24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Bạn</a:t>
              </a:r>
              <a:r>
                <a:rPr lang="en-US" sz="24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nào</a:t>
              </a:r>
              <a:r>
                <a:rPr lang="en-US" sz="24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cũng</a:t>
              </a:r>
              <a:r>
                <a:rPr lang="en-US" sz="24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xinh</a:t>
              </a:r>
              <a:r>
                <a:rPr lang="en-US" sz="24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7BF6BCDF-9F5D-43EF-8D2F-74DA0EBB0C5C}"/>
                </a:ext>
              </a:extLst>
            </p:cNvPr>
            <p:cNvSpPr txBox="1"/>
            <p:nvPr/>
          </p:nvSpPr>
          <p:spPr>
            <a:xfrm>
              <a:off x="4528406" y="1312552"/>
              <a:ext cx="2532632" cy="17312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lnSpc>
                  <a:spcPct val="150000"/>
                </a:lnSpc>
              </a:pPr>
              <a:r>
                <a:rPr lang="en-US" sz="24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Có</a:t>
              </a:r>
              <a:r>
                <a:rPr lang="en-US" sz="24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đêm</a:t>
              </a:r>
              <a:r>
                <a:rPr lang="en-US" sz="24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trong</a:t>
              </a:r>
              <a:r>
                <a:rPr lang="en-US" sz="24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mơ</a:t>
              </a:r>
              <a:endPara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algn="just">
                <a:lnSpc>
                  <a:spcPct val="150000"/>
                </a:lnSpc>
              </a:pPr>
              <a:r>
                <a:rPr lang="en-US" sz="24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Bỗng</a:t>
              </a:r>
              <a:r>
                <a:rPr lang="en-US" sz="24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cười</a:t>
              </a:r>
              <a:r>
                <a:rPr lang="en-US" sz="24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khúc</a:t>
              </a:r>
              <a:r>
                <a:rPr lang="en-US" sz="24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khích</a:t>
              </a:r>
              <a:endPara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algn="just">
                <a:lnSpc>
                  <a:spcPct val="150000"/>
                </a:lnSpc>
              </a:pPr>
              <a:r>
                <a:rPr lang="en-US" sz="24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Ngỡ</a:t>
              </a:r>
              <a:r>
                <a:rPr lang="en-US" sz="24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đang</a:t>
              </a:r>
              <a:r>
                <a:rPr lang="en-US" sz="24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ở </a:t>
              </a:r>
              <a:r>
                <a:rPr lang="en-US" sz="24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lớp</a:t>
              </a:r>
              <a:endPara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algn="just">
                <a:lnSpc>
                  <a:spcPct val="150000"/>
                </a:lnSpc>
              </a:pPr>
              <a:r>
                <a:rPr lang="en-US" sz="24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Cùng</a:t>
              </a:r>
              <a:r>
                <a:rPr lang="en-US" sz="24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bạn</a:t>
              </a:r>
              <a:r>
                <a:rPr lang="en-US" sz="24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đùa</a:t>
              </a:r>
              <a:r>
                <a:rPr lang="en-US" sz="24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vui</a:t>
              </a:r>
              <a:r>
                <a:rPr lang="en-US" sz="24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. </a:t>
              </a: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7BF6BCDF-9F5D-43EF-8D2F-74DA0EBB0C5C}"/>
                </a:ext>
              </a:extLst>
            </p:cNvPr>
            <p:cNvSpPr txBox="1"/>
            <p:nvPr/>
          </p:nvSpPr>
          <p:spPr>
            <a:xfrm>
              <a:off x="2501454" y="1292343"/>
              <a:ext cx="2085555" cy="17312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lnSpc>
                  <a:spcPct val="150000"/>
                </a:lnSpc>
              </a:pPr>
              <a:r>
                <a:rPr lang="en-US" sz="24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Yêu</a:t>
              </a:r>
              <a:r>
                <a:rPr lang="en-US" sz="24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lớp</a:t>
              </a:r>
              <a:r>
                <a:rPr lang="en-US" sz="24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học</a:t>
              </a:r>
              <a:r>
                <a:rPr lang="en-US" sz="24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em</a:t>
              </a:r>
              <a:endPara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algn="just">
                <a:lnSpc>
                  <a:spcPct val="150000"/>
                </a:lnSpc>
              </a:pPr>
              <a:r>
                <a:rPr lang="en-US" sz="24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Có</a:t>
              </a:r>
              <a:r>
                <a:rPr lang="en-US" sz="24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khung</a:t>
              </a:r>
              <a:r>
                <a:rPr lang="en-US" sz="24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cửa</a:t>
              </a:r>
              <a:r>
                <a:rPr lang="en-US" sz="24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sổ</a:t>
              </a:r>
              <a:endPara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algn="just">
                <a:lnSpc>
                  <a:spcPct val="150000"/>
                </a:lnSpc>
              </a:pPr>
              <a:r>
                <a:rPr lang="en-US" sz="24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Có</a:t>
              </a:r>
              <a:r>
                <a:rPr lang="en-US" sz="24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bàn</a:t>
              </a:r>
              <a:r>
                <a:rPr lang="en-US" sz="24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tay</a:t>
              </a:r>
              <a:r>
                <a:rPr lang="en-US" sz="24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lá</a:t>
              </a:r>
              <a:endPara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algn="just">
                <a:lnSpc>
                  <a:spcPct val="150000"/>
                </a:lnSpc>
              </a:pPr>
              <a:r>
                <a:rPr lang="en-US" sz="24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Quạt</a:t>
              </a:r>
              <a:r>
                <a:rPr lang="en-US" sz="24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gió</a:t>
              </a:r>
              <a:r>
                <a:rPr lang="en-US" sz="24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mát</a:t>
              </a:r>
              <a:r>
                <a:rPr lang="en-US" sz="24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vào</a:t>
              </a:r>
              <a:r>
                <a:rPr lang="en-US" sz="24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  <a:endParaRPr lang="vi-VN" sz="24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7BF6BCDF-9F5D-43EF-8D2F-74DA0EBB0C5C}"/>
                </a:ext>
              </a:extLst>
            </p:cNvPr>
            <p:cNvSpPr txBox="1"/>
            <p:nvPr/>
          </p:nvSpPr>
          <p:spPr>
            <a:xfrm>
              <a:off x="2501454" y="2953971"/>
              <a:ext cx="2671905" cy="17312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lnSpc>
                  <a:spcPct val="150000"/>
                </a:lnSpc>
              </a:pPr>
              <a:r>
                <a:rPr lang="en-US" sz="24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Lời</a:t>
              </a:r>
              <a:r>
                <a:rPr lang="en-US" sz="24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cô</a:t>
              </a:r>
              <a:r>
                <a:rPr lang="en-US" sz="24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ngọt</a:t>
              </a:r>
              <a:r>
                <a:rPr lang="en-US" sz="24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ngào</a:t>
              </a:r>
              <a:endPara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algn="just">
                <a:lnSpc>
                  <a:spcPct val="150000"/>
                </a:lnSpc>
              </a:pPr>
              <a:r>
                <a:rPr lang="en-US" sz="24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Thấm</a:t>
              </a:r>
              <a:r>
                <a:rPr lang="en-US" sz="24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từng</a:t>
              </a:r>
              <a:r>
                <a:rPr lang="en-US" sz="24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trang</a:t>
              </a:r>
              <a:r>
                <a:rPr lang="en-US" sz="24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sách</a:t>
              </a:r>
              <a:endPara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algn="just">
                <a:lnSpc>
                  <a:spcPct val="150000"/>
                </a:lnSpc>
              </a:pPr>
              <a:r>
                <a:rPr lang="en-US" sz="24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Ngày</a:t>
              </a:r>
              <a:r>
                <a:rPr lang="en-US" sz="24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không</a:t>
              </a:r>
              <a:r>
                <a:rPr lang="en-US" sz="24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đến</a:t>
              </a:r>
              <a:r>
                <a:rPr lang="en-US" sz="24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lớp</a:t>
              </a:r>
              <a:endPara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algn="just">
                <a:lnSpc>
                  <a:spcPct val="150000"/>
                </a:lnSpc>
              </a:pPr>
              <a:r>
                <a:rPr lang="en-US" sz="24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Thấy</a:t>
              </a:r>
              <a:r>
                <a:rPr lang="en-US" sz="24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nhớ</a:t>
              </a:r>
              <a:r>
                <a:rPr lang="en-US" sz="24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nhớ</a:t>
              </a:r>
              <a:r>
                <a:rPr lang="en-US" sz="24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ghê</a:t>
              </a:r>
              <a:r>
                <a:rPr lang="en-US" sz="24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!</a:t>
              </a:r>
              <a:endParaRPr lang="vi-VN" sz="24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8" name="TextBox 7">
            <a:extLst>
              <a:ext uri="{FF2B5EF4-FFF2-40B4-BE49-F238E27FC236}">
                <a16:creationId xmlns:a16="http://schemas.microsoft.com/office/drawing/2014/main" id="{7BF6BCDF-9F5D-43EF-8D2F-74DA0EBB0C5C}"/>
              </a:ext>
            </a:extLst>
          </p:cNvPr>
          <p:cNvSpPr txBox="1"/>
          <p:nvPr/>
        </p:nvSpPr>
        <p:spPr>
          <a:xfrm>
            <a:off x="201398" y="194219"/>
            <a:ext cx="8741204" cy="789364"/>
          </a:xfrm>
          <a:prstGeom prst="rect">
            <a:avLst/>
          </a:prstGeom>
          <a:noFill/>
        </p:spPr>
        <p:txBody>
          <a:bodyPr wrap="square" lIns="145143" tIns="72571" rIns="145143" bIns="72571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nhỏ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cxnSp>
        <p:nvCxnSpPr>
          <p:cNvPr id="4" name="Straight Connector 3"/>
          <p:cNvCxnSpPr>
            <a:cxnSpLocks/>
          </p:cNvCxnSpPr>
          <p:nvPr/>
        </p:nvCxnSpPr>
        <p:spPr>
          <a:xfrm>
            <a:off x="766403" y="2526707"/>
            <a:ext cx="1623981" cy="409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>
            <a:cxnSpLocks/>
          </p:cNvCxnSpPr>
          <p:nvPr/>
        </p:nvCxnSpPr>
        <p:spPr>
          <a:xfrm flipV="1">
            <a:off x="416684" y="3617072"/>
            <a:ext cx="1229236" cy="5605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>
            <a:cxnSpLocks/>
          </p:cNvCxnSpPr>
          <p:nvPr/>
        </p:nvCxnSpPr>
        <p:spPr>
          <a:xfrm>
            <a:off x="3899093" y="1982901"/>
            <a:ext cx="825307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>
            <a:cxnSpLocks/>
          </p:cNvCxnSpPr>
          <p:nvPr/>
        </p:nvCxnSpPr>
        <p:spPr>
          <a:xfrm>
            <a:off x="3796051" y="2527061"/>
            <a:ext cx="1558245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>
            <a:cxnSpLocks/>
          </p:cNvCxnSpPr>
          <p:nvPr/>
        </p:nvCxnSpPr>
        <p:spPr>
          <a:xfrm>
            <a:off x="3309442" y="4186035"/>
            <a:ext cx="730656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346743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>
        <p15:prstTrans prst="pageCurlDouble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7BF6BCDF-9F5D-43EF-8D2F-74DA0EBB0C5C}"/>
              </a:ext>
            </a:extLst>
          </p:cNvPr>
          <p:cNvSpPr txBox="1"/>
          <p:nvPr/>
        </p:nvSpPr>
        <p:spPr>
          <a:xfrm>
            <a:off x="209935" y="454453"/>
            <a:ext cx="8724129" cy="789364"/>
          </a:xfrm>
          <a:prstGeom prst="rect">
            <a:avLst/>
          </a:prstGeom>
          <a:noFill/>
        </p:spPr>
        <p:txBody>
          <a:bodyPr wrap="square" lIns="145143" tIns="72571" rIns="145143" bIns="72571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nhỏ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nhớ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BF6BCDF-9F5D-43EF-8D2F-74DA0EBB0C5C}"/>
              </a:ext>
            </a:extLst>
          </p:cNvPr>
          <p:cNvSpPr txBox="1"/>
          <p:nvPr/>
        </p:nvSpPr>
        <p:spPr>
          <a:xfrm>
            <a:off x="1612051" y="1388404"/>
            <a:ext cx="4693164" cy="3101214"/>
          </a:xfrm>
          <a:prstGeom prst="rect">
            <a:avLst/>
          </a:prstGeom>
          <a:noFill/>
        </p:spPr>
        <p:txBody>
          <a:bodyPr wrap="square" lIns="145143" tIns="72571" rIns="145143" bIns="72571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ngọt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ngào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Thấm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từng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trang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sách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Thấy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nhớ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nhớ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ghê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  <a:endParaRPr lang="vi-VN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492" t="30735" r="25077" b="36754"/>
          <a:stretch/>
        </p:blipFill>
        <p:spPr>
          <a:xfrm>
            <a:off x="625072" y="1505537"/>
            <a:ext cx="598192" cy="566027"/>
          </a:xfrm>
          <a:prstGeom prst="rect">
            <a:avLst/>
          </a:prstGeom>
        </p:spPr>
      </p:pic>
      <p:cxnSp>
        <p:nvCxnSpPr>
          <p:cNvPr id="13" name="Straight Connector 12"/>
          <p:cNvCxnSpPr>
            <a:cxnSpLocks/>
          </p:cNvCxnSpPr>
          <p:nvPr/>
        </p:nvCxnSpPr>
        <p:spPr>
          <a:xfrm>
            <a:off x="1737676" y="2037430"/>
            <a:ext cx="282560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>
            <a:cxnSpLocks/>
          </p:cNvCxnSpPr>
          <p:nvPr/>
        </p:nvCxnSpPr>
        <p:spPr>
          <a:xfrm>
            <a:off x="1794925" y="2772976"/>
            <a:ext cx="3787431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339851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>
        <p15:prstTrans prst="pageCurlDouble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7BF6BCDF-9F5D-43EF-8D2F-74DA0EBB0C5C}"/>
              </a:ext>
            </a:extLst>
          </p:cNvPr>
          <p:cNvSpPr txBox="1"/>
          <p:nvPr/>
        </p:nvSpPr>
        <p:spPr>
          <a:xfrm>
            <a:off x="2975379" y="436320"/>
            <a:ext cx="4136888" cy="959282"/>
          </a:xfrm>
          <a:prstGeom prst="rect">
            <a:avLst/>
          </a:prstGeom>
          <a:noFill/>
        </p:spPr>
        <p:txBody>
          <a:bodyPr wrap="square" lIns="145143" tIns="72571" rIns="145143" bIns="72571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dung</a:t>
            </a:r>
            <a:endParaRPr lang="en-US" sz="4000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-228600" y="2208543"/>
            <a:ext cx="9601200" cy="14688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Tình cảm yêu thương, gắn bó của bạn nhỏ </a:t>
            </a:r>
          </a:p>
          <a:p>
            <a:pPr algn="ctr">
              <a:lnSpc>
                <a:spcPct val="150000"/>
              </a:lnSpc>
            </a:pPr>
            <a:r>
              <a:rPr lang="en-US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dành cho ngôi trường, thầy cô và bạn bè.</a:t>
            </a:r>
          </a:p>
        </p:txBody>
      </p:sp>
    </p:spTree>
    <p:extLst>
      <p:ext uri="{BB962C8B-B14F-4D97-AF65-F5344CB8AC3E}">
        <p14:creationId xmlns:p14="http://schemas.microsoft.com/office/powerpoint/2010/main" val="27116867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>
        <p15:prstTrans prst="pageCurlDouble"/>
      </p:transition>
    </mc:Choice>
    <mc:Fallback xmlns="">
      <p:transition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图片 3075" descr="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385764" y="-84514"/>
            <a:ext cx="9529764" cy="721940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093" name="图片 3092" descr="PPT素材-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49361" y="4046342"/>
            <a:ext cx="3242169" cy="3088546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8" name="TextBox 7"/>
          <p:cNvSpPr txBox="1"/>
          <p:nvPr/>
        </p:nvSpPr>
        <p:spPr>
          <a:xfrm>
            <a:off x="2172544" y="298783"/>
            <a:ext cx="5792451" cy="124027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en-US" altLang="zh-CN" sz="4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ea typeface="方正粗圆_GBK" pitchFamily="65" charset="-122"/>
                <a:cs typeface="Times New Roman" panose="02020603050405020304" pitchFamily="18" charset="0"/>
              </a:rPr>
              <a:t>YÊU CẦU CẦN ĐẠT</a:t>
            </a:r>
            <a:endParaRPr lang="zh-CN" altLang="en-US" sz="4400" b="1" dirty="0">
              <a:ln w="9525">
                <a:solidFill>
                  <a:schemeClr val="bg1"/>
                </a:solidFill>
                <a:prstDash val="solid"/>
              </a:ln>
              <a:solidFill>
                <a:srgbClr val="FF0000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Times New Roman" panose="02020603050405020304" pitchFamily="18" charset="0"/>
              <a:ea typeface="方正粗圆_GBK" pitchFamily="65" charset="-122"/>
              <a:cs typeface="Times New Roman" panose="02020603050405020304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341071" y="3586010"/>
            <a:ext cx="43407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zh-CN" altLang="en-US" sz="32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601060" y="4790042"/>
            <a:ext cx="41870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endParaRPr lang="zh-CN" altLang="en-US" sz="36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TextBox 71"/>
          <p:cNvSpPr txBox="1"/>
          <p:nvPr/>
        </p:nvSpPr>
        <p:spPr>
          <a:xfrm>
            <a:off x="1084456" y="1737661"/>
            <a:ext cx="6587932" cy="58477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lvl="0" eaLnBrk="0" hangingPunct="0"/>
            <a:r>
              <a:rPr lang="en-US" altLang="zh-CN" sz="3200" b="1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1. </a:t>
            </a:r>
            <a:r>
              <a:rPr lang="en-US" altLang="zh-CN" sz="3200" b="1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Đọc</a:t>
            </a:r>
            <a:r>
              <a:rPr lang="en-US" altLang="zh-CN" sz="3200" b="1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đúng, rõ ràng bài thơ</a:t>
            </a:r>
            <a:endParaRPr lang="zh-CN" altLang="en-US" sz="3200" b="1" dirty="0">
              <a:solidFill>
                <a:srgbClr val="000000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43" name="TextBox 71"/>
          <p:cNvSpPr txBox="1"/>
          <p:nvPr/>
        </p:nvSpPr>
        <p:spPr>
          <a:xfrm>
            <a:off x="993540" y="2492141"/>
            <a:ext cx="8150460" cy="58477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lvl="0" eaLnBrk="0" hangingPunct="0"/>
            <a:r>
              <a:rPr lang="en-US" altLang="zh-CN" sz="3200" b="1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2. </a:t>
            </a:r>
            <a:r>
              <a:rPr lang="en-US" altLang="zh-CN" sz="3200" b="1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Hiểu</a:t>
            </a:r>
            <a:r>
              <a:rPr lang="en-US" altLang="zh-CN" sz="3200" b="1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3200" b="1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được</a:t>
            </a:r>
            <a:r>
              <a:rPr lang="en-US" altLang="zh-CN" sz="3200" b="1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ý </a:t>
            </a:r>
            <a:r>
              <a:rPr lang="en-US" altLang="zh-CN" sz="3200" b="1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nghĩa</a:t>
            </a:r>
            <a:r>
              <a:rPr lang="en-US" altLang="zh-CN" sz="3200" b="1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lang="en-US" altLang="zh-CN" sz="3200" b="1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nội</a:t>
            </a:r>
            <a:r>
              <a:rPr lang="en-US" altLang="zh-CN" sz="3200" b="1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dung </a:t>
            </a:r>
            <a:r>
              <a:rPr lang="en-US" altLang="zh-CN" sz="3200" b="1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bài</a:t>
            </a:r>
            <a:r>
              <a:rPr lang="en-US" altLang="zh-CN" sz="3200" b="1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3200" b="1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thơ</a:t>
            </a:r>
            <a:r>
              <a:rPr lang="en-US" altLang="zh-CN" sz="3200" b="1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  <a:endParaRPr lang="zh-CN" altLang="en-US" sz="3200" b="1" dirty="0">
              <a:solidFill>
                <a:srgbClr val="000000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44" name="TextBox 71"/>
          <p:cNvSpPr txBox="1"/>
          <p:nvPr/>
        </p:nvSpPr>
        <p:spPr>
          <a:xfrm>
            <a:off x="993540" y="3275518"/>
            <a:ext cx="7270120" cy="58477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lvl="0" eaLnBrk="0" hangingPunct="0"/>
            <a:r>
              <a:rPr lang="en-US" altLang="zh-CN" sz="3200" b="1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3. </a:t>
            </a:r>
            <a:r>
              <a:rPr lang="en-US" altLang="zh-CN" sz="3200" b="1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Trả</a:t>
            </a:r>
            <a:r>
              <a:rPr lang="en-US" altLang="zh-CN" sz="3200" b="1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3200" b="1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lời</a:t>
            </a:r>
            <a:r>
              <a:rPr lang="en-US" altLang="zh-CN" sz="3200" b="1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3200" b="1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được</a:t>
            </a:r>
            <a:r>
              <a:rPr lang="en-US" altLang="zh-CN" sz="3200" b="1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3200" b="1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các</a:t>
            </a:r>
            <a:r>
              <a:rPr lang="en-US" altLang="zh-CN" sz="3200" b="1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3200" b="1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câu</a:t>
            </a:r>
            <a:r>
              <a:rPr lang="en-US" altLang="zh-CN" sz="3200" b="1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3200" b="1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hỏi</a:t>
            </a:r>
            <a:r>
              <a:rPr lang="en-US" altLang="zh-CN" sz="3200" b="1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3200" b="1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trong</a:t>
            </a:r>
            <a:r>
              <a:rPr lang="en-US" altLang="zh-CN" sz="3200" b="1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3200" b="1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bài</a:t>
            </a:r>
            <a:endParaRPr lang="zh-CN" altLang="en-US" sz="3200" b="1" dirty="0">
              <a:solidFill>
                <a:srgbClr val="000000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192783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>
        <p15:prstTrans prst="pageCurlDouble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43" grpId="0"/>
      <p:bldP spid="44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extBox 23"/>
          <p:cNvSpPr txBox="1"/>
          <p:nvPr/>
        </p:nvSpPr>
        <p:spPr>
          <a:xfrm>
            <a:off x="1232131" y="509759"/>
            <a:ext cx="6653471" cy="615489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algn="ctr"/>
            <a:r>
              <a:rPr lang="en-US" sz="3200" b="1" dirty="0">
                <a:solidFill>
                  <a:srgbClr val="FF66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YÊU LẮM TRƯỜNG ƠI!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02479" y="1460196"/>
            <a:ext cx="2998238" cy="4185697"/>
          </a:xfrm>
          <a:prstGeom prst="rect">
            <a:avLst/>
          </a:prstGeom>
          <a:noFill/>
        </p:spPr>
        <p:txBody>
          <a:bodyPr wrap="square" lIns="121855" tIns="60928" rIns="121855" bIns="60928" numCol="1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Em</a:t>
            </a:r>
            <a:r>
              <a:rPr lang="en-US" sz="2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 </a:t>
            </a:r>
            <a:r>
              <a:rPr lang="en-US" sz="2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yêu</a:t>
            </a:r>
            <a:r>
              <a:rPr lang="en-US" sz="2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mái</a:t>
            </a:r>
            <a:r>
              <a:rPr lang="en-US" sz="2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trường</a:t>
            </a:r>
            <a:endParaRPr lang="en-US" sz="2200" b="1" dirty="0"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2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Có</a:t>
            </a:r>
            <a:r>
              <a:rPr lang="en-US" sz="2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hàng</a:t>
            </a:r>
            <a:r>
              <a:rPr lang="en-US" sz="2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cây</a:t>
            </a:r>
            <a:r>
              <a:rPr lang="en-US" sz="2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mát</a:t>
            </a:r>
            <a:endParaRPr lang="en-US" sz="2200" b="1" dirty="0"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2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Xôn</a:t>
            </a:r>
            <a:r>
              <a:rPr lang="en-US" sz="2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xao</a:t>
            </a:r>
            <a:r>
              <a:rPr lang="en-US" sz="2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khúc</a:t>
            </a:r>
            <a:r>
              <a:rPr lang="en-US" sz="2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nhạc</a:t>
            </a:r>
            <a:endParaRPr lang="en-US" sz="2200" b="1" dirty="0"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2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Tiếng</a:t>
            </a:r>
            <a:r>
              <a:rPr lang="en-US" sz="2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chim</a:t>
            </a:r>
            <a:r>
              <a:rPr lang="en-US" sz="2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xanh</a:t>
            </a:r>
            <a:r>
              <a:rPr lang="en-US" sz="2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trời</a:t>
            </a:r>
            <a:r>
              <a:rPr lang="en-US" sz="2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en-US" sz="2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Mỗi</a:t>
            </a:r>
            <a:r>
              <a:rPr lang="en-US" sz="2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giờ</a:t>
            </a:r>
            <a:r>
              <a:rPr lang="en-US" sz="2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ra</a:t>
            </a:r>
            <a:r>
              <a:rPr lang="en-US" sz="2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chơi</a:t>
            </a:r>
            <a:endParaRPr lang="en-US" sz="2200" b="1" dirty="0"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2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Sân</a:t>
            </a:r>
            <a:r>
              <a:rPr lang="en-US" sz="2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trường</a:t>
            </a:r>
            <a:r>
              <a:rPr lang="en-US" sz="2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nhộn</a:t>
            </a:r>
            <a:r>
              <a:rPr lang="en-US" sz="2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nhịp</a:t>
            </a:r>
            <a:endParaRPr lang="en-US" sz="2200" b="1" dirty="0"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2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Hồng</a:t>
            </a:r>
            <a:r>
              <a:rPr lang="en-US" sz="2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hào</a:t>
            </a:r>
            <a:r>
              <a:rPr lang="en-US" sz="2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gương</a:t>
            </a:r>
            <a:r>
              <a:rPr lang="en-US" sz="2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mặt</a:t>
            </a:r>
            <a:endParaRPr lang="en-US" sz="2200" b="1" dirty="0"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2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Bạn</a:t>
            </a:r>
            <a:r>
              <a:rPr lang="en-US" sz="2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nào</a:t>
            </a:r>
            <a:r>
              <a:rPr lang="en-US" sz="2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cũng</a:t>
            </a:r>
            <a:r>
              <a:rPr lang="en-US" sz="2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xinh</a:t>
            </a:r>
            <a:r>
              <a:rPr lang="en-US" sz="2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3670979" y="1441620"/>
            <a:ext cx="2998238" cy="4185697"/>
          </a:xfrm>
          <a:prstGeom prst="rect">
            <a:avLst/>
          </a:prstGeom>
          <a:noFill/>
        </p:spPr>
        <p:txBody>
          <a:bodyPr wrap="square" lIns="121855" tIns="60928" rIns="121855" bIns="60928" numCol="1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Yêu</a:t>
            </a:r>
            <a:r>
              <a:rPr lang="en-US" sz="2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lớp</a:t>
            </a:r>
            <a:r>
              <a:rPr lang="en-US" sz="2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học</a:t>
            </a:r>
            <a:r>
              <a:rPr lang="en-US" sz="2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em</a:t>
            </a:r>
            <a:endParaRPr lang="en-US" sz="2200" b="1" dirty="0"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2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Có</a:t>
            </a:r>
            <a:r>
              <a:rPr lang="en-US" sz="2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khung</a:t>
            </a:r>
            <a:r>
              <a:rPr lang="en-US" sz="2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cửa</a:t>
            </a:r>
            <a:r>
              <a:rPr lang="en-US" sz="2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sổ</a:t>
            </a:r>
            <a:endParaRPr lang="en-US" sz="2200" b="1" dirty="0"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2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Có</a:t>
            </a:r>
            <a:r>
              <a:rPr lang="en-US" sz="2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bàn</a:t>
            </a:r>
            <a:r>
              <a:rPr lang="en-US" sz="2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tay</a:t>
            </a:r>
            <a:r>
              <a:rPr lang="en-US" sz="2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lá</a:t>
            </a:r>
            <a:endParaRPr lang="en-US" sz="2200" b="1" dirty="0"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2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Quạt</a:t>
            </a:r>
            <a:r>
              <a:rPr lang="en-US" sz="2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gió</a:t>
            </a:r>
            <a:r>
              <a:rPr lang="en-US" sz="2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mát</a:t>
            </a:r>
            <a:r>
              <a:rPr lang="en-US" sz="2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vào</a:t>
            </a:r>
            <a:r>
              <a:rPr lang="en-US" sz="2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en-US" sz="2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Lời</a:t>
            </a:r>
            <a:r>
              <a:rPr lang="en-US" sz="2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cô</a:t>
            </a:r>
            <a:r>
              <a:rPr lang="en-US" sz="2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ngọt</a:t>
            </a:r>
            <a:r>
              <a:rPr lang="en-US" sz="2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ngào</a:t>
            </a:r>
            <a:endParaRPr lang="en-US" sz="2200" b="1" dirty="0"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2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Thấm</a:t>
            </a:r>
            <a:r>
              <a:rPr lang="en-US" sz="2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từng</a:t>
            </a:r>
            <a:r>
              <a:rPr lang="en-US" sz="2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trang</a:t>
            </a:r>
            <a:r>
              <a:rPr lang="en-US" sz="2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sách</a:t>
            </a:r>
            <a:endParaRPr lang="en-US" sz="2200" b="1" dirty="0"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2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Ngày</a:t>
            </a:r>
            <a:r>
              <a:rPr lang="en-US" sz="2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không</a:t>
            </a:r>
            <a:r>
              <a:rPr lang="en-US" sz="2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đến</a:t>
            </a:r>
            <a:r>
              <a:rPr lang="en-US" sz="2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lớp</a:t>
            </a:r>
            <a:endParaRPr lang="en-US" sz="2200" b="1" dirty="0"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2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Thấy</a:t>
            </a:r>
            <a:r>
              <a:rPr lang="en-US" sz="2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nhớ</a:t>
            </a:r>
            <a:r>
              <a:rPr lang="en-US" sz="2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nhớ</a:t>
            </a:r>
            <a:r>
              <a:rPr lang="en-US" sz="2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ghê</a:t>
            </a:r>
            <a:r>
              <a:rPr lang="en-US" sz="2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!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6101325" y="1425959"/>
            <a:ext cx="2859796" cy="2088456"/>
          </a:xfrm>
          <a:prstGeom prst="rect">
            <a:avLst/>
          </a:prstGeom>
          <a:noFill/>
        </p:spPr>
        <p:txBody>
          <a:bodyPr wrap="square" lIns="121855" tIns="60928" rIns="121855" bIns="60928" numCol="1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Có</a:t>
            </a:r>
            <a:r>
              <a:rPr lang="en-US" sz="2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đêm</a:t>
            </a:r>
            <a:r>
              <a:rPr lang="en-US" sz="2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trong</a:t>
            </a:r>
            <a:r>
              <a:rPr lang="en-US" sz="2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mơ</a:t>
            </a:r>
            <a:endParaRPr lang="en-US" sz="2200" b="1" dirty="0"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2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Bỗng</a:t>
            </a:r>
            <a:r>
              <a:rPr lang="en-US" sz="2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cười</a:t>
            </a:r>
            <a:r>
              <a:rPr lang="en-US" sz="2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khúc</a:t>
            </a:r>
            <a:r>
              <a:rPr lang="en-US" sz="2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khích</a:t>
            </a:r>
            <a:endParaRPr lang="en-US" sz="2200" b="1" dirty="0"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2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Ngỡ</a:t>
            </a:r>
            <a:r>
              <a:rPr lang="en-US" sz="2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vi-VN" sz="2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</a:t>
            </a:r>
            <a:r>
              <a:rPr lang="en-US" sz="2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ang</a:t>
            </a:r>
            <a:r>
              <a:rPr lang="en-US" sz="2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ở </a:t>
            </a:r>
            <a:r>
              <a:rPr lang="en-US" sz="2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lớp</a:t>
            </a:r>
            <a:endParaRPr lang="en-US" sz="2200" b="1" dirty="0"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2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Cùng</a:t>
            </a:r>
            <a:r>
              <a:rPr lang="en-US" sz="2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bạn</a:t>
            </a:r>
            <a:r>
              <a:rPr lang="en-US" sz="2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đùa</a:t>
            </a:r>
            <a:r>
              <a:rPr lang="en-US" sz="2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vui</a:t>
            </a:r>
            <a:r>
              <a:rPr lang="en-US" sz="2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8" name="Oval 7"/>
          <p:cNvSpPr/>
          <p:nvPr/>
        </p:nvSpPr>
        <p:spPr>
          <a:xfrm>
            <a:off x="182879" y="1627025"/>
            <a:ext cx="433137" cy="431637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28" name="Oval 27"/>
          <p:cNvSpPr/>
          <p:nvPr/>
        </p:nvSpPr>
        <p:spPr>
          <a:xfrm>
            <a:off x="261395" y="3647983"/>
            <a:ext cx="389244" cy="351731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29" name="Oval 28"/>
          <p:cNvSpPr/>
          <p:nvPr/>
        </p:nvSpPr>
        <p:spPr>
          <a:xfrm>
            <a:off x="3316771" y="1627025"/>
            <a:ext cx="372400" cy="394283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30" name="Oval 29"/>
          <p:cNvSpPr/>
          <p:nvPr/>
        </p:nvSpPr>
        <p:spPr>
          <a:xfrm>
            <a:off x="3342405" y="3611468"/>
            <a:ext cx="372401" cy="394283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31" name="Oval 30"/>
          <p:cNvSpPr/>
          <p:nvPr/>
        </p:nvSpPr>
        <p:spPr>
          <a:xfrm>
            <a:off x="5792514" y="1603305"/>
            <a:ext cx="385012" cy="36265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181680880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>
        <p15:prstTrans prst="pageCurlDouble"/>
      </p:transition>
    </mc:Choice>
    <mc:Fallback xmlns="">
      <p:transition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422349" y="1382234"/>
            <a:ext cx="10668592" cy="3657321"/>
          </a:xfrm>
          <a:prstGeom prst="rect">
            <a:avLst/>
          </a:prstGeom>
        </p:spPr>
      </p:pic>
      <p:sp>
        <p:nvSpPr>
          <p:cNvPr id="5" name="Rectangle 33"/>
          <p:cNvSpPr/>
          <p:nvPr/>
        </p:nvSpPr>
        <p:spPr>
          <a:xfrm>
            <a:off x="2402767" y="1599327"/>
            <a:ext cx="6271269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Luyện</a:t>
            </a:r>
            <a:r>
              <a:rPr lang="en-US" altLang="zh-CN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tập</a:t>
            </a:r>
            <a:r>
              <a:rPr lang="en-US" altLang="zh-CN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theo</a:t>
            </a:r>
            <a:r>
              <a:rPr lang="en-US" altLang="zh-CN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văn</a:t>
            </a:r>
            <a:r>
              <a:rPr lang="en-US" altLang="zh-CN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bản</a:t>
            </a:r>
            <a:r>
              <a:rPr lang="en-US" altLang="zh-CN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đọc</a:t>
            </a:r>
            <a:endParaRPr lang="en-US" sz="4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69891674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advTm="3000">
        <p15:prstTrans prst="pageCurlDouble"/>
      </p:transition>
    </mc:Choice>
    <mc:Fallback xmlns="">
      <p:transition advTm="3000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523373" y="565686"/>
            <a:ext cx="8097253" cy="1046376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algn="just"/>
            <a:r>
              <a:rPr lang="en-US" sz="30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1.</a:t>
            </a:r>
            <a:r>
              <a:rPr lang="en-US" sz="3000" b="1" dirty="0">
                <a:solidFill>
                  <a:srgbClr val="0000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Từ</a:t>
            </a:r>
            <a:r>
              <a:rPr lang="en-US" sz="30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nào</a:t>
            </a:r>
            <a:r>
              <a:rPr lang="en-US" sz="30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trong</a:t>
            </a:r>
            <a:r>
              <a:rPr lang="en-US" sz="30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bài</a:t>
            </a:r>
            <a:r>
              <a:rPr lang="en-US" sz="30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thể</a:t>
            </a:r>
            <a:r>
              <a:rPr lang="en-US" sz="30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hiện</a:t>
            </a:r>
            <a:r>
              <a:rPr lang="en-US" sz="30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rõ</a:t>
            </a:r>
            <a:r>
              <a:rPr lang="en-US" sz="30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nhất</a:t>
            </a:r>
            <a:r>
              <a:rPr lang="en-US" sz="30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tình</a:t>
            </a:r>
            <a:r>
              <a:rPr lang="en-US" sz="30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cảm</a:t>
            </a:r>
            <a:r>
              <a:rPr lang="en-US" sz="30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của</a:t>
            </a:r>
            <a:r>
              <a:rPr lang="en-US" sz="30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bạn</a:t>
            </a:r>
            <a:r>
              <a:rPr lang="en-US" sz="30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nhỏ</a:t>
            </a:r>
            <a:r>
              <a:rPr lang="en-US" sz="30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đối</a:t>
            </a:r>
            <a:r>
              <a:rPr lang="en-US" sz="30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với</a:t>
            </a:r>
            <a:r>
              <a:rPr lang="en-US" sz="30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trường</a:t>
            </a:r>
            <a:r>
              <a:rPr lang="en-US" sz="30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lớp</a:t>
            </a:r>
            <a:r>
              <a:rPr lang="en-US" sz="30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2" name="AutoShape 2" descr="Album - Ảnh Chim Hoạt Hình - Free Transparent PNG Clipart Images Download"/>
          <p:cNvSpPr>
            <a:spLocks noChangeAspect="1" noChangeArrowheads="1"/>
          </p:cNvSpPr>
          <p:nvPr/>
        </p:nvSpPr>
        <p:spPr bwMode="auto">
          <a:xfrm>
            <a:off x="-136842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3403817" y="2357733"/>
            <a:ext cx="2619327" cy="2450619"/>
            <a:chOff x="4378373" y="1760689"/>
            <a:chExt cx="3435254" cy="3355932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78373" y="1760689"/>
              <a:ext cx="3435254" cy="3355932"/>
            </a:xfrm>
            <a:prstGeom prst="rect">
              <a:avLst/>
            </a:prstGeom>
          </p:spPr>
        </p:pic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4" cstate="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309" b="100000" l="0" r="100000">
                          <a14:foregroundMark x1="41056" y1="32235" x2="44477" y2="50360"/>
                          <a14:foregroundMark x1="57087" y1="39032" x2="61290" y2="41916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96645" y="2588327"/>
              <a:ext cx="2210422" cy="2098064"/>
            </a:xfrm>
            <a:prstGeom prst="rect">
              <a:avLst/>
            </a:prstGeom>
          </p:spPr>
        </p:pic>
      </p:grpSp>
      <p:sp>
        <p:nvSpPr>
          <p:cNvPr id="29" name="Cloud Callout 28"/>
          <p:cNvSpPr/>
          <p:nvPr/>
        </p:nvSpPr>
        <p:spPr>
          <a:xfrm>
            <a:off x="6493046" y="1915727"/>
            <a:ext cx="2015693" cy="1046376"/>
          </a:xfrm>
          <a:prstGeom prst="cloudCallout">
            <a:avLst>
              <a:gd name="adj1" fmla="val -73910"/>
              <a:gd name="adj2" fmla="val 37275"/>
            </a:avLst>
          </a:prstGeom>
          <a:solidFill>
            <a:schemeClr val="bg1"/>
          </a:solidFill>
          <a:ln>
            <a:solidFill>
              <a:srgbClr val="0000CC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Yêu</a:t>
            </a:r>
            <a:endParaRPr lang="en-US" sz="3200" b="1" dirty="0">
              <a:solidFill>
                <a:schemeClr val="tx1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31" name="Cloud Callout 30"/>
          <p:cNvSpPr/>
          <p:nvPr/>
        </p:nvSpPr>
        <p:spPr>
          <a:xfrm>
            <a:off x="5879577" y="3892907"/>
            <a:ext cx="3099064" cy="1089315"/>
          </a:xfrm>
          <a:prstGeom prst="cloudCallout">
            <a:avLst>
              <a:gd name="adj1" fmla="val -51803"/>
              <a:gd name="adj2" fmla="val -20622"/>
            </a:avLst>
          </a:prstGeom>
          <a:solidFill>
            <a:schemeClr val="bg1"/>
          </a:solidFill>
          <a:ln>
            <a:solidFill>
              <a:srgbClr val="0000CC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Quý</a:t>
            </a:r>
            <a:r>
              <a:rPr lang="en-US" sz="3600" b="1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mến</a:t>
            </a:r>
            <a:r>
              <a:rPr lang="en-US" sz="3600" b="1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815083" y="5215968"/>
            <a:ext cx="7879746" cy="1046376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r>
              <a:rPr lang="en-US" sz="3000" b="1" dirty="0">
                <a:solidFill>
                  <a:srgbClr val="0000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* </a:t>
            </a:r>
            <a:r>
              <a:rPr lang="en-US" sz="3000" b="1" dirty="0" err="1">
                <a:solidFill>
                  <a:srgbClr val="0000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Tìm</a:t>
            </a:r>
            <a:r>
              <a:rPr lang="en-US" sz="3000" b="1" dirty="0">
                <a:solidFill>
                  <a:srgbClr val="0000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0000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thêm</a:t>
            </a:r>
            <a:r>
              <a:rPr lang="en-US" sz="3000" b="1" dirty="0">
                <a:solidFill>
                  <a:srgbClr val="0000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0000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một</a:t>
            </a:r>
            <a:r>
              <a:rPr lang="en-US" sz="3000" b="1" dirty="0">
                <a:solidFill>
                  <a:srgbClr val="0000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0000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số</a:t>
            </a:r>
            <a:r>
              <a:rPr lang="en-US" sz="3000" b="1" dirty="0">
                <a:solidFill>
                  <a:srgbClr val="0000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0000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từ</a:t>
            </a:r>
            <a:r>
              <a:rPr lang="en-US" sz="3000" b="1" dirty="0">
                <a:solidFill>
                  <a:srgbClr val="0000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0000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ngữ</a:t>
            </a:r>
            <a:r>
              <a:rPr lang="en-US" sz="3000" b="1" dirty="0">
                <a:solidFill>
                  <a:srgbClr val="0000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0000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thể</a:t>
            </a:r>
            <a:r>
              <a:rPr lang="en-US" sz="3000" b="1" dirty="0">
                <a:solidFill>
                  <a:srgbClr val="0000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0000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hiện</a:t>
            </a:r>
            <a:r>
              <a:rPr lang="en-US" sz="3000" b="1" dirty="0">
                <a:solidFill>
                  <a:srgbClr val="0000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0000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tình</a:t>
            </a:r>
            <a:r>
              <a:rPr lang="en-US" sz="3000" b="1" dirty="0">
                <a:solidFill>
                  <a:srgbClr val="0000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0000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cảm</a:t>
            </a:r>
            <a:r>
              <a:rPr lang="en-US" sz="3000" b="1" dirty="0">
                <a:solidFill>
                  <a:srgbClr val="0000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0000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của</a:t>
            </a:r>
            <a:r>
              <a:rPr lang="en-US" sz="3000" b="1" dirty="0">
                <a:solidFill>
                  <a:srgbClr val="0000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0000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em</a:t>
            </a:r>
            <a:r>
              <a:rPr lang="en-US" sz="3000" b="1" dirty="0">
                <a:solidFill>
                  <a:srgbClr val="0000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0000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với</a:t>
            </a:r>
            <a:r>
              <a:rPr lang="en-US" sz="3000" b="1" dirty="0">
                <a:solidFill>
                  <a:srgbClr val="0000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0000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trường</a:t>
            </a:r>
            <a:r>
              <a:rPr lang="en-US" sz="3000" b="1" dirty="0">
                <a:solidFill>
                  <a:srgbClr val="0000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0000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lớp</a:t>
            </a:r>
            <a:r>
              <a:rPr lang="en-US" sz="3000" b="1" dirty="0">
                <a:solidFill>
                  <a:srgbClr val="0000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44" name="Cloud Callout 43"/>
          <p:cNvSpPr/>
          <p:nvPr/>
        </p:nvSpPr>
        <p:spPr>
          <a:xfrm>
            <a:off x="359835" y="3625541"/>
            <a:ext cx="2505239" cy="1182812"/>
          </a:xfrm>
          <a:prstGeom prst="cloudCallout">
            <a:avLst>
              <a:gd name="adj1" fmla="val 68442"/>
              <a:gd name="adj2" fmla="val -71590"/>
            </a:avLst>
          </a:prstGeom>
          <a:solidFill>
            <a:schemeClr val="bg1"/>
          </a:solidFill>
          <a:ln>
            <a:solidFill>
              <a:srgbClr val="0000CC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Gắn</a:t>
            </a:r>
            <a:r>
              <a:rPr lang="en-US" sz="3600" b="1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bó</a:t>
            </a:r>
            <a:endParaRPr lang="en-US" sz="3600" b="1" dirty="0">
              <a:solidFill>
                <a:schemeClr val="tx1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45" name="Cloud Callout 44"/>
          <p:cNvSpPr/>
          <p:nvPr/>
        </p:nvSpPr>
        <p:spPr>
          <a:xfrm>
            <a:off x="359835" y="1779015"/>
            <a:ext cx="3439155" cy="1014807"/>
          </a:xfrm>
          <a:prstGeom prst="cloudCallout">
            <a:avLst>
              <a:gd name="adj1" fmla="val 49332"/>
              <a:gd name="adj2" fmla="val 25430"/>
            </a:avLst>
          </a:prstGeom>
          <a:solidFill>
            <a:schemeClr val="bg1"/>
          </a:solidFill>
          <a:ln>
            <a:solidFill>
              <a:srgbClr val="0000CC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Thân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thiết</a:t>
            </a:r>
            <a:endParaRPr lang="en-US" sz="3200" b="1" dirty="0">
              <a:solidFill>
                <a:schemeClr val="tx1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871608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>
        <p15:prstTrans prst="pageCurlDouble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  <p:bldP spid="31" grpId="0" animBg="1"/>
      <p:bldP spid="32" grpId="0"/>
      <p:bldP spid="44" grpId="0" animBg="1"/>
      <p:bldP spid="45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7BF6BCDF-9F5D-43EF-8D2F-74DA0EBB0C5C}"/>
              </a:ext>
            </a:extLst>
          </p:cNvPr>
          <p:cNvSpPr txBox="1"/>
          <p:nvPr/>
        </p:nvSpPr>
        <p:spPr>
          <a:xfrm>
            <a:off x="368691" y="748101"/>
            <a:ext cx="8104749" cy="1131444"/>
          </a:xfrm>
          <a:prstGeom prst="rect">
            <a:avLst/>
          </a:prstGeom>
          <a:noFill/>
        </p:spPr>
        <p:txBody>
          <a:bodyPr wrap="square" lIns="145143" tIns="72571" rIns="145143" bIns="72571" rtlCol="0">
            <a:spAutoFit/>
          </a:bodyPr>
          <a:lstStyle/>
          <a:p>
            <a:pPr algn="just"/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ngữ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cột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ngữ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cột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nêu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đặc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vi-VN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469240" y="3532822"/>
            <a:ext cx="3643582" cy="577209"/>
            <a:chOff x="764010" y="2384269"/>
            <a:chExt cx="2847886" cy="432907"/>
          </a:xfrm>
          <a:solidFill>
            <a:srgbClr val="FF9999"/>
          </a:solidFill>
        </p:grpSpPr>
        <p:sp>
          <p:nvSpPr>
            <p:cNvPr id="17" name="Rounded Rectangle 16"/>
            <p:cNvSpPr/>
            <p:nvPr/>
          </p:nvSpPr>
          <p:spPr>
            <a:xfrm>
              <a:off x="764010" y="2384269"/>
              <a:ext cx="2743738" cy="432907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2900" b="1" dirty="0" err="1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Lời</a:t>
              </a:r>
              <a:r>
                <a:rPr lang="en-US" sz="2900" b="1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900" b="1" dirty="0" err="1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cô</a:t>
              </a:r>
              <a:endParaRPr lang="en-US" sz="29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0" name="Oval 19"/>
            <p:cNvSpPr/>
            <p:nvPr/>
          </p:nvSpPr>
          <p:spPr>
            <a:xfrm>
              <a:off x="3402346" y="2495947"/>
              <a:ext cx="209550" cy="20955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 b="1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23" name="Group 22"/>
          <p:cNvGrpSpPr/>
          <p:nvPr/>
        </p:nvGrpSpPr>
        <p:grpSpPr>
          <a:xfrm>
            <a:off x="502920" y="4345302"/>
            <a:ext cx="3510335" cy="577209"/>
            <a:chOff x="764010" y="2854014"/>
            <a:chExt cx="2847886" cy="432907"/>
          </a:xfrm>
          <a:solidFill>
            <a:srgbClr val="FF9999"/>
          </a:solidFill>
        </p:grpSpPr>
        <p:sp>
          <p:nvSpPr>
            <p:cNvPr id="19" name="Rounded Rectangle 18"/>
            <p:cNvSpPr/>
            <p:nvPr/>
          </p:nvSpPr>
          <p:spPr>
            <a:xfrm>
              <a:off x="764010" y="2854014"/>
              <a:ext cx="2743738" cy="432907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2900" b="1" dirty="0" err="1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Sân</a:t>
              </a:r>
              <a:r>
                <a:rPr lang="en-US" sz="2900" b="1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900" b="1" dirty="0" err="1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trường</a:t>
              </a:r>
              <a:endParaRPr lang="en-US" sz="29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1" name="Oval 20"/>
            <p:cNvSpPr/>
            <p:nvPr/>
          </p:nvSpPr>
          <p:spPr>
            <a:xfrm>
              <a:off x="3402346" y="2965692"/>
              <a:ext cx="209550" cy="20955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 b="1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469241" y="2720341"/>
            <a:ext cx="3782719" cy="577209"/>
            <a:chOff x="764010" y="1914524"/>
            <a:chExt cx="2848513" cy="432907"/>
          </a:xfrm>
          <a:solidFill>
            <a:srgbClr val="FF9999"/>
          </a:solidFill>
        </p:grpSpPr>
        <p:sp>
          <p:nvSpPr>
            <p:cNvPr id="2" name="Rounded Rectangle 1"/>
            <p:cNvSpPr/>
            <p:nvPr/>
          </p:nvSpPr>
          <p:spPr>
            <a:xfrm>
              <a:off x="764010" y="1914524"/>
              <a:ext cx="2743738" cy="432907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2900" b="1" dirty="0" err="1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Gương</a:t>
              </a:r>
              <a:r>
                <a:rPr lang="en-US" sz="2900" b="1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900" b="1" dirty="0" err="1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mặt</a:t>
              </a:r>
              <a:r>
                <a:rPr lang="en-US" sz="2900" b="1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900" b="1" dirty="0" err="1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các</a:t>
              </a:r>
              <a:r>
                <a:rPr lang="en-US" sz="2900" b="1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900" b="1" dirty="0" err="1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bạn</a:t>
              </a:r>
              <a:endParaRPr lang="en-US" sz="29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2" name="Oval 21"/>
            <p:cNvSpPr/>
            <p:nvPr/>
          </p:nvSpPr>
          <p:spPr>
            <a:xfrm>
              <a:off x="3402973" y="2027030"/>
              <a:ext cx="209550" cy="20955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 b="1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24" name="TextBox 23">
            <a:extLst>
              <a:ext uri="{FF2B5EF4-FFF2-40B4-BE49-F238E27FC236}">
                <a16:creationId xmlns:a16="http://schemas.microsoft.com/office/drawing/2014/main" id="{7BF6BCDF-9F5D-43EF-8D2F-74DA0EBB0C5C}"/>
              </a:ext>
            </a:extLst>
          </p:cNvPr>
          <p:cNvSpPr txBox="1"/>
          <p:nvPr/>
        </p:nvSpPr>
        <p:spPr>
          <a:xfrm>
            <a:off x="2062667" y="1748606"/>
            <a:ext cx="5465894" cy="729091"/>
          </a:xfrm>
          <a:prstGeom prst="rect">
            <a:avLst/>
          </a:prstGeom>
          <a:noFill/>
        </p:spPr>
        <p:txBody>
          <a:bodyPr wrap="square" lIns="145143" tIns="72571" rIns="145143" bIns="72571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9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                                              B</a:t>
            </a:r>
            <a:endParaRPr lang="vi-VN" sz="29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25" name="Group 24"/>
          <p:cNvGrpSpPr/>
          <p:nvPr/>
        </p:nvGrpSpPr>
        <p:grpSpPr>
          <a:xfrm>
            <a:off x="5784748" y="2720341"/>
            <a:ext cx="2688692" cy="577209"/>
            <a:chOff x="659775" y="1914524"/>
            <a:chExt cx="1762273" cy="432907"/>
          </a:xfrm>
        </p:grpSpPr>
        <p:sp>
          <p:nvSpPr>
            <p:cNvPr id="26" name="Rounded Rectangle 25"/>
            <p:cNvSpPr/>
            <p:nvPr/>
          </p:nvSpPr>
          <p:spPr>
            <a:xfrm>
              <a:off x="764010" y="1914524"/>
              <a:ext cx="1658038" cy="432907"/>
            </a:xfrm>
            <a:prstGeom prst="roundRect">
              <a:avLst/>
            </a:prstGeom>
            <a:solidFill>
              <a:srgbClr val="AFD0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900" b="1" dirty="0" err="1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nhộn</a:t>
              </a:r>
              <a:r>
                <a:rPr lang="en-US" sz="2900" b="1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900" b="1" dirty="0" err="1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nhịp</a:t>
              </a:r>
              <a:r>
                <a:rPr lang="en-US" sz="2900" b="1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</a:p>
          </p:txBody>
        </p:sp>
        <p:sp>
          <p:nvSpPr>
            <p:cNvPr id="27" name="Oval 26"/>
            <p:cNvSpPr/>
            <p:nvPr/>
          </p:nvSpPr>
          <p:spPr>
            <a:xfrm>
              <a:off x="659775" y="2027030"/>
              <a:ext cx="209550" cy="209550"/>
            </a:xfrm>
            <a:prstGeom prst="ellipse">
              <a:avLst/>
            </a:prstGeom>
            <a:solidFill>
              <a:srgbClr val="AFD0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28" name="Group 27"/>
          <p:cNvGrpSpPr/>
          <p:nvPr/>
        </p:nvGrpSpPr>
        <p:grpSpPr>
          <a:xfrm>
            <a:off x="5784748" y="3532822"/>
            <a:ext cx="2688692" cy="577209"/>
            <a:chOff x="659775" y="1914524"/>
            <a:chExt cx="1762273" cy="432907"/>
          </a:xfrm>
        </p:grpSpPr>
        <p:sp>
          <p:nvSpPr>
            <p:cNvPr id="29" name="Rounded Rectangle 28"/>
            <p:cNvSpPr/>
            <p:nvPr/>
          </p:nvSpPr>
          <p:spPr>
            <a:xfrm>
              <a:off x="764010" y="1914524"/>
              <a:ext cx="1658038" cy="432907"/>
            </a:xfrm>
            <a:prstGeom prst="roundRect">
              <a:avLst/>
            </a:prstGeom>
            <a:solidFill>
              <a:srgbClr val="AFD0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900" b="1" dirty="0" err="1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ngọt</a:t>
              </a:r>
              <a:r>
                <a:rPr lang="en-US" sz="2900" b="1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900" b="1" dirty="0" err="1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ngào</a:t>
              </a:r>
              <a:r>
                <a:rPr lang="en-US" sz="2900" b="1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</a:p>
          </p:txBody>
        </p:sp>
        <p:sp>
          <p:nvSpPr>
            <p:cNvPr id="30" name="Oval 29"/>
            <p:cNvSpPr/>
            <p:nvPr/>
          </p:nvSpPr>
          <p:spPr>
            <a:xfrm>
              <a:off x="659775" y="2027030"/>
              <a:ext cx="209550" cy="209550"/>
            </a:xfrm>
            <a:prstGeom prst="ellipse">
              <a:avLst/>
            </a:prstGeom>
            <a:solidFill>
              <a:srgbClr val="AFD0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31" name="Group 30"/>
          <p:cNvGrpSpPr/>
          <p:nvPr/>
        </p:nvGrpSpPr>
        <p:grpSpPr>
          <a:xfrm>
            <a:off x="5784748" y="4345302"/>
            <a:ext cx="2688692" cy="577209"/>
            <a:chOff x="659775" y="1914524"/>
            <a:chExt cx="1762273" cy="432907"/>
          </a:xfrm>
        </p:grpSpPr>
        <p:sp>
          <p:nvSpPr>
            <p:cNvPr id="32" name="Rounded Rectangle 31"/>
            <p:cNvSpPr/>
            <p:nvPr/>
          </p:nvSpPr>
          <p:spPr>
            <a:xfrm>
              <a:off x="764010" y="1914524"/>
              <a:ext cx="1658038" cy="432907"/>
            </a:xfrm>
            <a:prstGeom prst="roundRect">
              <a:avLst/>
            </a:prstGeom>
            <a:solidFill>
              <a:srgbClr val="AFD0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900" b="1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hồng hào.</a:t>
              </a:r>
            </a:p>
          </p:txBody>
        </p:sp>
        <p:sp>
          <p:nvSpPr>
            <p:cNvPr id="33" name="Oval 32"/>
            <p:cNvSpPr/>
            <p:nvPr/>
          </p:nvSpPr>
          <p:spPr>
            <a:xfrm>
              <a:off x="659775" y="2027030"/>
              <a:ext cx="209550" cy="209550"/>
            </a:xfrm>
            <a:prstGeom prst="ellipse">
              <a:avLst/>
            </a:prstGeom>
            <a:solidFill>
              <a:srgbClr val="AFD0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cxnSp>
        <p:nvCxnSpPr>
          <p:cNvPr id="35" name="Straight Connector 34"/>
          <p:cNvCxnSpPr>
            <a:stCxn id="22" idx="2"/>
            <a:endCxn id="33" idx="2"/>
          </p:cNvCxnSpPr>
          <p:nvPr/>
        </p:nvCxnSpPr>
        <p:spPr>
          <a:xfrm>
            <a:off x="3973685" y="3010049"/>
            <a:ext cx="1811063" cy="1624961"/>
          </a:xfrm>
          <a:prstGeom prst="line">
            <a:avLst/>
          </a:prstGeom>
          <a:ln w="38100">
            <a:solidFill>
              <a:srgbClr val="0000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>
            <a:cxnSpLocks/>
          </p:cNvCxnSpPr>
          <p:nvPr/>
        </p:nvCxnSpPr>
        <p:spPr>
          <a:xfrm>
            <a:off x="3814654" y="3777977"/>
            <a:ext cx="1929226" cy="0"/>
          </a:xfrm>
          <a:prstGeom prst="line">
            <a:avLst/>
          </a:prstGeom>
          <a:ln w="38100">
            <a:solidFill>
              <a:srgbClr val="0000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/>
          <p:cNvCxnSpPr>
            <a:stCxn id="21" idx="2"/>
            <a:endCxn id="27" idx="2"/>
          </p:cNvCxnSpPr>
          <p:nvPr/>
        </p:nvCxnSpPr>
        <p:spPr>
          <a:xfrm flipV="1">
            <a:off x="3754961" y="3010049"/>
            <a:ext cx="2029787" cy="1623857"/>
          </a:xfrm>
          <a:prstGeom prst="line">
            <a:avLst/>
          </a:prstGeom>
          <a:ln w="38100">
            <a:solidFill>
              <a:srgbClr val="0000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7426881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>
        <p15:prstTrans prst="pageCurlDouble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2.59259E-6 L -0.22205 0.2368 " pathEditMode="relative" rAng="0" ptsTypes="AA">
                                      <p:cBhvr>
                                        <p:cTn id="31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111" y="11829"/>
                                    </p:animMotion>
                                  </p:childTnLst>
                                </p:cTn>
                              </p:par>
                              <p:par>
                                <p:cTn id="32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4.07407E-6 L -0.21094 0.00138 " pathEditMode="relative" rAng="0" ptsTypes="AA">
                                      <p:cBhvr>
                                        <p:cTn id="33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556" y="69"/>
                                    </p:animMotion>
                                  </p:childTnLst>
                                </p:cTn>
                              </p:par>
                              <p:par>
                                <p:cTn id="34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-4.44444E-6 L -0.19809 -0.23703 " pathEditMode="relative" rAng="0" ptsTypes="AA">
                                      <p:cBhvr>
                                        <p:cTn id="35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913" y="-1185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图片 5">
            <a:extLst>
              <a:ext uri="{FF2B5EF4-FFF2-40B4-BE49-F238E27FC236}">
                <a16:creationId xmlns:a16="http://schemas.microsoft.com/office/drawing/2014/main" id="{32E29622-6938-4F27-BA2F-8E57C68A088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73362" y="-702374"/>
            <a:ext cx="10766099" cy="6704415"/>
          </a:xfrm>
          <a:prstGeom prst="rect">
            <a:avLst/>
          </a:prstGeom>
        </p:spPr>
      </p:pic>
      <p:pic>
        <p:nvPicPr>
          <p:cNvPr id="16" name="图片 6">
            <a:extLst>
              <a:ext uri="{FF2B5EF4-FFF2-40B4-BE49-F238E27FC236}">
                <a16:creationId xmlns:a16="http://schemas.microsoft.com/office/drawing/2014/main" id="{F239F57B-F203-4AE3-AB1C-0AC06A6CC6B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1035" b="9032"/>
          <a:stretch/>
        </p:blipFill>
        <p:spPr>
          <a:xfrm>
            <a:off x="-68975" y="6277501"/>
            <a:ext cx="9160030" cy="559515"/>
          </a:xfrm>
          <a:prstGeom prst="rect">
            <a:avLst/>
          </a:prstGeom>
        </p:spPr>
      </p:pic>
      <p:grpSp>
        <p:nvGrpSpPr>
          <p:cNvPr id="17" name="Group 16">
            <a:extLst>
              <a:ext uri="{FF2B5EF4-FFF2-40B4-BE49-F238E27FC236}">
                <a16:creationId xmlns:a16="http://schemas.microsoft.com/office/drawing/2014/main" id="{7A807A5E-B68A-410C-AB0D-1D86BD6E42C7}"/>
              </a:ext>
            </a:extLst>
          </p:cNvPr>
          <p:cNvGrpSpPr/>
          <p:nvPr/>
        </p:nvGrpSpPr>
        <p:grpSpPr>
          <a:xfrm>
            <a:off x="-8015" y="1"/>
            <a:ext cx="9160030" cy="368301"/>
            <a:chOff x="0" y="-127508"/>
            <a:chExt cx="12192000" cy="1361811"/>
          </a:xfrm>
        </p:grpSpPr>
        <p:sp>
          <p:nvSpPr>
            <p:cNvPr id="18" name="Rectangle: Top Corners Rounded 17">
              <a:extLst>
                <a:ext uri="{FF2B5EF4-FFF2-40B4-BE49-F238E27FC236}">
                  <a16:creationId xmlns:a16="http://schemas.microsoft.com/office/drawing/2014/main" id="{0BDFF578-A78A-4078-813E-DF3D4663EE4C}"/>
                </a:ext>
              </a:extLst>
            </p:cNvPr>
            <p:cNvSpPr/>
            <p:nvPr/>
          </p:nvSpPr>
          <p:spPr>
            <a:xfrm rot="10800000">
              <a:off x="0" y="64722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AFDF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0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9" name="Rectangle: Top Corners Rounded 18">
              <a:extLst>
                <a:ext uri="{FF2B5EF4-FFF2-40B4-BE49-F238E27FC236}">
                  <a16:creationId xmlns:a16="http://schemas.microsoft.com/office/drawing/2014/main" id="{AA290BAB-356E-4044-AAEE-F4B059773AF2}"/>
                </a:ext>
              </a:extLst>
            </p:cNvPr>
            <p:cNvSpPr/>
            <p:nvPr/>
          </p:nvSpPr>
          <p:spPr>
            <a:xfrm rot="10800000">
              <a:off x="0" y="-127508"/>
              <a:ext cx="12192000" cy="79829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71C6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0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7" name="图片 39">
            <a:extLst>
              <a:ext uri="{FF2B5EF4-FFF2-40B4-BE49-F238E27FC236}">
                <a16:creationId xmlns:a16="http://schemas.microsoft.com/office/drawing/2014/main" id="{B6A43CE9-BBC5-4E98-BF98-A297DCD6796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621860">
            <a:off x="306234" y="1433502"/>
            <a:ext cx="2077408" cy="1757807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3C722568-5BEC-4CC9-9200-292359A25631}"/>
              </a:ext>
            </a:extLst>
          </p:cNvPr>
          <p:cNvSpPr txBox="1"/>
          <p:nvPr/>
        </p:nvSpPr>
        <p:spPr>
          <a:xfrm>
            <a:off x="1052214" y="2115668"/>
            <a:ext cx="7633146" cy="18283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Tạm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biệt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hẹn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gặp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>
              <a:lnSpc>
                <a:spcPct val="150000"/>
              </a:lnSpc>
            </a:pP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</a:p>
        </p:txBody>
      </p:sp>
      <p:pic>
        <p:nvPicPr>
          <p:cNvPr id="12" name="图片 14340" descr="2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18959" y="5141688"/>
            <a:ext cx="2196899" cy="1720706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3" name="图片 6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294" t="7312" r="32213" b="28914"/>
          <a:stretch>
            <a:fillRect/>
          </a:stretch>
        </p:blipFill>
        <p:spPr>
          <a:xfrm rot="19502702">
            <a:off x="307841" y="515539"/>
            <a:ext cx="1488747" cy="2211009"/>
          </a:xfrm>
          <a:prstGeom prst="rect">
            <a:avLst/>
          </a:prstGeom>
        </p:spPr>
      </p:pic>
      <p:pic>
        <p:nvPicPr>
          <p:cNvPr id="14" name="Picture 8" descr="Dơi, chim và họ nhà thú | Mầm Non Đô Thị Sài Đồ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57083" y="484522"/>
            <a:ext cx="1858775" cy="9293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8252465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>
        <p15:prstTrans prst="pageCurlDouble"/>
      </p:transition>
    </mc:Choice>
    <mc:Fallback xmlns="">
      <p:transition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796301" y="475652"/>
            <a:ext cx="1118224" cy="692056"/>
            <a:chOff x="9566064" y="964372"/>
            <a:chExt cx="5446164" cy="698253"/>
          </a:xfrm>
        </p:grpSpPr>
        <p:sp>
          <p:nvSpPr>
            <p:cNvPr id="11" name="Rectangle 10"/>
            <p:cNvSpPr/>
            <p:nvPr/>
          </p:nvSpPr>
          <p:spPr>
            <a:xfrm rot="416356">
              <a:off x="13066912" y="966823"/>
              <a:ext cx="1945316" cy="695802"/>
            </a:xfrm>
            <a:custGeom>
              <a:avLst/>
              <a:gdLst>
                <a:gd name="connsiteX0" fmla="*/ 0 w 5334000"/>
                <a:gd name="connsiteY0" fmla="*/ 0 h 724766"/>
                <a:gd name="connsiteX1" fmla="*/ 5334000 w 5334000"/>
                <a:gd name="connsiteY1" fmla="*/ 0 h 724766"/>
                <a:gd name="connsiteX2" fmla="*/ 5334000 w 5334000"/>
                <a:gd name="connsiteY2" fmla="*/ 724766 h 724766"/>
                <a:gd name="connsiteX3" fmla="*/ 0 w 5334000"/>
                <a:gd name="connsiteY3" fmla="*/ 724766 h 724766"/>
                <a:gd name="connsiteX4" fmla="*/ 0 w 5334000"/>
                <a:gd name="connsiteY4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69873 w 5334002"/>
                <a:gd name="connsiteY2" fmla="*/ 506124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49092 w 5334002"/>
                <a:gd name="connsiteY2" fmla="*/ 454170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333999"/>
                <a:gd name="connsiteY0" fmla="*/ 0 h 724766"/>
                <a:gd name="connsiteX1" fmla="*/ 5334000 w 5333999"/>
                <a:gd name="connsiteY1" fmla="*/ 0 h 724766"/>
                <a:gd name="connsiteX2" fmla="*/ 3970191 w 5333999"/>
                <a:gd name="connsiteY2" fmla="*/ 513468 h 724766"/>
                <a:gd name="connsiteX3" fmla="*/ 5334000 w 5333999"/>
                <a:gd name="connsiteY3" fmla="*/ 724766 h 724766"/>
                <a:gd name="connsiteX4" fmla="*/ 0 w 5333999"/>
                <a:gd name="connsiteY4" fmla="*/ 724766 h 724766"/>
                <a:gd name="connsiteX5" fmla="*/ 0 w 5333999"/>
                <a:gd name="connsiteY5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572681 w 5334002"/>
                <a:gd name="connsiteY2" fmla="*/ 409907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649495"/>
                <a:gd name="connsiteY0" fmla="*/ 0 h 724766"/>
                <a:gd name="connsiteX1" fmla="*/ 5649496 w 5649495"/>
                <a:gd name="connsiteY1" fmla="*/ 27302 h 724766"/>
                <a:gd name="connsiteX2" fmla="*/ 4572681 w 5649495"/>
                <a:gd name="connsiteY2" fmla="*/ 409907 h 724766"/>
                <a:gd name="connsiteX3" fmla="*/ 5334000 w 5649495"/>
                <a:gd name="connsiteY3" fmla="*/ 724766 h 724766"/>
                <a:gd name="connsiteX4" fmla="*/ 0 w 5649495"/>
                <a:gd name="connsiteY4" fmla="*/ 724766 h 724766"/>
                <a:gd name="connsiteX5" fmla="*/ 0 w 5649495"/>
                <a:gd name="connsiteY5" fmla="*/ 0 h 724766"/>
                <a:gd name="connsiteX0" fmla="*/ -1 w 5673840"/>
                <a:gd name="connsiteY0" fmla="*/ 152873 h 697464"/>
                <a:gd name="connsiteX1" fmla="*/ 5673841 w 5673840"/>
                <a:gd name="connsiteY1" fmla="*/ 0 h 697464"/>
                <a:gd name="connsiteX2" fmla="*/ 4597026 w 5673840"/>
                <a:gd name="connsiteY2" fmla="*/ 382605 h 697464"/>
                <a:gd name="connsiteX3" fmla="*/ 5358345 w 5673840"/>
                <a:gd name="connsiteY3" fmla="*/ 697464 h 697464"/>
                <a:gd name="connsiteX4" fmla="*/ 24345 w 5673840"/>
                <a:gd name="connsiteY4" fmla="*/ 697464 h 697464"/>
                <a:gd name="connsiteX5" fmla="*/ -1 w 5673840"/>
                <a:gd name="connsiteY5" fmla="*/ 152873 h 697464"/>
                <a:gd name="connsiteX0" fmla="*/ -1 w 5673840"/>
                <a:gd name="connsiteY0" fmla="*/ 152873 h 697464"/>
                <a:gd name="connsiteX1" fmla="*/ 5673841 w 5673840"/>
                <a:gd name="connsiteY1" fmla="*/ 0 h 697464"/>
                <a:gd name="connsiteX2" fmla="*/ 4597026 w 5673840"/>
                <a:gd name="connsiteY2" fmla="*/ 382605 h 697464"/>
                <a:gd name="connsiteX3" fmla="*/ 5358345 w 5673840"/>
                <a:gd name="connsiteY3" fmla="*/ 697464 h 697464"/>
                <a:gd name="connsiteX4" fmla="*/ 6831 w 5673840"/>
                <a:gd name="connsiteY4" fmla="*/ 568730 h 697464"/>
                <a:gd name="connsiteX5" fmla="*/ -1 w 5673840"/>
                <a:gd name="connsiteY5" fmla="*/ 152873 h 697464"/>
                <a:gd name="connsiteX0" fmla="*/ -1 w 5673840"/>
                <a:gd name="connsiteY0" fmla="*/ 152873 h 661803"/>
                <a:gd name="connsiteX1" fmla="*/ 5673841 w 5673840"/>
                <a:gd name="connsiteY1" fmla="*/ 0 h 661803"/>
                <a:gd name="connsiteX2" fmla="*/ 4597026 w 5673840"/>
                <a:gd name="connsiteY2" fmla="*/ 382605 h 661803"/>
                <a:gd name="connsiteX3" fmla="*/ 5253439 w 5673840"/>
                <a:gd name="connsiteY3" fmla="*/ 661803 h 661803"/>
                <a:gd name="connsiteX4" fmla="*/ 6831 w 5673840"/>
                <a:gd name="connsiteY4" fmla="*/ 568730 h 661803"/>
                <a:gd name="connsiteX5" fmla="*/ -1 w 5673840"/>
                <a:gd name="connsiteY5" fmla="*/ 152873 h 6618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673840" h="661803">
                  <a:moveTo>
                    <a:pt x="-1" y="152873"/>
                  </a:moveTo>
                  <a:lnTo>
                    <a:pt x="5673841" y="0"/>
                  </a:lnTo>
                  <a:cubicBezTo>
                    <a:pt x="5674995" y="102899"/>
                    <a:pt x="4595872" y="279706"/>
                    <a:pt x="4597026" y="382605"/>
                  </a:cubicBezTo>
                  <a:lnTo>
                    <a:pt x="5253439" y="661803"/>
                  </a:lnTo>
                  <a:lnTo>
                    <a:pt x="6831" y="568730"/>
                  </a:lnTo>
                  <a:lnTo>
                    <a:pt x="-1" y="152873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1904" tIns="60952" rIns="121904" bIns="60952" spcCol="0" rtlCol="0" anchor="ctr"/>
            <a:lstStyle/>
            <a:p>
              <a:pPr algn="ctr"/>
              <a:endParaRPr lang="en-US" sz="32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2" name="Rectangle 10"/>
            <p:cNvSpPr/>
            <p:nvPr/>
          </p:nvSpPr>
          <p:spPr>
            <a:xfrm>
              <a:off x="9566064" y="964372"/>
              <a:ext cx="5334002" cy="646524"/>
            </a:xfrm>
            <a:custGeom>
              <a:avLst/>
              <a:gdLst>
                <a:gd name="connsiteX0" fmla="*/ 0 w 5334000"/>
                <a:gd name="connsiteY0" fmla="*/ 0 h 724766"/>
                <a:gd name="connsiteX1" fmla="*/ 5334000 w 5334000"/>
                <a:gd name="connsiteY1" fmla="*/ 0 h 724766"/>
                <a:gd name="connsiteX2" fmla="*/ 5334000 w 5334000"/>
                <a:gd name="connsiteY2" fmla="*/ 724766 h 724766"/>
                <a:gd name="connsiteX3" fmla="*/ 0 w 5334000"/>
                <a:gd name="connsiteY3" fmla="*/ 724766 h 724766"/>
                <a:gd name="connsiteX4" fmla="*/ 0 w 5334000"/>
                <a:gd name="connsiteY4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69873 w 5334002"/>
                <a:gd name="connsiteY2" fmla="*/ 506124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49092 w 5334002"/>
                <a:gd name="connsiteY2" fmla="*/ 454170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334002" h="724766">
                  <a:moveTo>
                    <a:pt x="0" y="0"/>
                  </a:moveTo>
                  <a:lnTo>
                    <a:pt x="5334000" y="0"/>
                  </a:lnTo>
                  <a:cubicBezTo>
                    <a:pt x="5335154" y="102899"/>
                    <a:pt x="4847938" y="351271"/>
                    <a:pt x="4849092" y="454170"/>
                  </a:cubicBezTo>
                  <a:lnTo>
                    <a:pt x="5334000" y="724766"/>
                  </a:lnTo>
                  <a:lnTo>
                    <a:pt x="0" y="72476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1904" tIns="60952" rIns="121904" bIns="60952" spcCol="0" rtlCol="0" anchor="ctr"/>
            <a:lstStyle/>
            <a:p>
              <a:pPr algn="ctr"/>
              <a:endParaRPr lang="en-US" sz="32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3" name="Rectangle 10"/>
            <p:cNvSpPr/>
            <p:nvPr/>
          </p:nvSpPr>
          <p:spPr>
            <a:xfrm>
              <a:off x="9616287" y="1021956"/>
              <a:ext cx="5049984" cy="543791"/>
            </a:xfrm>
            <a:custGeom>
              <a:avLst/>
              <a:gdLst>
                <a:gd name="connsiteX0" fmla="*/ 0 w 5334000"/>
                <a:gd name="connsiteY0" fmla="*/ 0 h 724766"/>
                <a:gd name="connsiteX1" fmla="*/ 5334000 w 5334000"/>
                <a:gd name="connsiteY1" fmla="*/ 0 h 724766"/>
                <a:gd name="connsiteX2" fmla="*/ 5334000 w 5334000"/>
                <a:gd name="connsiteY2" fmla="*/ 724766 h 724766"/>
                <a:gd name="connsiteX3" fmla="*/ 0 w 5334000"/>
                <a:gd name="connsiteY3" fmla="*/ 724766 h 724766"/>
                <a:gd name="connsiteX4" fmla="*/ 0 w 5334000"/>
                <a:gd name="connsiteY4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69873 w 5334002"/>
                <a:gd name="connsiteY2" fmla="*/ 506124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49092 w 5334002"/>
                <a:gd name="connsiteY2" fmla="*/ 454170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334002" h="724766">
                  <a:moveTo>
                    <a:pt x="0" y="0"/>
                  </a:moveTo>
                  <a:lnTo>
                    <a:pt x="5334000" y="0"/>
                  </a:lnTo>
                  <a:cubicBezTo>
                    <a:pt x="5335154" y="102899"/>
                    <a:pt x="4847938" y="351271"/>
                    <a:pt x="4849092" y="454170"/>
                  </a:cubicBezTo>
                  <a:lnTo>
                    <a:pt x="5334000" y="724766"/>
                  </a:lnTo>
                  <a:lnTo>
                    <a:pt x="0" y="72476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1904" tIns="60952" rIns="121904" bIns="60952" spcCol="0" rtlCol="0" anchor="ctr"/>
            <a:lstStyle/>
            <a:p>
              <a:pPr algn="ctr"/>
              <a:r>
                <a:rPr lang="en-US" sz="2400" dirty="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ĐỌC</a:t>
              </a:r>
            </a:p>
          </p:txBody>
        </p:sp>
      </p:grpSp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50253" b="57367" l="20008" r="26232"/>
                    </a14:imgEffect>
                  </a14:imgLayer>
                </a14:imgProps>
              </a:ext>
            </a:extLst>
          </a:blip>
          <a:srcRect l="19230" t="49364" r="72990" b="41744"/>
          <a:stretch/>
        </p:blipFill>
        <p:spPr>
          <a:xfrm>
            <a:off x="1853804" y="469845"/>
            <a:ext cx="1139966" cy="732834"/>
          </a:xfrm>
          <a:prstGeom prst="rect">
            <a:avLst/>
          </a:prstGeom>
        </p:spPr>
      </p:pic>
      <p:grpSp>
        <p:nvGrpSpPr>
          <p:cNvPr id="17" name="Group 16"/>
          <p:cNvGrpSpPr/>
          <p:nvPr/>
        </p:nvGrpSpPr>
        <p:grpSpPr>
          <a:xfrm>
            <a:off x="14283" y="1259752"/>
            <a:ext cx="8715374" cy="5020732"/>
            <a:chOff x="832266" y="1717658"/>
            <a:chExt cx="4639381" cy="3073280"/>
          </a:xfrm>
        </p:grpSpPr>
        <p:pic>
          <p:nvPicPr>
            <p:cNvPr id="18" name="Picture 2" descr="20210409090849_wm_shs-tieng-viet-2-tap-1"/>
            <p:cNvPicPr>
              <a:picLocks noChangeAspect="1" noChangeArrowheads="1"/>
            </p:cNvPicPr>
            <p:nvPr/>
          </p:nvPicPr>
          <p:blipFill rotWithShape="1"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harpenSoften amount="25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006" t="42000" r="8800" b="22750"/>
            <a:stretch/>
          </p:blipFill>
          <p:spPr bwMode="auto">
            <a:xfrm>
              <a:off x="1070528" y="1717658"/>
              <a:ext cx="4401119" cy="282071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9" name="Rectangle 18"/>
            <p:cNvSpPr/>
            <p:nvPr/>
          </p:nvSpPr>
          <p:spPr>
            <a:xfrm>
              <a:off x="832266" y="2948940"/>
              <a:ext cx="3046314" cy="184199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softEdge rad="127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20" name="TextBox 19"/>
          <p:cNvSpPr txBox="1"/>
          <p:nvPr/>
        </p:nvSpPr>
        <p:spPr>
          <a:xfrm>
            <a:off x="461873" y="5234108"/>
            <a:ext cx="7990278" cy="1046376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algn="just"/>
            <a:r>
              <a:rPr lang="en-US" sz="30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2. </a:t>
            </a:r>
            <a:r>
              <a:rPr lang="en-US" sz="30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Bạn</a:t>
            </a:r>
            <a:r>
              <a:rPr lang="en-US" sz="30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nhỏ</a:t>
            </a:r>
            <a:r>
              <a:rPr lang="en-US" sz="30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trong</a:t>
            </a:r>
            <a:r>
              <a:rPr lang="en-US" sz="30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bài</a:t>
            </a:r>
            <a:r>
              <a:rPr lang="en-US" sz="30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hát</a:t>
            </a:r>
            <a:r>
              <a:rPr lang="en-US" sz="30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có</a:t>
            </a:r>
            <a:r>
              <a:rPr lang="en-US" sz="30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tình</a:t>
            </a:r>
            <a:r>
              <a:rPr lang="en-US" sz="30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cảm</a:t>
            </a:r>
            <a:r>
              <a:rPr lang="en-US" sz="30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như</a:t>
            </a:r>
            <a:r>
              <a:rPr lang="en-US" sz="30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thế</a:t>
            </a:r>
            <a:r>
              <a:rPr lang="en-US" sz="30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nào</a:t>
            </a:r>
            <a:r>
              <a:rPr lang="en-US" sz="30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với</a:t>
            </a:r>
            <a:r>
              <a:rPr lang="en-US" sz="30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ngôi</a:t>
            </a:r>
            <a:r>
              <a:rPr lang="en-US" sz="30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trường</a:t>
            </a:r>
            <a:r>
              <a:rPr lang="en-US" sz="30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của</a:t>
            </a:r>
            <a:r>
              <a:rPr lang="en-US" sz="30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mình</a:t>
            </a:r>
            <a:r>
              <a:rPr lang="en-US" sz="30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45737449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>
        <p15:prstTrans prst="pageCurlDouble"/>
      </p:transition>
    </mc:Choice>
    <mc:Fallback xmlns="">
      <p:transition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810589" y="514647"/>
            <a:ext cx="946774" cy="518010"/>
            <a:chOff x="9566064" y="964372"/>
            <a:chExt cx="5446164" cy="698253"/>
          </a:xfrm>
        </p:grpSpPr>
        <p:sp>
          <p:nvSpPr>
            <p:cNvPr id="11" name="Rectangle 10"/>
            <p:cNvSpPr/>
            <p:nvPr/>
          </p:nvSpPr>
          <p:spPr>
            <a:xfrm rot="416356">
              <a:off x="13066912" y="966823"/>
              <a:ext cx="1945316" cy="695802"/>
            </a:xfrm>
            <a:custGeom>
              <a:avLst/>
              <a:gdLst>
                <a:gd name="connsiteX0" fmla="*/ 0 w 5334000"/>
                <a:gd name="connsiteY0" fmla="*/ 0 h 724766"/>
                <a:gd name="connsiteX1" fmla="*/ 5334000 w 5334000"/>
                <a:gd name="connsiteY1" fmla="*/ 0 h 724766"/>
                <a:gd name="connsiteX2" fmla="*/ 5334000 w 5334000"/>
                <a:gd name="connsiteY2" fmla="*/ 724766 h 724766"/>
                <a:gd name="connsiteX3" fmla="*/ 0 w 5334000"/>
                <a:gd name="connsiteY3" fmla="*/ 724766 h 724766"/>
                <a:gd name="connsiteX4" fmla="*/ 0 w 5334000"/>
                <a:gd name="connsiteY4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69873 w 5334002"/>
                <a:gd name="connsiteY2" fmla="*/ 506124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49092 w 5334002"/>
                <a:gd name="connsiteY2" fmla="*/ 454170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333999"/>
                <a:gd name="connsiteY0" fmla="*/ 0 h 724766"/>
                <a:gd name="connsiteX1" fmla="*/ 5334000 w 5333999"/>
                <a:gd name="connsiteY1" fmla="*/ 0 h 724766"/>
                <a:gd name="connsiteX2" fmla="*/ 3970191 w 5333999"/>
                <a:gd name="connsiteY2" fmla="*/ 513468 h 724766"/>
                <a:gd name="connsiteX3" fmla="*/ 5334000 w 5333999"/>
                <a:gd name="connsiteY3" fmla="*/ 724766 h 724766"/>
                <a:gd name="connsiteX4" fmla="*/ 0 w 5333999"/>
                <a:gd name="connsiteY4" fmla="*/ 724766 h 724766"/>
                <a:gd name="connsiteX5" fmla="*/ 0 w 5333999"/>
                <a:gd name="connsiteY5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572681 w 5334002"/>
                <a:gd name="connsiteY2" fmla="*/ 409907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649495"/>
                <a:gd name="connsiteY0" fmla="*/ 0 h 724766"/>
                <a:gd name="connsiteX1" fmla="*/ 5649496 w 5649495"/>
                <a:gd name="connsiteY1" fmla="*/ 27302 h 724766"/>
                <a:gd name="connsiteX2" fmla="*/ 4572681 w 5649495"/>
                <a:gd name="connsiteY2" fmla="*/ 409907 h 724766"/>
                <a:gd name="connsiteX3" fmla="*/ 5334000 w 5649495"/>
                <a:gd name="connsiteY3" fmla="*/ 724766 h 724766"/>
                <a:gd name="connsiteX4" fmla="*/ 0 w 5649495"/>
                <a:gd name="connsiteY4" fmla="*/ 724766 h 724766"/>
                <a:gd name="connsiteX5" fmla="*/ 0 w 5649495"/>
                <a:gd name="connsiteY5" fmla="*/ 0 h 724766"/>
                <a:gd name="connsiteX0" fmla="*/ -1 w 5673840"/>
                <a:gd name="connsiteY0" fmla="*/ 152873 h 697464"/>
                <a:gd name="connsiteX1" fmla="*/ 5673841 w 5673840"/>
                <a:gd name="connsiteY1" fmla="*/ 0 h 697464"/>
                <a:gd name="connsiteX2" fmla="*/ 4597026 w 5673840"/>
                <a:gd name="connsiteY2" fmla="*/ 382605 h 697464"/>
                <a:gd name="connsiteX3" fmla="*/ 5358345 w 5673840"/>
                <a:gd name="connsiteY3" fmla="*/ 697464 h 697464"/>
                <a:gd name="connsiteX4" fmla="*/ 24345 w 5673840"/>
                <a:gd name="connsiteY4" fmla="*/ 697464 h 697464"/>
                <a:gd name="connsiteX5" fmla="*/ -1 w 5673840"/>
                <a:gd name="connsiteY5" fmla="*/ 152873 h 697464"/>
                <a:gd name="connsiteX0" fmla="*/ -1 w 5673840"/>
                <a:gd name="connsiteY0" fmla="*/ 152873 h 697464"/>
                <a:gd name="connsiteX1" fmla="*/ 5673841 w 5673840"/>
                <a:gd name="connsiteY1" fmla="*/ 0 h 697464"/>
                <a:gd name="connsiteX2" fmla="*/ 4597026 w 5673840"/>
                <a:gd name="connsiteY2" fmla="*/ 382605 h 697464"/>
                <a:gd name="connsiteX3" fmla="*/ 5358345 w 5673840"/>
                <a:gd name="connsiteY3" fmla="*/ 697464 h 697464"/>
                <a:gd name="connsiteX4" fmla="*/ 6831 w 5673840"/>
                <a:gd name="connsiteY4" fmla="*/ 568730 h 697464"/>
                <a:gd name="connsiteX5" fmla="*/ -1 w 5673840"/>
                <a:gd name="connsiteY5" fmla="*/ 152873 h 697464"/>
                <a:gd name="connsiteX0" fmla="*/ -1 w 5673840"/>
                <a:gd name="connsiteY0" fmla="*/ 152873 h 661803"/>
                <a:gd name="connsiteX1" fmla="*/ 5673841 w 5673840"/>
                <a:gd name="connsiteY1" fmla="*/ 0 h 661803"/>
                <a:gd name="connsiteX2" fmla="*/ 4597026 w 5673840"/>
                <a:gd name="connsiteY2" fmla="*/ 382605 h 661803"/>
                <a:gd name="connsiteX3" fmla="*/ 5253439 w 5673840"/>
                <a:gd name="connsiteY3" fmla="*/ 661803 h 661803"/>
                <a:gd name="connsiteX4" fmla="*/ 6831 w 5673840"/>
                <a:gd name="connsiteY4" fmla="*/ 568730 h 661803"/>
                <a:gd name="connsiteX5" fmla="*/ -1 w 5673840"/>
                <a:gd name="connsiteY5" fmla="*/ 152873 h 6618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673840" h="661803">
                  <a:moveTo>
                    <a:pt x="-1" y="152873"/>
                  </a:moveTo>
                  <a:lnTo>
                    <a:pt x="5673841" y="0"/>
                  </a:lnTo>
                  <a:cubicBezTo>
                    <a:pt x="5674995" y="102899"/>
                    <a:pt x="4595872" y="279706"/>
                    <a:pt x="4597026" y="382605"/>
                  </a:cubicBezTo>
                  <a:lnTo>
                    <a:pt x="5253439" y="661803"/>
                  </a:lnTo>
                  <a:lnTo>
                    <a:pt x="6831" y="568730"/>
                  </a:lnTo>
                  <a:lnTo>
                    <a:pt x="-1" y="152873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1904" tIns="60952" rIns="121904" bIns="60952" spcCol="0" rtlCol="0" anchor="ctr"/>
            <a:lstStyle/>
            <a:p>
              <a:pPr algn="ctr"/>
              <a:endParaRPr lang="en-US" sz="36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2" name="Rectangle 10"/>
            <p:cNvSpPr/>
            <p:nvPr/>
          </p:nvSpPr>
          <p:spPr>
            <a:xfrm>
              <a:off x="9566064" y="964372"/>
              <a:ext cx="5334002" cy="646524"/>
            </a:xfrm>
            <a:custGeom>
              <a:avLst/>
              <a:gdLst>
                <a:gd name="connsiteX0" fmla="*/ 0 w 5334000"/>
                <a:gd name="connsiteY0" fmla="*/ 0 h 724766"/>
                <a:gd name="connsiteX1" fmla="*/ 5334000 w 5334000"/>
                <a:gd name="connsiteY1" fmla="*/ 0 h 724766"/>
                <a:gd name="connsiteX2" fmla="*/ 5334000 w 5334000"/>
                <a:gd name="connsiteY2" fmla="*/ 724766 h 724766"/>
                <a:gd name="connsiteX3" fmla="*/ 0 w 5334000"/>
                <a:gd name="connsiteY3" fmla="*/ 724766 h 724766"/>
                <a:gd name="connsiteX4" fmla="*/ 0 w 5334000"/>
                <a:gd name="connsiteY4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69873 w 5334002"/>
                <a:gd name="connsiteY2" fmla="*/ 506124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49092 w 5334002"/>
                <a:gd name="connsiteY2" fmla="*/ 454170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334002" h="724766">
                  <a:moveTo>
                    <a:pt x="0" y="0"/>
                  </a:moveTo>
                  <a:lnTo>
                    <a:pt x="5334000" y="0"/>
                  </a:lnTo>
                  <a:cubicBezTo>
                    <a:pt x="5335154" y="102899"/>
                    <a:pt x="4847938" y="351271"/>
                    <a:pt x="4849092" y="454170"/>
                  </a:cubicBezTo>
                  <a:lnTo>
                    <a:pt x="5334000" y="724766"/>
                  </a:lnTo>
                  <a:lnTo>
                    <a:pt x="0" y="72476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1904" tIns="60952" rIns="121904" bIns="60952" spcCol="0" rtlCol="0" anchor="ctr"/>
            <a:lstStyle/>
            <a:p>
              <a:pPr algn="ctr"/>
              <a:endParaRPr lang="en-US" sz="36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3" name="Rectangle 10"/>
            <p:cNvSpPr/>
            <p:nvPr/>
          </p:nvSpPr>
          <p:spPr>
            <a:xfrm>
              <a:off x="9616287" y="1021956"/>
              <a:ext cx="5049983" cy="543791"/>
            </a:xfrm>
            <a:custGeom>
              <a:avLst/>
              <a:gdLst>
                <a:gd name="connsiteX0" fmla="*/ 0 w 5334000"/>
                <a:gd name="connsiteY0" fmla="*/ 0 h 724766"/>
                <a:gd name="connsiteX1" fmla="*/ 5334000 w 5334000"/>
                <a:gd name="connsiteY1" fmla="*/ 0 h 724766"/>
                <a:gd name="connsiteX2" fmla="*/ 5334000 w 5334000"/>
                <a:gd name="connsiteY2" fmla="*/ 724766 h 724766"/>
                <a:gd name="connsiteX3" fmla="*/ 0 w 5334000"/>
                <a:gd name="connsiteY3" fmla="*/ 724766 h 724766"/>
                <a:gd name="connsiteX4" fmla="*/ 0 w 5334000"/>
                <a:gd name="connsiteY4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69873 w 5334002"/>
                <a:gd name="connsiteY2" fmla="*/ 506124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49092 w 5334002"/>
                <a:gd name="connsiteY2" fmla="*/ 454170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334002" h="724766">
                  <a:moveTo>
                    <a:pt x="0" y="0"/>
                  </a:moveTo>
                  <a:lnTo>
                    <a:pt x="5334000" y="0"/>
                  </a:lnTo>
                  <a:cubicBezTo>
                    <a:pt x="5335154" y="102899"/>
                    <a:pt x="4847938" y="351271"/>
                    <a:pt x="4849092" y="454170"/>
                  </a:cubicBezTo>
                  <a:lnTo>
                    <a:pt x="5334000" y="724766"/>
                  </a:lnTo>
                  <a:lnTo>
                    <a:pt x="0" y="72476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1904" tIns="60952" rIns="121904" bIns="60952" spcCol="0" rtlCol="0" anchor="ctr"/>
            <a:lstStyle/>
            <a:p>
              <a:pPr algn="ctr"/>
              <a:r>
                <a:rPr lang="en-US" sz="2000" dirty="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ĐỌC</a:t>
              </a:r>
            </a:p>
          </p:txBody>
        </p:sp>
      </p:grpSp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50253" b="57367" l="20008" r="26232"/>
                    </a14:imgEffect>
                  </a14:imgLayer>
                </a14:imgProps>
              </a:ext>
            </a:extLst>
          </a:blip>
          <a:srcRect l="19230" t="49364" r="72990" b="41744"/>
          <a:stretch/>
        </p:blipFill>
        <p:spPr>
          <a:xfrm>
            <a:off x="1645633" y="497926"/>
            <a:ext cx="1072817" cy="689667"/>
          </a:xfrm>
          <a:prstGeom prst="rect">
            <a:avLst/>
          </a:prstGeom>
        </p:spPr>
      </p:pic>
      <p:grpSp>
        <p:nvGrpSpPr>
          <p:cNvPr id="17" name="Group 16"/>
          <p:cNvGrpSpPr/>
          <p:nvPr/>
        </p:nvGrpSpPr>
        <p:grpSpPr>
          <a:xfrm>
            <a:off x="30938" y="1187593"/>
            <a:ext cx="8648935" cy="4784582"/>
            <a:chOff x="832266" y="1717658"/>
            <a:chExt cx="4639381" cy="3073280"/>
          </a:xfrm>
        </p:grpSpPr>
        <p:pic>
          <p:nvPicPr>
            <p:cNvPr id="18" name="Picture 2" descr="20210409090849_wm_shs-tieng-viet-2-tap-1"/>
            <p:cNvPicPr>
              <a:picLocks noChangeAspect="1" noChangeArrowheads="1"/>
            </p:cNvPicPr>
            <p:nvPr/>
          </p:nvPicPr>
          <p:blipFill rotWithShape="1"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harpenSoften amount="25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006" t="42000" r="8800" b="22750"/>
            <a:stretch/>
          </p:blipFill>
          <p:spPr bwMode="auto">
            <a:xfrm>
              <a:off x="1070528" y="1717658"/>
              <a:ext cx="4401119" cy="282071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9" name="Rectangle 18"/>
            <p:cNvSpPr/>
            <p:nvPr/>
          </p:nvSpPr>
          <p:spPr>
            <a:xfrm>
              <a:off x="832266" y="2948940"/>
              <a:ext cx="3046314" cy="184199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softEdge rad="127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6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20" name="TextBox 19"/>
          <p:cNvSpPr txBox="1"/>
          <p:nvPr/>
        </p:nvSpPr>
        <p:spPr>
          <a:xfrm>
            <a:off x="621292" y="4813126"/>
            <a:ext cx="6083073" cy="854465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Bức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tranh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này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vi-VN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3518583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>
        <p15:prstTrans prst="pageCurlDouble"/>
      </p:transition>
    </mc:Choice>
    <mc:Fallback xmlns="">
      <p:transition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extBox 23"/>
          <p:cNvSpPr txBox="1"/>
          <p:nvPr/>
        </p:nvSpPr>
        <p:spPr>
          <a:xfrm>
            <a:off x="1232131" y="509759"/>
            <a:ext cx="6653471" cy="615489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YÊU LẮM TRƯỜNG ƠI!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599659" y="1384469"/>
            <a:ext cx="3029373" cy="4185697"/>
          </a:xfrm>
          <a:prstGeom prst="rect">
            <a:avLst/>
          </a:prstGeom>
          <a:noFill/>
        </p:spPr>
        <p:txBody>
          <a:bodyPr wrap="square" lIns="121855" tIns="60928" rIns="121855" bIns="60928" numCol="1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Em</a:t>
            </a:r>
            <a:r>
              <a:rPr lang="en-US" sz="2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 </a:t>
            </a:r>
            <a:r>
              <a:rPr lang="en-US" sz="2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yêu</a:t>
            </a:r>
            <a:r>
              <a:rPr lang="en-US" sz="2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mái</a:t>
            </a:r>
            <a:r>
              <a:rPr lang="en-US" sz="2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trường</a:t>
            </a:r>
            <a:endParaRPr lang="en-US" sz="2200" b="1" dirty="0"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2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Có</a:t>
            </a:r>
            <a:r>
              <a:rPr lang="en-US" sz="2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hàng</a:t>
            </a:r>
            <a:r>
              <a:rPr lang="en-US" sz="2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cây</a:t>
            </a:r>
            <a:r>
              <a:rPr lang="en-US" sz="2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mát</a:t>
            </a:r>
            <a:endParaRPr lang="en-US" sz="2200" b="1" dirty="0"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2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Xôn</a:t>
            </a:r>
            <a:r>
              <a:rPr lang="en-US" sz="2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xao</a:t>
            </a:r>
            <a:r>
              <a:rPr lang="en-US" sz="2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khúc</a:t>
            </a:r>
            <a:r>
              <a:rPr lang="en-US" sz="2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nhạc</a:t>
            </a:r>
            <a:endParaRPr lang="en-US" sz="2200" b="1" dirty="0"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2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Tiếng</a:t>
            </a:r>
            <a:r>
              <a:rPr lang="en-US" sz="2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chim</a:t>
            </a:r>
            <a:r>
              <a:rPr lang="en-US" sz="2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xanh</a:t>
            </a:r>
            <a:r>
              <a:rPr lang="en-US" sz="2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trời</a:t>
            </a:r>
            <a:r>
              <a:rPr lang="en-US" sz="2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en-US" sz="2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Mỗi</a:t>
            </a:r>
            <a:r>
              <a:rPr lang="en-US" sz="2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giờ</a:t>
            </a:r>
            <a:r>
              <a:rPr lang="en-US" sz="2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ra</a:t>
            </a:r>
            <a:r>
              <a:rPr lang="en-US" sz="2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chơi</a:t>
            </a:r>
            <a:endParaRPr lang="en-US" sz="2200" b="1" dirty="0"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2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Sân</a:t>
            </a:r>
            <a:r>
              <a:rPr lang="en-US" sz="2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trường</a:t>
            </a:r>
            <a:r>
              <a:rPr lang="en-US" sz="2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nhộn</a:t>
            </a:r>
            <a:r>
              <a:rPr lang="en-US" sz="2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nhịp</a:t>
            </a:r>
            <a:endParaRPr lang="en-US" sz="2200" b="1" dirty="0"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2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Hồng</a:t>
            </a:r>
            <a:r>
              <a:rPr lang="en-US" sz="2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hào</a:t>
            </a:r>
            <a:r>
              <a:rPr lang="en-US" sz="2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gương</a:t>
            </a:r>
            <a:r>
              <a:rPr lang="en-US" sz="2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mặt</a:t>
            </a:r>
            <a:endParaRPr lang="en-US" sz="2200" b="1" dirty="0"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2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Bạn</a:t>
            </a:r>
            <a:r>
              <a:rPr lang="en-US" sz="2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nào</a:t>
            </a:r>
            <a:r>
              <a:rPr lang="en-US" sz="2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cũng</a:t>
            </a:r>
            <a:r>
              <a:rPr lang="en-US" sz="2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xinh</a:t>
            </a:r>
            <a:r>
              <a:rPr lang="en-US" sz="2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3607920" y="1384469"/>
            <a:ext cx="2920511" cy="4185697"/>
          </a:xfrm>
          <a:prstGeom prst="rect">
            <a:avLst/>
          </a:prstGeom>
          <a:noFill/>
        </p:spPr>
        <p:txBody>
          <a:bodyPr wrap="square" lIns="121855" tIns="60928" rIns="121855" bIns="60928" numCol="1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Yêu</a:t>
            </a:r>
            <a:r>
              <a:rPr lang="en-US" sz="2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lớp</a:t>
            </a:r>
            <a:r>
              <a:rPr lang="en-US" sz="2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học</a:t>
            </a:r>
            <a:r>
              <a:rPr lang="en-US" sz="2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em</a:t>
            </a:r>
            <a:endParaRPr lang="en-US" sz="2200" b="1" dirty="0"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2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Có</a:t>
            </a:r>
            <a:r>
              <a:rPr lang="en-US" sz="2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khung</a:t>
            </a:r>
            <a:r>
              <a:rPr lang="en-US" sz="2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cửa</a:t>
            </a:r>
            <a:r>
              <a:rPr lang="en-US" sz="2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sổ</a:t>
            </a:r>
            <a:endParaRPr lang="en-US" sz="2200" b="1" dirty="0"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2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Có</a:t>
            </a:r>
            <a:r>
              <a:rPr lang="en-US" sz="2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bàn</a:t>
            </a:r>
            <a:r>
              <a:rPr lang="en-US" sz="2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tay</a:t>
            </a:r>
            <a:r>
              <a:rPr lang="en-US" sz="2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lá</a:t>
            </a:r>
            <a:endParaRPr lang="en-US" sz="2200" b="1" dirty="0"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2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Quạt</a:t>
            </a:r>
            <a:r>
              <a:rPr lang="en-US" sz="2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gió</a:t>
            </a:r>
            <a:r>
              <a:rPr lang="en-US" sz="2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mát</a:t>
            </a:r>
            <a:r>
              <a:rPr lang="en-US" sz="2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vào</a:t>
            </a:r>
            <a:r>
              <a:rPr lang="en-US" sz="2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en-US" sz="2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Lời</a:t>
            </a:r>
            <a:r>
              <a:rPr lang="en-US" sz="2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cô</a:t>
            </a:r>
            <a:r>
              <a:rPr lang="en-US" sz="2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ngọt</a:t>
            </a:r>
            <a:r>
              <a:rPr lang="en-US" sz="2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ngào</a:t>
            </a:r>
            <a:endParaRPr lang="en-US" sz="2200" b="1" dirty="0"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2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Thấm</a:t>
            </a:r>
            <a:r>
              <a:rPr lang="en-US" sz="2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từng</a:t>
            </a:r>
            <a:r>
              <a:rPr lang="en-US" sz="2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trang</a:t>
            </a:r>
            <a:r>
              <a:rPr lang="en-US" sz="2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sách</a:t>
            </a:r>
            <a:endParaRPr lang="en-US" sz="2200" b="1" dirty="0"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2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Ngày</a:t>
            </a:r>
            <a:r>
              <a:rPr lang="en-US" sz="2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không</a:t>
            </a:r>
            <a:r>
              <a:rPr lang="en-US" sz="2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đến</a:t>
            </a:r>
            <a:r>
              <a:rPr lang="en-US" sz="2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lớp</a:t>
            </a:r>
            <a:endParaRPr lang="en-US" sz="2200" b="1" dirty="0"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2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Thấy</a:t>
            </a:r>
            <a:r>
              <a:rPr lang="en-US" sz="2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nhớ</a:t>
            </a:r>
            <a:r>
              <a:rPr lang="en-US" sz="2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nhớ</a:t>
            </a:r>
            <a:r>
              <a:rPr lang="en-US" sz="2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ghê</a:t>
            </a:r>
            <a:r>
              <a:rPr lang="en-US" sz="2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!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6082258" y="1401896"/>
            <a:ext cx="3029374" cy="2088456"/>
          </a:xfrm>
          <a:prstGeom prst="rect">
            <a:avLst/>
          </a:prstGeom>
          <a:noFill/>
        </p:spPr>
        <p:txBody>
          <a:bodyPr wrap="square" lIns="121855" tIns="60928" rIns="121855" bIns="60928" numCol="1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Có</a:t>
            </a:r>
            <a:r>
              <a:rPr lang="en-US" sz="2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đêm</a:t>
            </a:r>
            <a:r>
              <a:rPr lang="en-US" sz="2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trong</a:t>
            </a:r>
            <a:r>
              <a:rPr lang="en-US" sz="2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mơ</a:t>
            </a:r>
            <a:endParaRPr lang="en-US" sz="2200" b="1" dirty="0"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2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Bỗng</a:t>
            </a:r>
            <a:r>
              <a:rPr lang="en-US" sz="2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cười</a:t>
            </a:r>
            <a:r>
              <a:rPr lang="en-US" sz="2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khúc</a:t>
            </a:r>
            <a:r>
              <a:rPr lang="en-US" sz="2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khích</a:t>
            </a:r>
            <a:endParaRPr lang="en-US" sz="2200" b="1" dirty="0"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2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Ngỡ</a:t>
            </a:r>
            <a:r>
              <a:rPr lang="en-US" sz="2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vi-VN" sz="2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</a:t>
            </a:r>
            <a:r>
              <a:rPr lang="en-US" sz="2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ang</a:t>
            </a:r>
            <a:r>
              <a:rPr lang="en-US" sz="2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ở </a:t>
            </a:r>
            <a:r>
              <a:rPr lang="en-US" sz="2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lớp</a:t>
            </a:r>
            <a:endParaRPr lang="en-US" sz="2200" b="1" dirty="0"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2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Cùng</a:t>
            </a:r>
            <a:r>
              <a:rPr lang="en-US" sz="2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bạn</a:t>
            </a:r>
            <a:r>
              <a:rPr lang="en-US" sz="2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đùa</a:t>
            </a:r>
            <a:r>
              <a:rPr lang="en-US" sz="2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vui</a:t>
            </a:r>
            <a:r>
              <a:rPr lang="en-US" sz="2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8" name="Oval 7"/>
          <p:cNvSpPr/>
          <p:nvPr/>
        </p:nvSpPr>
        <p:spPr>
          <a:xfrm>
            <a:off x="295114" y="1534324"/>
            <a:ext cx="364934" cy="394281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28" name="Oval 27"/>
          <p:cNvSpPr/>
          <p:nvPr/>
        </p:nvSpPr>
        <p:spPr>
          <a:xfrm>
            <a:off x="309403" y="3534470"/>
            <a:ext cx="307780" cy="39428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29" name="Oval 28"/>
          <p:cNvSpPr/>
          <p:nvPr/>
        </p:nvSpPr>
        <p:spPr>
          <a:xfrm>
            <a:off x="3329031" y="1534323"/>
            <a:ext cx="307460" cy="35163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30" name="Oval 29"/>
          <p:cNvSpPr/>
          <p:nvPr/>
        </p:nvSpPr>
        <p:spPr>
          <a:xfrm>
            <a:off x="3335545" y="3534470"/>
            <a:ext cx="307780" cy="39428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31" name="Oval 30"/>
          <p:cNvSpPr/>
          <p:nvPr/>
        </p:nvSpPr>
        <p:spPr>
          <a:xfrm>
            <a:off x="5849153" y="1589722"/>
            <a:ext cx="290258" cy="296231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20036517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>
        <p15:prstTrans prst="pageCurlDouble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28" grpId="0" animBg="1"/>
      <p:bldP spid="29" grpId="0" animBg="1"/>
      <p:bldP spid="30" grpId="0" animBg="1"/>
      <p:bldP spid="3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extBox 23"/>
          <p:cNvSpPr txBox="1"/>
          <p:nvPr/>
        </p:nvSpPr>
        <p:spPr>
          <a:xfrm>
            <a:off x="1232131" y="509759"/>
            <a:ext cx="6653471" cy="677044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algn="ctr"/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YÊU LẮM TRƯỜNG ƠI!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2078117" y="1186803"/>
            <a:ext cx="5689013" cy="3347455"/>
          </a:xfrm>
          <a:prstGeom prst="rect">
            <a:avLst/>
          </a:prstGeom>
          <a:noFill/>
        </p:spPr>
        <p:txBody>
          <a:bodyPr wrap="square" lIns="121855" tIns="60928" rIns="121855" bIns="60928" numCol="1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Em</a:t>
            </a:r>
            <a:r>
              <a:rPr lang="en-US" sz="3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 </a:t>
            </a:r>
            <a:r>
              <a:rPr lang="en-US" sz="3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yêu</a:t>
            </a:r>
            <a:r>
              <a:rPr lang="en-US" sz="3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mái</a:t>
            </a:r>
            <a:r>
              <a:rPr lang="en-US" sz="3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trường</a:t>
            </a:r>
            <a:endParaRPr lang="en-US" sz="3600" b="1" dirty="0"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3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Có</a:t>
            </a:r>
            <a:r>
              <a:rPr lang="en-US" sz="3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hàng</a:t>
            </a:r>
            <a:r>
              <a:rPr lang="en-US" sz="3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cây</a:t>
            </a:r>
            <a:r>
              <a:rPr lang="en-US" sz="3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mát</a:t>
            </a:r>
            <a:endParaRPr lang="en-US" sz="3600" b="1" dirty="0"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3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Xôn</a:t>
            </a:r>
            <a:r>
              <a:rPr lang="en-US" sz="3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xao</a:t>
            </a:r>
            <a:r>
              <a:rPr lang="en-US" sz="3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khúc</a:t>
            </a:r>
            <a:r>
              <a:rPr lang="en-US" sz="3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nhạc</a:t>
            </a:r>
            <a:endParaRPr lang="en-US" sz="3600" b="1" dirty="0"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3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Tiếng</a:t>
            </a:r>
            <a:r>
              <a:rPr lang="en-US" sz="3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chim</a:t>
            </a:r>
            <a:r>
              <a:rPr lang="en-US" sz="3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xanh</a:t>
            </a:r>
            <a:r>
              <a:rPr lang="en-US" sz="3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trời</a:t>
            </a:r>
            <a:r>
              <a:rPr lang="en-US" sz="3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8" name="Oval 7"/>
          <p:cNvSpPr/>
          <p:nvPr/>
        </p:nvSpPr>
        <p:spPr>
          <a:xfrm>
            <a:off x="1526508" y="1453947"/>
            <a:ext cx="433137" cy="48698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cxnSp>
        <p:nvCxnSpPr>
          <p:cNvPr id="3" name="Straight Connector 2"/>
          <p:cNvCxnSpPr>
            <a:cxnSpLocks/>
          </p:cNvCxnSpPr>
          <p:nvPr/>
        </p:nvCxnSpPr>
        <p:spPr>
          <a:xfrm>
            <a:off x="2263658" y="3577016"/>
            <a:ext cx="1439662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3BCDD889-B037-48BC-924C-9A4CE9368C89}"/>
              </a:ext>
            </a:extLst>
          </p:cNvPr>
          <p:cNvSpPr txBox="1"/>
          <p:nvPr/>
        </p:nvSpPr>
        <p:spPr>
          <a:xfrm>
            <a:off x="549595" y="4950673"/>
            <a:ext cx="829327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xôn xao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từ để tả âm thanh, tiếng động đến từ nhiều phía, xen lẫn nhau.</a:t>
            </a:r>
          </a:p>
        </p:txBody>
      </p:sp>
      <p:cxnSp>
        <p:nvCxnSpPr>
          <p:cNvPr id="9" name="Straight Connector 8"/>
          <p:cNvCxnSpPr/>
          <p:nvPr/>
        </p:nvCxnSpPr>
        <p:spPr>
          <a:xfrm rot="5400000">
            <a:off x="6041781" y="1741930"/>
            <a:ext cx="386972" cy="126126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>
            <a:cxnSpLocks/>
          </p:cNvCxnSpPr>
          <p:nvPr/>
        </p:nvCxnSpPr>
        <p:spPr>
          <a:xfrm flipH="1">
            <a:off x="5536014" y="2406878"/>
            <a:ext cx="126599" cy="367216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rot="5400000">
            <a:off x="5821895" y="3331819"/>
            <a:ext cx="425669" cy="126124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4" name="Group 13"/>
          <p:cNvGrpSpPr/>
          <p:nvPr/>
        </p:nvGrpSpPr>
        <p:grpSpPr>
          <a:xfrm>
            <a:off x="6448312" y="4040320"/>
            <a:ext cx="138190" cy="430923"/>
            <a:chOff x="8355725" y="2328042"/>
            <a:chExt cx="183931" cy="430923"/>
          </a:xfrm>
        </p:grpSpPr>
        <p:cxnSp>
          <p:nvCxnSpPr>
            <p:cNvPr id="12" name="Straight Connector 11"/>
            <p:cNvCxnSpPr/>
            <p:nvPr/>
          </p:nvCxnSpPr>
          <p:spPr>
            <a:xfrm rot="5400000">
              <a:off x="8205952" y="2483069"/>
              <a:ext cx="425669" cy="126124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 rot="5400000">
              <a:off x="8263759" y="2477815"/>
              <a:ext cx="425669" cy="126124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91733219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>
        <p15:prstTrans prst="pageCurlDouble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7" grpId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extBox 24"/>
          <p:cNvSpPr txBox="1"/>
          <p:nvPr/>
        </p:nvSpPr>
        <p:spPr>
          <a:xfrm>
            <a:off x="1999076" y="643777"/>
            <a:ext cx="6011199" cy="3347455"/>
          </a:xfrm>
          <a:prstGeom prst="rect">
            <a:avLst/>
          </a:prstGeom>
          <a:noFill/>
        </p:spPr>
        <p:txBody>
          <a:bodyPr wrap="square" lIns="121855" tIns="60928" rIns="121855" bIns="60928" numCol="1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Mỗi</a:t>
            </a:r>
            <a:r>
              <a:rPr lang="en-US" sz="3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giờ</a:t>
            </a:r>
            <a:r>
              <a:rPr lang="en-US" sz="3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ra</a:t>
            </a:r>
            <a:r>
              <a:rPr lang="en-US" sz="3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chơi</a:t>
            </a:r>
            <a:endParaRPr lang="en-US" sz="3600" b="1" dirty="0"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3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Sân</a:t>
            </a:r>
            <a:r>
              <a:rPr lang="en-US" sz="3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trường</a:t>
            </a:r>
            <a:r>
              <a:rPr lang="en-US" sz="3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nhộn</a:t>
            </a:r>
            <a:r>
              <a:rPr lang="en-US" sz="3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nhịp</a:t>
            </a:r>
            <a:endParaRPr lang="en-US" sz="3600" b="1" dirty="0"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3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Hồng</a:t>
            </a:r>
            <a:r>
              <a:rPr lang="en-US" sz="3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hào</a:t>
            </a:r>
            <a:r>
              <a:rPr lang="en-US" sz="3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gương</a:t>
            </a:r>
            <a:r>
              <a:rPr lang="en-US" sz="3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mặt</a:t>
            </a:r>
            <a:endParaRPr lang="en-US" sz="3600" b="1" dirty="0"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3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Bạn</a:t>
            </a:r>
            <a:r>
              <a:rPr lang="en-US" sz="3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nào</a:t>
            </a:r>
            <a:r>
              <a:rPr lang="en-US" sz="3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cũng</a:t>
            </a:r>
            <a:r>
              <a:rPr lang="en-US" sz="3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xinh</a:t>
            </a:r>
            <a:r>
              <a:rPr lang="en-US" sz="3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28" name="Oval 27"/>
          <p:cNvSpPr/>
          <p:nvPr/>
        </p:nvSpPr>
        <p:spPr>
          <a:xfrm>
            <a:off x="1565939" y="888463"/>
            <a:ext cx="433137" cy="48698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cxnSp>
        <p:nvCxnSpPr>
          <p:cNvPr id="11" name="Straight Connector 10"/>
          <p:cNvCxnSpPr>
            <a:cxnSpLocks/>
          </p:cNvCxnSpPr>
          <p:nvPr/>
        </p:nvCxnSpPr>
        <p:spPr>
          <a:xfrm>
            <a:off x="4568124" y="2185186"/>
            <a:ext cx="1712976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3BCDD889-B037-48BC-924C-9A4CE9368C89}"/>
              </a:ext>
            </a:extLst>
          </p:cNvPr>
          <p:cNvSpPr txBox="1"/>
          <p:nvPr/>
        </p:nvSpPr>
        <p:spPr>
          <a:xfrm>
            <a:off x="693570" y="4250043"/>
            <a:ext cx="845043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nhộn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nhịp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khí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đông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vui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qua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tham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cxnSp>
        <p:nvCxnSpPr>
          <p:cNvPr id="8" name="Straight Connector 7"/>
          <p:cNvCxnSpPr/>
          <p:nvPr/>
        </p:nvCxnSpPr>
        <p:spPr>
          <a:xfrm rot="5400000">
            <a:off x="5016427" y="1136006"/>
            <a:ext cx="425669" cy="126124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rot="5400000">
            <a:off x="6276461" y="1963172"/>
            <a:ext cx="425669" cy="126124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rot="5400000">
            <a:off x="6068266" y="2804524"/>
            <a:ext cx="425669" cy="126124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" name="Group 11"/>
          <p:cNvGrpSpPr/>
          <p:nvPr/>
        </p:nvGrpSpPr>
        <p:grpSpPr>
          <a:xfrm>
            <a:off x="5871958" y="3475609"/>
            <a:ext cx="138190" cy="430923"/>
            <a:chOff x="8355725" y="2328042"/>
            <a:chExt cx="183931" cy="430923"/>
          </a:xfrm>
        </p:grpSpPr>
        <p:cxnSp>
          <p:nvCxnSpPr>
            <p:cNvPr id="14" name="Straight Connector 13"/>
            <p:cNvCxnSpPr/>
            <p:nvPr/>
          </p:nvCxnSpPr>
          <p:spPr>
            <a:xfrm rot="5400000">
              <a:off x="8205952" y="2483069"/>
              <a:ext cx="425669" cy="126124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rot="5400000">
              <a:off x="8263759" y="2477815"/>
              <a:ext cx="425669" cy="126124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95247123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>
        <p15:prstTrans prst="pageCurlDouble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3" grpId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Box 25"/>
          <p:cNvSpPr txBox="1"/>
          <p:nvPr/>
        </p:nvSpPr>
        <p:spPr>
          <a:xfrm>
            <a:off x="2729560" y="380832"/>
            <a:ext cx="4123186" cy="2724207"/>
          </a:xfrm>
          <a:prstGeom prst="rect">
            <a:avLst/>
          </a:prstGeom>
          <a:noFill/>
        </p:spPr>
        <p:txBody>
          <a:bodyPr wrap="square" lIns="121855" tIns="60928" rIns="121855" bIns="60928" numCol="1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3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Yêu</a:t>
            </a:r>
            <a:r>
              <a:rPr lang="en-US" sz="3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lớp</a:t>
            </a:r>
            <a:r>
              <a:rPr lang="en-US" sz="3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học</a:t>
            </a:r>
            <a:r>
              <a:rPr lang="en-US" sz="3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em</a:t>
            </a:r>
            <a:endParaRPr lang="en-US" sz="3600" b="1" dirty="0"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</a:pPr>
            <a:r>
              <a:rPr lang="en-US" sz="3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Có</a:t>
            </a:r>
            <a:r>
              <a:rPr lang="en-US" sz="3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khung</a:t>
            </a:r>
            <a:r>
              <a:rPr lang="en-US" sz="3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cửa</a:t>
            </a:r>
            <a:r>
              <a:rPr lang="en-US" sz="3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sổ</a:t>
            </a:r>
            <a:endParaRPr lang="en-US" sz="3600" b="1" dirty="0"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</a:pPr>
            <a:r>
              <a:rPr lang="en-US" sz="3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Có</a:t>
            </a:r>
            <a:r>
              <a:rPr lang="en-US" sz="3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bàn</a:t>
            </a:r>
            <a:r>
              <a:rPr lang="en-US" sz="3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tay</a:t>
            </a:r>
            <a:r>
              <a:rPr lang="en-US" sz="3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lá</a:t>
            </a:r>
            <a:endParaRPr lang="en-US" sz="3600" b="1" dirty="0"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</a:pPr>
            <a:r>
              <a:rPr lang="en-US" sz="3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Quạt</a:t>
            </a:r>
            <a:r>
              <a:rPr lang="en-US" sz="3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gió</a:t>
            </a:r>
            <a:r>
              <a:rPr lang="en-US" sz="3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mát</a:t>
            </a:r>
            <a:r>
              <a:rPr lang="en-US" sz="3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vào</a:t>
            </a:r>
            <a:r>
              <a:rPr lang="en-US" sz="3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29" name="Oval 28"/>
          <p:cNvSpPr/>
          <p:nvPr/>
        </p:nvSpPr>
        <p:spPr>
          <a:xfrm>
            <a:off x="2340534" y="564942"/>
            <a:ext cx="433137" cy="48698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cxnSp>
        <p:nvCxnSpPr>
          <p:cNvPr id="4" name="Straight Connector 3"/>
          <p:cNvCxnSpPr/>
          <p:nvPr/>
        </p:nvCxnSpPr>
        <p:spPr>
          <a:xfrm rot="5400000">
            <a:off x="5794031" y="745373"/>
            <a:ext cx="425669" cy="126124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 rot="5400000">
            <a:off x="5967394" y="1465859"/>
            <a:ext cx="425669" cy="126124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 rot="5400000">
            <a:off x="5328952" y="2124857"/>
            <a:ext cx="425669" cy="126124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" name="Group 6"/>
          <p:cNvGrpSpPr/>
          <p:nvPr/>
        </p:nvGrpSpPr>
        <p:grpSpPr>
          <a:xfrm>
            <a:off x="6317861" y="2593489"/>
            <a:ext cx="138190" cy="430923"/>
            <a:chOff x="8355725" y="2328042"/>
            <a:chExt cx="183931" cy="430923"/>
          </a:xfrm>
        </p:grpSpPr>
        <p:cxnSp>
          <p:nvCxnSpPr>
            <p:cNvPr id="8" name="Straight Connector 7"/>
            <p:cNvCxnSpPr/>
            <p:nvPr/>
          </p:nvCxnSpPr>
          <p:spPr>
            <a:xfrm rot="5400000">
              <a:off x="8205952" y="2483069"/>
              <a:ext cx="425669" cy="126124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rot="5400000">
              <a:off x="8263759" y="2477815"/>
              <a:ext cx="425669" cy="126124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" name="Oval 9"/>
          <p:cNvSpPr/>
          <p:nvPr/>
        </p:nvSpPr>
        <p:spPr>
          <a:xfrm>
            <a:off x="2296423" y="3324811"/>
            <a:ext cx="433137" cy="48698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  <p:cxnSp>
        <p:nvCxnSpPr>
          <p:cNvPr id="11" name="Straight Connector 10"/>
          <p:cNvCxnSpPr>
            <a:cxnSpLocks/>
          </p:cNvCxnSpPr>
          <p:nvPr/>
        </p:nvCxnSpPr>
        <p:spPr>
          <a:xfrm>
            <a:off x="3010843" y="5785942"/>
            <a:ext cx="3423298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rot="5400000">
            <a:off x="5946987" y="3586979"/>
            <a:ext cx="425669" cy="126124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>
            <a:cxnSpLocks/>
          </p:cNvCxnSpPr>
          <p:nvPr/>
        </p:nvCxnSpPr>
        <p:spPr>
          <a:xfrm rot="5400000">
            <a:off x="7084607" y="4197305"/>
            <a:ext cx="425669" cy="126124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 rot="5400000">
            <a:off x="6633357" y="4900675"/>
            <a:ext cx="386972" cy="138736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5" name="Group 14"/>
          <p:cNvGrpSpPr/>
          <p:nvPr/>
        </p:nvGrpSpPr>
        <p:grpSpPr>
          <a:xfrm>
            <a:off x="6624687" y="5374461"/>
            <a:ext cx="138190" cy="430923"/>
            <a:chOff x="8355725" y="2328042"/>
            <a:chExt cx="183931" cy="430923"/>
          </a:xfrm>
        </p:grpSpPr>
        <p:cxnSp>
          <p:nvCxnSpPr>
            <p:cNvPr id="16" name="Straight Connector 15"/>
            <p:cNvCxnSpPr/>
            <p:nvPr/>
          </p:nvCxnSpPr>
          <p:spPr>
            <a:xfrm rot="5400000">
              <a:off x="8205952" y="2483069"/>
              <a:ext cx="425669" cy="126124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5400000">
              <a:off x="8263759" y="2477815"/>
              <a:ext cx="425669" cy="126124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8" name="TextBox 17"/>
          <p:cNvSpPr txBox="1"/>
          <p:nvPr/>
        </p:nvSpPr>
        <p:spPr>
          <a:xfrm>
            <a:off x="2729560" y="3182646"/>
            <a:ext cx="5076959" cy="2724207"/>
          </a:xfrm>
          <a:prstGeom prst="rect">
            <a:avLst/>
          </a:prstGeom>
          <a:noFill/>
        </p:spPr>
        <p:txBody>
          <a:bodyPr wrap="square" lIns="121855" tIns="60928" rIns="121855" bIns="60928" numCol="1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3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Lời</a:t>
            </a:r>
            <a:r>
              <a:rPr lang="en-US" sz="3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cô</a:t>
            </a:r>
            <a:r>
              <a:rPr lang="en-US" sz="3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ngọt</a:t>
            </a:r>
            <a:r>
              <a:rPr lang="en-US" sz="3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ngào</a:t>
            </a:r>
            <a:endParaRPr lang="en-US" sz="3600" b="1" dirty="0"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</a:pPr>
            <a:r>
              <a:rPr lang="en-US" sz="3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Thấm</a:t>
            </a:r>
            <a:r>
              <a:rPr lang="en-US" sz="3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từng</a:t>
            </a:r>
            <a:r>
              <a:rPr lang="en-US" sz="3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trang</a:t>
            </a:r>
            <a:r>
              <a:rPr lang="en-US" sz="3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sách</a:t>
            </a:r>
            <a:endParaRPr lang="en-US" sz="3600" b="1" dirty="0"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</a:pPr>
            <a:r>
              <a:rPr lang="en-US" sz="3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Ngày</a:t>
            </a:r>
            <a:r>
              <a:rPr lang="en-US" sz="3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không</a:t>
            </a:r>
            <a:r>
              <a:rPr lang="en-US" sz="3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đến</a:t>
            </a:r>
            <a:r>
              <a:rPr lang="en-US" sz="3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lớp</a:t>
            </a:r>
            <a:endParaRPr lang="en-US" sz="3600" b="1" dirty="0"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</a:pPr>
            <a:r>
              <a:rPr lang="en-US" sz="3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Thấy</a:t>
            </a:r>
            <a:r>
              <a:rPr lang="en-US" sz="3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nhớ</a:t>
            </a:r>
            <a:r>
              <a:rPr lang="en-US" sz="3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nhớ</a:t>
            </a:r>
            <a:r>
              <a:rPr lang="en-US" sz="3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ghê</a:t>
            </a:r>
            <a:r>
              <a:rPr lang="en-US" sz="3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196689699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>
        <p15:prstTrans prst="pageCurlDouble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TextBox 26"/>
          <p:cNvSpPr txBox="1"/>
          <p:nvPr/>
        </p:nvSpPr>
        <p:spPr>
          <a:xfrm>
            <a:off x="2657593" y="752192"/>
            <a:ext cx="5443670" cy="3347455"/>
          </a:xfrm>
          <a:prstGeom prst="rect">
            <a:avLst/>
          </a:prstGeom>
          <a:noFill/>
        </p:spPr>
        <p:txBody>
          <a:bodyPr wrap="square" lIns="121855" tIns="60928" rIns="121855" bIns="60928" numCol="1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Có</a:t>
            </a:r>
            <a:r>
              <a:rPr lang="en-US" sz="3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đêm</a:t>
            </a:r>
            <a:r>
              <a:rPr lang="en-US" sz="3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trong</a:t>
            </a:r>
            <a:r>
              <a:rPr lang="en-US" sz="3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mơ</a:t>
            </a:r>
            <a:endParaRPr lang="en-US" sz="3600" b="1" dirty="0"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3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Bỗng</a:t>
            </a:r>
            <a:r>
              <a:rPr lang="en-US" sz="3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cười</a:t>
            </a:r>
            <a:r>
              <a:rPr lang="en-US" sz="3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khúc</a:t>
            </a:r>
            <a:r>
              <a:rPr lang="en-US" sz="3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khích</a:t>
            </a:r>
            <a:endParaRPr lang="en-US" sz="3600" b="1" dirty="0"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3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Ngỡ</a:t>
            </a:r>
            <a:r>
              <a:rPr lang="en-US" sz="3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vi-VN" sz="3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</a:t>
            </a:r>
            <a:r>
              <a:rPr lang="en-US" sz="3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ang</a:t>
            </a:r>
            <a:r>
              <a:rPr lang="en-US" sz="3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ở </a:t>
            </a:r>
            <a:r>
              <a:rPr lang="en-US" sz="3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lớp</a:t>
            </a:r>
            <a:endParaRPr lang="en-US" sz="3600" b="1" dirty="0"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3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Cùng</a:t>
            </a:r>
            <a:r>
              <a:rPr lang="en-US" sz="3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bạn</a:t>
            </a:r>
            <a:r>
              <a:rPr lang="en-US" sz="3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đùa</a:t>
            </a:r>
            <a:r>
              <a:rPr lang="en-US" sz="3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vui</a:t>
            </a:r>
            <a:r>
              <a:rPr lang="en-US" sz="3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31" name="Oval 30"/>
          <p:cNvSpPr/>
          <p:nvPr/>
        </p:nvSpPr>
        <p:spPr>
          <a:xfrm>
            <a:off x="2200394" y="988892"/>
            <a:ext cx="433137" cy="48698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</a:p>
        </p:txBody>
      </p:sp>
      <p:cxnSp>
        <p:nvCxnSpPr>
          <p:cNvPr id="11" name="Straight Connector 10"/>
          <p:cNvCxnSpPr/>
          <p:nvPr/>
        </p:nvCxnSpPr>
        <p:spPr>
          <a:xfrm flipV="1">
            <a:off x="4987313" y="2285513"/>
            <a:ext cx="2018823" cy="1327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3BCDD889-B037-48BC-924C-9A4CE9368C89}"/>
              </a:ext>
            </a:extLst>
          </p:cNvPr>
          <p:cNvSpPr txBox="1"/>
          <p:nvPr/>
        </p:nvSpPr>
        <p:spPr>
          <a:xfrm>
            <a:off x="770146" y="4559943"/>
            <a:ext cx="760370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khúc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khích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cười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nhỏ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liên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tiếp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thích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thú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cxnSp>
        <p:nvCxnSpPr>
          <p:cNvPr id="6" name="Straight Connector 5"/>
          <p:cNvCxnSpPr/>
          <p:nvPr/>
        </p:nvCxnSpPr>
        <p:spPr>
          <a:xfrm rot="5400000">
            <a:off x="6039508" y="1251883"/>
            <a:ext cx="425669" cy="126124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 rot="5400000">
            <a:off x="6891504" y="2098750"/>
            <a:ext cx="425669" cy="86145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>
            <a:cxnSpLocks/>
          </p:cNvCxnSpPr>
          <p:nvPr/>
        </p:nvCxnSpPr>
        <p:spPr>
          <a:xfrm flipH="1">
            <a:off x="5739536" y="2759087"/>
            <a:ext cx="111686" cy="440131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9" name="Group 8"/>
          <p:cNvGrpSpPr/>
          <p:nvPr/>
        </p:nvGrpSpPr>
        <p:grpSpPr>
          <a:xfrm>
            <a:off x="6385342" y="3631644"/>
            <a:ext cx="86887" cy="341841"/>
            <a:chOff x="8355725" y="2328042"/>
            <a:chExt cx="183931" cy="430923"/>
          </a:xfrm>
        </p:grpSpPr>
        <p:cxnSp>
          <p:nvCxnSpPr>
            <p:cNvPr id="10" name="Straight Connector 9"/>
            <p:cNvCxnSpPr/>
            <p:nvPr/>
          </p:nvCxnSpPr>
          <p:spPr>
            <a:xfrm rot="5400000">
              <a:off x="8205952" y="2483069"/>
              <a:ext cx="425669" cy="126124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 rot="5400000">
              <a:off x="8263759" y="2477815"/>
              <a:ext cx="425669" cy="126124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37700833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>
        <p15:prstTrans prst="pageCurlDouble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2" grpId="1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4276</TotalTime>
  <Words>881</Words>
  <Application>Microsoft Office PowerPoint</Application>
  <PresentationFormat>On-screen Show (4:3)</PresentationFormat>
  <Paragraphs>196</Paragraphs>
  <Slides>24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9" baseType="lpstr">
      <vt:lpstr>Arial</vt:lpstr>
      <vt:lpstr>Calibri</vt:lpstr>
      <vt:lpstr>Calibri Light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HP</dc:creator>
  <cp:lastModifiedBy>Hello</cp:lastModifiedBy>
  <cp:revision>176</cp:revision>
  <dcterms:created xsi:type="dcterms:W3CDTF">2021-06-17T09:40:01Z</dcterms:created>
  <dcterms:modified xsi:type="dcterms:W3CDTF">2023-07-20T08:44:53Z</dcterms:modified>
</cp:coreProperties>
</file>