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698" r:id="rId2"/>
    <p:sldMasterId id="2147483726" r:id="rId3"/>
    <p:sldMasterId id="2147483751" r:id="rId4"/>
    <p:sldMasterId id="2147483781" r:id="rId5"/>
    <p:sldMasterId id="2147483796" r:id="rId6"/>
  </p:sldMasterIdLst>
  <p:notesMasterIdLst>
    <p:notesMasterId r:id="rId27"/>
  </p:notesMasterIdLst>
  <p:sldIdLst>
    <p:sldId id="258" r:id="rId7"/>
    <p:sldId id="318" r:id="rId8"/>
    <p:sldId id="260" r:id="rId9"/>
    <p:sldId id="290" r:id="rId10"/>
    <p:sldId id="296" r:id="rId11"/>
    <p:sldId id="297" r:id="rId12"/>
    <p:sldId id="572" r:id="rId13"/>
    <p:sldId id="298" r:id="rId14"/>
    <p:sldId id="573" r:id="rId15"/>
    <p:sldId id="579" r:id="rId16"/>
    <p:sldId id="256" r:id="rId17"/>
    <p:sldId id="268" r:id="rId18"/>
    <p:sldId id="583" r:id="rId19"/>
    <p:sldId id="574" r:id="rId20"/>
    <p:sldId id="578" r:id="rId21"/>
    <p:sldId id="272" r:id="rId22"/>
    <p:sldId id="289" r:id="rId23"/>
    <p:sldId id="576" r:id="rId24"/>
    <p:sldId id="335" r:id="rId25"/>
    <p:sldId id="5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9BD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5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4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0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24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6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8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3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6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25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6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966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  <p:sldLayoutId id="21474838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emf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6CBB0-794E-4EF7-9DF0-C8D57D434BB1}"/>
              </a:ext>
            </a:extLst>
          </p:cNvPr>
          <p:cNvSpPr txBox="1"/>
          <p:nvPr/>
        </p:nvSpPr>
        <p:spPr>
          <a:xfrm>
            <a:off x="4561973" y="609353"/>
            <a:ext cx="276526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 DUNG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0E4E55-E943-4CFD-89F4-30C33BB11B70}"/>
              </a:ext>
            </a:extLst>
          </p:cNvPr>
          <p:cNvGrpSpPr/>
          <p:nvPr/>
        </p:nvGrpSpPr>
        <p:grpSpPr>
          <a:xfrm>
            <a:off x="1" y="4547937"/>
            <a:ext cx="12191999" cy="2402628"/>
            <a:chOff x="0" y="2678124"/>
            <a:chExt cx="9143999" cy="2534799"/>
          </a:xfrm>
        </p:grpSpPr>
        <p:pic>
          <p:nvPicPr>
            <p:cNvPr id="7" name="图片 39940" descr="1-48">
              <a:extLst>
                <a:ext uri="{FF2B5EF4-FFF2-40B4-BE49-F238E27FC236}">
                  <a16:creationId xmlns:a16="http://schemas.microsoft.com/office/drawing/2014/main" id="{4432D9DF-6EF4-41DF-94EB-122D50175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2507" y="2678124"/>
              <a:ext cx="4326578" cy="24653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" name="组合 30">
              <a:extLst>
                <a:ext uri="{FF2B5EF4-FFF2-40B4-BE49-F238E27FC236}">
                  <a16:creationId xmlns:a16="http://schemas.microsoft.com/office/drawing/2014/main" id="{A31F8B7C-92B8-43E3-ADA4-39997F521CE3}"/>
                </a:ext>
              </a:extLst>
            </p:cNvPr>
            <p:cNvGrpSpPr/>
            <p:nvPr/>
          </p:nvGrpSpPr>
          <p:grpSpPr>
            <a:xfrm>
              <a:off x="0" y="4432543"/>
              <a:ext cx="9143999" cy="780380"/>
              <a:chOff x="-17585" y="5729324"/>
              <a:chExt cx="12203723" cy="1123362"/>
            </a:xfrm>
          </p:grpSpPr>
          <p:pic>
            <p:nvPicPr>
              <p:cNvPr id="9" name="图片 31">
                <a:extLst>
                  <a:ext uri="{FF2B5EF4-FFF2-40B4-BE49-F238E27FC236}">
                    <a16:creationId xmlns:a16="http://schemas.microsoft.com/office/drawing/2014/main" id="{62F844F5-2A54-42D4-A215-E8487FC01C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  <p:pic>
            <p:nvPicPr>
              <p:cNvPr id="10" name="图片 32">
                <a:extLst>
                  <a:ext uri="{FF2B5EF4-FFF2-40B4-BE49-F238E27FC236}">
                    <a16:creationId xmlns:a16="http://schemas.microsoft.com/office/drawing/2014/main" id="{A6870FE0-8546-47B4-8191-F9EAD45E93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459"/>
              <a:stretch/>
            </p:blipFill>
            <p:spPr>
              <a:xfrm>
                <a:off x="5398477" y="5729324"/>
                <a:ext cx="6787661" cy="1123362"/>
              </a:xfrm>
              <a:prstGeom prst="rect">
                <a:avLst/>
              </a:prstGeom>
            </p:spPr>
          </p:pic>
        </p:grp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E0D968-BC25-4E09-AE59-C64EC74025B9}"/>
              </a:ext>
            </a:extLst>
          </p:cNvPr>
          <p:cNvSpPr/>
          <p:nvPr/>
        </p:nvSpPr>
        <p:spPr>
          <a:xfrm>
            <a:off x="806117" y="1620264"/>
            <a:ext cx="9938084" cy="1329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quí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ơn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6">
            <a:extLst>
              <a:ext uri="{FF2B5EF4-FFF2-40B4-BE49-F238E27FC236}">
                <a16:creationId xmlns:a16="http://schemas.microsoft.com/office/drawing/2014/main" id="{DC1F0DF8-9042-4682-B570-876322C56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21" y="10185"/>
            <a:ext cx="12147294" cy="3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269022"/>
            <a:ext cx="7184576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53138" y="141289"/>
            <a:ext cx="1755862" cy="17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FF12814-C931-484E-ABD2-A787A3E47157}"/>
              </a:ext>
            </a:extLst>
          </p:cNvPr>
          <p:cNvSpPr txBox="1"/>
          <p:nvPr/>
        </p:nvSpPr>
        <p:spPr>
          <a:xfrm>
            <a:off x="1079864" y="529143"/>
            <a:ext cx="810216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8FB639-C040-4476-9771-04F5C3420B71}"/>
              </a:ext>
            </a:extLst>
          </p:cNvPr>
          <p:cNvSpPr txBox="1"/>
          <p:nvPr/>
        </p:nvSpPr>
        <p:spPr>
          <a:xfrm>
            <a:off x="1079864" y="1063285"/>
            <a:ext cx="7799093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5CB69B1E-9D35-4134-8F4B-F16B9E2F0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21" y="10185"/>
            <a:ext cx="12147294" cy="34131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2A9C4D5-903D-4100-AA3B-F0D1B8D45DA7}"/>
              </a:ext>
            </a:extLst>
          </p:cNvPr>
          <p:cNvGrpSpPr/>
          <p:nvPr/>
        </p:nvGrpSpPr>
        <p:grpSpPr>
          <a:xfrm>
            <a:off x="20642" y="3648497"/>
            <a:ext cx="12147294" cy="3229377"/>
            <a:chOff x="44706" y="4595095"/>
            <a:chExt cx="12147294" cy="2282779"/>
          </a:xfrm>
        </p:grpSpPr>
        <p:pic>
          <p:nvPicPr>
            <p:cNvPr id="27" name="图片 16">
              <a:extLst>
                <a:ext uri="{FF2B5EF4-FFF2-40B4-BE49-F238E27FC236}">
                  <a16:creationId xmlns:a16="http://schemas.microsoft.com/office/drawing/2014/main" id="{AB0FA7FF-E8DF-48E1-9975-320BDE096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" y="6480313"/>
              <a:ext cx="12147294" cy="377687"/>
            </a:xfrm>
            <a:prstGeom prst="rect">
              <a:avLst/>
            </a:prstGeom>
          </p:spPr>
        </p:pic>
        <p:pic>
          <p:nvPicPr>
            <p:cNvPr id="29" name="图片 39">
              <a:extLst>
                <a:ext uri="{FF2B5EF4-FFF2-40B4-BE49-F238E27FC236}">
                  <a16:creationId xmlns:a16="http://schemas.microsoft.com/office/drawing/2014/main" id="{D7E13721-D3ED-4209-8401-0A010E781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" y="4595095"/>
              <a:ext cx="3404814" cy="2282779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E892AF-A23F-4BEA-86DB-29CEF2DD6D3C}"/>
              </a:ext>
            </a:extLst>
          </p:cNvPr>
          <p:cNvCxnSpPr>
            <a:cxnSpLocks/>
          </p:cNvCxnSpPr>
          <p:nvPr/>
        </p:nvCxnSpPr>
        <p:spPr>
          <a:xfrm>
            <a:off x="5019167" y="1036781"/>
            <a:ext cx="17582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3E8D445-10E9-4A45-9EC3-0A2E37124867}"/>
              </a:ext>
            </a:extLst>
          </p:cNvPr>
          <p:cNvSpPr txBox="1"/>
          <p:nvPr/>
        </p:nvSpPr>
        <p:spPr>
          <a:xfrm>
            <a:off x="1079864" y="1986862"/>
            <a:ext cx="8542082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FF12814-C931-484E-ABD2-A787A3E47157}"/>
              </a:ext>
            </a:extLst>
          </p:cNvPr>
          <p:cNvSpPr txBox="1"/>
          <p:nvPr/>
        </p:nvSpPr>
        <p:spPr>
          <a:xfrm>
            <a:off x="1079864" y="529143"/>
            <a:ext cx="810216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41F520-A5AA-42EC-B327-312C7480A22D}"/>
              </a:ext>
            </a:extLst>
          </p:cNvPr>
          <p:cNvGrpSpPr/>
          <p:nvPr/>
        </p:nvGrpSpPr>
        <p:grpSpPr>
          <a:xfrm>
            <a:off x="1429715" y="1772696"/>
            <a:ext cx="8624710" cy="2337958"/>
            <a:chOff x="1420623" y="723039"/>
            <a:chExt cx="5671230" cy="24903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190A99-B7C9-4A75-B43A-B360ED2D4028}"/>
                </a:ext>
              </a:extLst>
            </p:cNvPr>
            <p:cNvGrpSpPr/>
            <p:nvPr/>
          </p:nvGrpSpPr>
          <p:grpSpPr>
            <a:xfrm>
              <a:off x="1420623" y="723039"/>
              <a:ext cx="5616898" cy="2490380"/>
              <a:chOff x="768928" y="411934"/>
              <a:chExt cx="9327606" cy="3741359"/>
            </a:xfrm>
          </p:grpSpPr>
          <p:grpSp>
            <p:nvGrpSpPr>
              <p:cNvPr id="28" name="Google Shape;1251;p47">
                <a:extLst>
                  <a:ext uri="{FF2B5EF4-FFF2-40B4-BE49-F238E27FC236}">
                    <a16:creationId xmlns:a16="http://schemas.microsoft.com/office/drawing/2014/main" id="{53A0A2CC-15F4-436D-B40F-94DA13275198}"/>
                  </a:ext>
                </a:extLst>
              </p:cNvPr>
              <p:cNvGrpSpPr/>
              <p:nvPr/>
            </p:nvGrpSpPr>
            <p:grpSpPr>
              <a:xfrm>
                <a:off x="768928" y="607752"/>
                <a:ext cx="9327606" cy="3545541"/>
                <a:chOff x="4875791" y="352435"/>
                <a:chExt cx="2188276" cy="2037902"/>
              </a:xfrm>
            </p:grpSpPr>
            <p:sp>
              <p:nvSpPr>
                <p:cNvPr id="30" name="Google Shape;1252;p47">
                  <a:extLst>
                    <a:ext uri="{FF2B5EF4-FFF2-40B4-BE49-F238E27FC236}">
                      <a16:creationId xmlns:a16="http://schemas.microsoft.com/office/drawing/2014/main" id="{E59C4686-480C-450E-B718-B2DB5C1E4256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Google Shape;1253;p47">
                  <a:extLst>
                    <a:ext uri="{FF2B5EF4-FFF2-40B4-BE49-F238E27FC236}">
                      <a16:creationId xmlns:a16="http://schemas.microsoft.com/office/drawing/2014/main" id="{1BA66E08-9A5C-4593-841D-62A01C71DF69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Google Shape;1254;p47">
                  <a:extLst>
                    <a:ext uri="{FF2B5EF4-FFF2-40B4-BE49-F238E27FC236}">
                      <a16:creationId xmlns:a16="http://schemas.microsoft.com/office/drawing/2014/main" id="{1F152AB7-C4B4-4FFD-8C8D-9E5FA2C6FD0E}"/>
                    </a:ext>
                  </a:extLst>
                </p:cNvPr>
                <p:cNvSpPr/>
                <p:nvPr/>
              </p:nvSpPr>
              <p:spPr>
                <a:xfrm>
                  <a:off x="4875791" y="352435"/>
                  <a:ext cx="2188276" cy="2037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Google Shape;1255;p47">
                  <a:extLst>
                    <a:ext uri="{FF2B5EF4-FFF2-40B4-BE49-F238E27FC236}">
                      <a16:creationId xmlns:a16="http://schemas.microsoft.com/office/drawing/2014/main" id="{BDBDFDCC-27B1-46AF-81FB-F02D7521D28B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Google Shape;1256;p47">
                  <a:extLst>
                    <a:ext uri="{FF2B5EF4-FFF2-40B4-BE49-F238E27FC236}">
                      <a16:creationId xmlns:a16="http://schemas.microsoft.com/office/drawing/2014/main" id="{5058D7C4-F6D7-4264-85C0-3624146CAAFE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Google Shape;1257;p47">
                  <a:extLst>
                    <a:ext uri="{FF2B5EF4-FFF2-40B4-BE49-F238E27FC236}">
                      <a16:creationId xmlns:a16="http://schemas.microsoft.com/office/drawing/2014/main" id="{535F3451-7FDF-4529-A3F5-E2675FCB6DF9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Google Shape;1258;p47">
                  <a:extLst>
                    <a:ext uri="{FF2B5EF4-FFF2-40B4-BE49-F238E27FC236}">
                      <a16:creationId xmlns:a16="http://schemas.microsoft.com/office/drawing/2014/main" id="{F7D13017-76AC-462F-A63E-74EB43CBE01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Google Shape;1259;p47">
                  <a:extLst>
                    <a:ext uri="{FF2B5EF4-FFF2-40B4-BE49-F238E27FC236}">
                      <a16:creationId xmlns:a16="http://schemas.microsoft.com/office/drawing/2014/main" id="{E0AC9201-35FE-4C57-8063-C3B807B27199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Google Shape;1260;p47">
                  <a:extLst>
                    <a:ext uri="{FF2B5EF4-FFF2-40B4-BE49-F238E27FC236}">
                      <a16:creationId xmlns:a16="http://schemas.microsoft.com/office/drawing/2014/main" id="{35439938-8305-4F09-ABAB-30932526D585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Google Shape;1261;p47">
                  <a:extLst>
                    <a:ext uri="{FF2B5EF4-FFF2-40B4-BE49-F238E27FC236}">
                      <a16:creationId xmlns:a16="http://schemas.microsoft.com/office/drawing/2014/main" id="{986B2249-7770-4C8D-AC05-25E8289A350C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2D0402-F46C-49B4-A147-DFECFE619961}"/>
                  </a:ext>
                </a:extLst>
              </p:cNvPr>
              <p:cNvSpPr txBox="1"/>
              <p:nvPr/>
            </p:nvSpPr>
            <p:spPr>
              <a:xfrm>
                <a:off x="5002208" y="411934"/>
                <a:ext cx="1447537" cy="101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954C73-302A-401E-A9D4-9EBD569B1D8A}"/>
                </a:ext>
              </a:extLst>
            </p:cNvPr>
            <p:cNvSpPr txBox="1"/>
            <p:nvPr/>
          </p:nvSpPr>
          <p:spPr>
            <a:xfrm>
              <a:off x="1551121" y="1480864"/>
              <a:ext cx="5540732" cy="1302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>
                <a:lnSpc>
                  <a:spcPct val="120000"/>
                </a:lnSpc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D8FB639-C040-4476-9771-04F5C3420B71}"/>
              </a:ext>
            </a:extLst>
          </p:cNvPr>
          <p:cNvSpPr txBox="1"/>
          <p:nvPr/>
        </p:nvSpPr>
        <p:spPr>
          <a:xfrm>
            <a:off x="1079864" y="1063285"/>
            <a:ext cx="7799093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ular Callout 4">
            <a:extLst>
              <a:ext uri="{FF2B5EF4-FFF2-40B4-BE49-F238E27FC236}">
                <a16:creationId xmlns:a16="http://schemas.microsoft.com/office/drawing/2014/main" id="{93CC05DD-8ADF-4DC7-84F4-C4B87EA1046E}"/>
              </a:ext>
            </a:extLst>
          </p:cNvPr>
          <p:cNvSpPr/>
          <p:nvPr/>
        </p:nvSpPr>
        <p:spPr>
          <a:xfrm>
            <a:off x="1593248" y="4321738"/>
            <a:ext cx="4618269" cy="821094"/>
          </a:xfrm>
          <a:prstGeom prst="wedgeRoundRectCallout">
            <a:avLst>
              <a:gd name="adj1" fmla="val -20017"/>
              <a:gd name="adj2" fmla="val 448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Ôi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hát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quá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5CB69B1E-9D35-4134-8F4B-F16B9E2F0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21" y="10185"/>
            <a:ext cx="12147294" cy="34131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2A9C4D5-903D-4100-AA3B-F0D1B8D45DA7}"/>
              </a:ext>
            </a:extLst>
          </p:cNvPr>
          <p:cNvGrpSpPr/>
          <p:nvPr/>
        </p:nvGrpSpPr>
        <p:grpSpPr>
          <a:xfrm>
            <a:off x="20642" y="4844862"/>
            <a:ext cx="12147294" cy="2033012"/>
            <a:chOff x="44706" y="4595095"/>
            <a:chExt cx="12147294" cy="2282779"/>
          </a:xfrm>
        </p:grpSpPr>
        <p:pic>
          <p:nvPicPr>
            <p:cNvPr id="27" name="图片 16">
              <a:extLst>
                <a:ext uri="{FF2B5EF4-FFF2-40B4-BE49-F238E27FC236}">
                  <a16:creationId xmlns:a16="http://schemas.microsoft.com/office/drawing/2014/main" id="{AB0FA7FF-E8DF-48E1-9975-320BDE096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" y="6480313"/>
              <a:ext cx="12147294" cy="377687"/>
            </a:xfrm>
            <a:prstGeom prst="rect">
              <a:avLst/>
            </a:prstGeom>
          </p:spPr>
        </p:pic>
        <p:pic>
          <p:nvPicPr>
            <p:cNvPr id="29" name="图片 39">
              <a:extLst>
                <a:ext uri="{FF2B5EF4-FFF2-40B4-BE49-F238E27FC236}">
                  <a16:creationId xmlns:a16="http://schemas.microsoft.com/office/drawing/2014/main" id="{D7E13721-D3ED-4209-8401-0A010E781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" y="4595095"/>
              <a:ext cx="2029900" cy="2282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8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FF12814-C931-484E-ABD2-A787A3E47157}"/>
              </a:ext>
            </a:extLst>
          </p:cNvPr>
          <p:cNvSpPr txBox="1"/>
          <p:nvPr/>
        </p:nvSpPr>
        <p:spPr>
          <a:xfrm>
            <a:off x="1079864" y="529143"/>
            <a:ext cx="810216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41F520-A5AA-42EC-B327-312C7480A22D}"/>
              </a:ext>
            </a:extLst>
          </p:cNvPr>
          <p:cNvGrpSpPr/>
          <p:nvPr/>
        </p:nvGrpSpPr>
        <p:grpSpPr>
          <a:xfrm>
            <a:off x="940904" y="1918468"/>
            <a:ext cx="10204174" cy="2547516"/>
            <a:chOff x="1099202" y="831213"/>
            <a:chExt cx="6709816" cy="2382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190A99-B7C9-4A75-B43A-B360ED2D4028}"/>
                </a:ext>
              </a:extLst>
            </p:cNvPr>
            <p:cNvGrpSpPr/>
            <p:nvPr/>
          </p:nvGrpSpPr>
          <p:grpSpPr>
            <a:xfrm>
              <a:off x="1099202" y="831213"/>
              <a:ext cx="6709816" cy="2382206"/>
              <a:chOff x="235165" y="574448"/>
              <a:chExt cx="11142543" cy="3578845"/>
            </a:xfrm>
          </p:grpSpPr>
          <p:grpSp>
            <p:nvGrpSpPr>
              <p:cNvPr id="28" name="Google Shape;1251;p47">
                <a:extLst>
                  <a:ext uri="{FF2B5EF4-FFF2-40B4-BE49-F238E27FC236}">
                    <a16:creationId xmlns:a16="http://schemas.microsoft.com/office/drawing/2014/main" id="{53A0A2CC-15F4-436D-B40F-94DA13275198}"/>
                  </a:ext>
                </a:extLst>
              </p:cNvPr>
              <p:cNvGrpSpPr/>
              <p:nvPr/>
            </p:nvGrpSpPr>
            <p:grpSpPr>
              <a:xfrm>
                <a:off x="235165" y="607752"/>
                <a:ext cx="11142543" cy="3545541"/>
                <a:chOff x="4750569" y="352435"/>
                <a:chExt cx="2614064" cy="2037902"/>
              </a:xfrm>
            </p:grpSpPr>
            <p:sp>
              <p:nvSpPr>
                <p:cNvPr id="30" name="Google Shape;1252;p47">
                  <a:extLst>
                    <a:ext uri="{FF2B5EF4-FFF2-40B4-BE49-F238E27FC236}">
                      <a16:creationId xmlns:a16="http://schemas.microsoft.com/office/drawing/2014/main" id="{E59C4686-480C-450E-B718-B2DB5C1E4256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Google Shape;1253;p47">
                  <a:extLst>
                    <a:ext uri="{FF2B5EF4-FFF2-40B4-BE49-F238E27FC236}">
                      <a16:creationId xmlns:a16="http://schemas.microsoft.com/office/drawing/2014/main" id="{1BA66E08-9A5C-4593-841D-62A01C71DF69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Google Shape;1254;p47">
                  <a:extLst>
                    <a:ext uri="{FF2B5EF4-FFF2-40B4-BE49-F238E27FC236}">
                      <a16:creationId xmlns:a16="http://schemas.microsoft.com/office/drawing/2014/main" id="{1F152AB7-C4B4-4FFD-8C8D-9E5FA2C6FD0E}"/>
                    </a:ext>
                  </a:extLst>
                </p:cNvPr>
                <p:cNvSpPr/>
                <p:nvPr/>
              </p:nvSpPr>
              <p:spPr>
                <a:xfrm>
                  <a:off x="4750569" y="352435"/>
                  <a:ext cx="2614064" cy="2037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Google Shape;1255;p47">
                  <a:extLst>
                    <a:ext uri="{FF2B5EF4-FFF2-40B4-BE49-F238E27FC236}">
                      <a16:creationId xmlns:a16="http://schemas.microsoft.com/office/drawing/2014/main" id="{BDBDFDCC-27B1-46AF-81FB-F02D7521D28B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Google Shape;1256;p47">
                  <a:extLst>
                    <a:ext uri="{FF2B5EF4-FFF2-40B4-BE49-F238E27FC236}">
                      <a16:creationId xmlns:a16="http://schemas.microsoft.com/office/drawing/2014/main" id="{5058D7C4-F6D7-4264-85C0-3624146CAAFE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Google Shape;1257;p47">
                  <a:extLst>
                    <a:ext uri="{FF2B5EF4-FFF2-40B4-BE49-F238E27FC236}">
                      <a16:creationId xmlns:a16="http://schemas.microsoft.com/office/drawing/2014/main" id="{535F3451-7FDF-4529-A3F5-E2675FCB6DF9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Google Shape;1258;p47">
                  <a:extLst>
                    <a:ext uri="{FF2B5EF4-FFF2-40B4-BE49-F238E27FC236}">
                      <a16:creationId xmlns:a16="http://schemas.microsoft.com/office/drawing/2014/main" id="{F7D13017-76AC-462F-A63E-74EB43CBE01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Google Shape;1259;p47">
                  <a:extLst>
                    <a:ext uri="{FF2B5EF4-FFF2-40B4-BE49-F238E27FC236}">
                      <a16:creationId xmlns:a16="http://schemas.microsoft.com/office/drawing/2014/main" id="{E0AC9201-35FE-4C57-8063-C3B807B27199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Google Shape;1260;p47">
                  <a:extLst>
                    <a:ext uri="{FF2B5EF4-FFF2-40B4-BE49-F238E27FC236}">
                      <a16:creationId xmlns:a16="http://schemas.microsoft.com/office/drawing/2014/main" id="{35439938-8305-4F09-ABAB-30932526D585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Google Shape;1261;p47">
                  <a:extLst>
                    <a:ext uri="{FF2B5EF4-FFF2-40B4-BE49-F238E27FC236}">
                      <a16:creationId xmlns:a16="http://schemas.microsoft.com/office/drawing/2014/main" id="{986B2249-7770-4C8D-AC05-25E8289A350C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endParaRPr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2D0402-F46C-49B4-A147-DFECFE619961}"/>
                  </a:ext>
                </a:extLst>
              </p:cNvPr>
              <p:cNvSpPr txBox="1"/>
              <p:nvPr/>
            </p:nvSpPr>
            <p:spPr>
              <a:xfrm>
                <a:off x="5002208" y="574448"/>
                <a:ext cx="1447537" cy="70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954C73-302A-401E-A9D4-9EBD569B1D8A}"/>
                </a:ext>
              </a:extLst>
            </p:cNvPr>
            <p:cNvSpPr txBox="1"/>
            <p:nvPr/>
          </p:nvSpPr>
          <p:spPr>
            <a:xfrm>
              <a:off x="1290912" y="1480864"/>
              <a:ext cx="6343827" cy="134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ngờ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quà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>
                <a:lnSpc>
                  <a:spcPct val="120000"/>
                </a:lnSpc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quà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>
                <a:lnSpc>
                  <a:spcPct val="120000"/>
                </a:lnSpc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Khi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quà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D8FB639-C040-4476-9771-04F5C3420B71}"/>
              </a:ext>
            </a:extLst>
          </p:cNvPr>
          <p:cNvSpPr txBox="1"/>
          <p:nvPr/>
        </p:nvSpPr>
        <p:spPr>
          <a:xfrm>
            <a:off x="1079864" y="1063285"/>
            <a:ext cx="7655062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4">
            <a:extLst>
              <a:ext uri="{FF2B5EF4-FFF2-40B4-BE49-F238E27FC236}">
                <a16:creationId xmlns:a16="http://schemas.microsoft.com/office/drawing/2014/main" id="{F4AE2A94-D26E-4675-9FB3-AB3FEEEB77C6}"/>
              </a:ext>
            </a:extLst>
          </p:cNvPr>
          <p:cNvSpPr/>
          <p:nvPr/>
        </p:nvSpPr>
        <p:spPr>
          <a:xfrm>
            <a:off x="1248709" y="4644204"/>
            <a:ext cx="9207256" cy="1142437"/>
          </a:xfrm>
          <a:prstGeom prst="wedgeRoundRectCallout">
            <a:avLst>
              <a:gd name="adj1" fmla="val -20017"/>
              <a:gd name="adj2" fmla="val 448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Oa! Con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thích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món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quà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này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Con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ơn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</a:p>
        </p:txBody>
      </p:sp>
      <p:pic>
        <p:nvPicPr>
          <p:cNvPr id="25" name="图片 16">
            <a:extLst>
              <a:ext uri="{FF2B5EF4-FFF2-40B4-BE49-F238E27FC236}">
                <a16:creationId xmlns:a16="http://schemas.microsoft.com/office/drawing/2014/main" id="{D2B3E0B0-B999-4A77-B424-620F10572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" y="6328857"/>
            <a:ext cx="12147294" cy="514665"/>
          </a:xfrm>
          <a:prstGeom prst="rect">
            <a:avLst/>
          </a:prstGeom>
        </p:spPr>
      </p:pic>
      <p:pic>
        <p:nvPicPr>
          <p:cNvPr id="29" name="图片 16">
            <a:extLst>
              <a:ext uri="{FF2B5EF4-FFF2-40B4-BE49-F238E27FC236}">
                <a16:creationId xmlns:a16="http://schemas.microsoft.com/office/drawing/2014/main" id="{281DE531-9AA0-4E77-9CCD-D149CF1A1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21" y="10185"/>
            <a:ext cx="12147294" cy="3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016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21" y="2241521"/>
            <a:ext cx="7116445" cy="3693795"/>
          </a:xfrm>
          <a:prstGeom prst="rect">
            <a:avLst/>
          </a:prstGeom>
        </p:spPr>
      </p:pic>
      <p:pic>
        <p:nvPicPr>
          <p:cNvPr id="4" name="图片 16">
            <a:extLst>
              <a:ext uri="{FF2B5EF4-FFF2-40B4-BE49-F238E27FC236}">
                <a16:creationId xmlns:a16="http://schemas.microsoft.com/office/drawing/2014/main" id="{1C8CEBE9-D019-4DD0-9720-685CE5E00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21" y="10185"/>
            <a:ext cx="12147294" cy="341319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66E6DC1F-8C7B-4302-8857-87BC307B1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" y="6328857"/>
            <a:ext cx="12147294" cy="5146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17179" y="290232"/>
            <a:ext cx="7154436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7" y="1650335"/>
            <a:ext cx="406360" cy="38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04" y="1711597"/>
            <a:ext cx="38400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79" y="3998265"/>
            <a:ext cx="384000" cy="38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8377" y="1536529"/>
            <a:ext cx="11984641" cy="5119174"/>
            <a:chOff x="848878" y="1292343"/>
            <a:chExt cx="6404642" cy="37514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848878" y="1292343"/>
              <a:ext cx="2326331" cy="176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“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ạ!”</a:t>
              </a:r>
            </a:p>
            <a:p>
              <a:pPr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mỉm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890600" y="1292343"/>
              <a:ext cx="3362920" cy="176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thoảng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nhài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015377" y="2996917"/>
              <a:ext cx="3747611" cy="2046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mãi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Xuân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47663" y="809093"/>
            <a:ext cx="3078640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61147" y="1617375"/>
            <a:ext cx="663267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182" y="2211181"/>
            <a:ext cx="960469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7801" y="2756881"/>
            <a:ext cx="2380071" cy="604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172" y="3461057"/>
            <a:ext cx="670542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6394609" y="1688515"/>
            <a:ext cx="602538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97722" y="2226426"/>
            <a:ext cx="792191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6203497" y="2801919"/>
            <a:ext cx="1175940" cy="580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1431" y="3449406"/>
            <a:ext cx="888124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8960" y="3942257"/>
            <a:ext cx="1822553" cy="60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3938" y="4555619"/>
            <a:ext cx="724149" cy="518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53938" y="5174407"/>
            <a:ext cx="2117569" cy="518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6838" y="5701507"/>
            <a:ext cx="1280826" cy="52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A13FA4-BA6E-42A2-877A-CE6154EE0973}"/>
              </a:ext>
            </a:extLst>
          </p:cNvPr>
          <p:cNvSpPr/>
          <p:nvPr/>
        </p:nvSpPr>
        <p:spPr>
          <a:xfrm>
            <a:off x="2987791" y="1647793"/>
            <a:ext cx="1510080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496F3F-866B-4B55-9B66-226C34AC9DE3}"/>
              </a:ext>
            </a:extLst>
          </p:cNvPr>
          <p:cNvSpPr/>
          <p:nvPr/>
        </p:nvSpPr>
        <p:spPr>
          <a:xfrm>
            <a:off x="3034748" y="2168491"/>
            <a:ext cx="1463123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6AE564-FFBA-4C23-B62B-6B1BE2AE827B}"/>
              </a:ext>
            </a:extLst>
          </p:cNvPr>
          <p:cNvSpPr/>
          <p:nvPr/>
        </p:nvSpPr>
        <p:spPr>
          <a:xfrm>
            <a:off x="3056010" y="3429000"/>
            <a:ext cx="1711945" cy="537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BEDF78-4580-4BC9-9C9D-D0E7DEF220AB}"/>
              </a:ext>
            </a:extLst>
          </p:cNvPr>
          <p:cNvSpPr/>
          <p:nvPr/>
        </p:nvSpPr>
        <p:spPr>
          <a:xfrm flipH="1">
            <a:off x="8355055" y="1649501"/>
            <a:ext cx="1698308" cy="51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A65777-73FA-48D2-96F2-A3C02583E28B}"/>
              </a:ext>
            </a:extLst>
          </p:cNvPr>
          <p:cNvSpPr/>
          <p:nvPr/>
        </p:nvSpPr>
        <p:spPr>
          <a:xfrm>
            <a:off x="7839945" y="2184177"/>
            <a:ext cx="1317307" cy="51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2B1C0F-D564-438C-B81D-0CE7022A1EEE}"/>
              </a:ext>
            </a:extLst>
          </p:cNvPr>
          <p:cNvSpPr/>
          <p:nvPr/>
        </p:nvSpPr>
        <p:spPr>
          <a:xfrm>
            <a:off x="10388836" y="2184177"/>
            <a:ext cx="1317307" cy="51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7E0F4-599F-409E-B98F-B207DBD825D6}"/>
              </a:ext>
            </a:extLst>
          </p:cNvPr>
          <p:cNvSpPr/>
          <p:nvPr/>
        </p:nvSpPr>
        <p:spPr>
          <a:xfrm flipH="1">
            <a:off x="8804882" y="2792926"/>
            <a:ext cx="1764563" cy="580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8C4D44-EDF9-4642-B932-72D07D34B6F9}"/>
              </a:ext>
            </a:extLst>
          </p:cNvPr>
          <p:cNvSpPr/>
          <p:nvPr/>
        </p:nvSpPr>
        <p:spPr>
          <a:xfrm>
            <a:off x="5155095" y="3877408"/>
            <a:ext cx="835089" cy="60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D0716B-7765-43C4-A010-C571E031F655}"/>
              </a:ext>
            </a:extLst>
          </p:cNvPr>
          <p:cNvSpPr/>
          <p:nvPr/>
        </p:nvSpPr>
        <p:spPr>
          <a:xfrm>
            <a:off x="5155096" y="4570287"/>
            <a:ext cx="1842052" cy="51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6F54BE-1377-4C4C-8601-31416C016897}"/>
              </a:ext>
            </a:extLst>
          </p:cNvPr>
          <p:cNvSpPr/>
          <p:nvPr/>
        </p:nvSpPr>
        <p:spPr>
          <a:xfrm>
            <a:off x="6701313" y="5066233"/>
            <a:ext cx="1369262" cy="518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8776FB-E6AA-416B-A8C2-A5C7E84C322E}"/>
              </a:ext>
            </a:extLst>
          </p:cNvPr>
          <p:cNvSpPr/>
          <p:nvPr/>
        </p:nvSpPr>
        <p:spPr>
          <a:xfrm>
            <a:off x="6162260" y="5714920"/>
            <a:ext cx="1280826" cy="52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17179" y="290232"/>
            <a:ext cx="7154436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7" y="1650335"/>
            <a:ext cx="406360" cy="38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04" y="1711597"/>
            <a:ext cx="38400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79" y="3998265"/>
            <a:ext cx="384000" cy="38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8377" y="1536529"/>
            <a:ext cx="11984641" cy="5321472"/>
            <a:chOff x="848878" y="1292343"/>
            <a:chExt cx="6404642" cy="38996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848878" y="1292343"/>
              <a:ext cx="2713989" cy="176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ạ!”</a:t>
              </a:r>
            </a:p>
            <a:p>
              <a:pPr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mỉm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890600" y="1292343"/>
              <a:ext cx="3362920" cy="176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thoảng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nhài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015377" y="2996917"/>
              <a:ext cx="3747611" cy="219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mãi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Xuân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47663" y="809093"/>
            <a:ext cx="3078640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5847" y="1651858"/>
            <a:ext cx="1483143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9099" y="2226688"/>
            <a:ext cx="1483143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2149" y="2796285"/>
            <a:ext cx="2435802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9100" y="3429000"/>
            <a:ext cx="1668674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04704" y="1626293"/>
            <a:ext cx="1478117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22329" y="2239940"/>
            <a:ext cx="2042019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75963" y="2837916"/>
            <a:ext cx="1644311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60285" y="3395317"/>
            <a:ext cx="1644311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88236" y="4049049"/>
            <a:ext cx="1106578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41155" y="4595936"/>
            <a:ext cx="1667658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6909" y="5126505"/>
            <a:ext cx="1697804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77140" y="5793797"/>
            <a:ext cx="1463347" cy="47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973927" y="823857"/>
            <a:ext cx="2194060" cy="830997"/>
            <a:chOff x="337445" y="617893"/>
            <a:chExt cx="1645545" cy="6232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319906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36336" y="741784"/>
            <a:ext cx="614266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5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867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3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7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3988" y="429761"/>
            <a:ext cx="11228070" cy="122738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Cô giáo lớp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09925" y="2452370"/>
            <a:ext cx="6091555" cy="3382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98645" y="152334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73090" y="835025"/>
            <a:ext cx="49711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53809" y="1251284"/>
            <a:ext cx="5336871" cy="4286551"/>
          </a:xfrm>
          <a:prstGeom prst="rect">
            <a:avLst/>
          </a:prstGeom>
        </p:spPr>
      </p:pic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DAF2E42F-668E-4E5E-B917-B7B357759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0962" y="609606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137785" y="649497"/>
            <a:ext cx="4842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2" name="Oval 11"/>
          <p:cNvSpPr/>
          <p:nvPr/>
        </p:nvSpPr>
        <p:spPr>
          <a:xfrm>
            <a:off x="378928" y="811191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2588" y="2712612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52588" y="4578877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287CF9-CA03-4DF9-830F-49EF23915419}"/>
              </a:ext>
            </a:extLst>
          </p:cNvPr>
          <p:cNvCxnSpPr/>
          <p:nvPr/>
        </p:nvCxnSpPr>
        <p:spPr>
          <a:xfrm flipH="1">
            <a:off x="2630003" y="810134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DA1C02-8333-4236-A625-12C2912A5D02}"/>
              </a:ext>
            </a:extLst>
          </p:cNvPr>
          <p:cNvCxnSpPr/>
          <p:nvPr/>
        </p:nvCxnSpPr>
        <p:spPr>
          <a:xfrm flipH="1">
            <a:off x="2810401" y="1185018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7B80BC-F24D-4F79-B549-693CD18D6AE8}"/>
              </a:ext>
            </a:extLst>
          </p:cNvPr>
          <p:cNvCxnSpPr/>
          <p:nvPr/>
        </p:nvCxnSpPr>
        <p:spPr>
          <a:xfrm flipH="1">
            <a:off x="2382081" y="1559902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E8A135-DB9C-41D2-98E6-6924CBFD8F1B}"/>
              </a:ext>
            </a:extLst>
          </p:cNvPr>
          <p:cNvCxnSpPr/>
          <p:nvPr/>
        </p:nvCxnSpPr>
        <p:spPr>
          <a:xfrm flipH="1">
            <a:off x="2864370" y="2607929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3DA99-5EEB-41A1-942B-C7E8B1565640}"/>
              </a:ext>
            </a:extLst>
          </p:cNvPr>
          <p:cNvCxnSpPr/>
          <p:nvPr/>
        </p:nvCxnSpPr>
        <p:spPr>
          <a:xfrm flipH="1">
            <a:off x="3610326" y="3054116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2BE1AB-BDA0-4AEA-8931-BB43F2DED7C5}"/>
              </a:ext>
            </a:extLst>
          </p:cNvPr>
          <p:cNvCxnSpPr/>
          <p:nvPr/>
        </p:nvCxnSpPr>
        <p:spPr>
          <a:xfrm flipH="1">
            <a:off x="3297506" y="3462876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B4F06D-B812-41CB-BA3A-5440129FE664}"/>
              </a:ext>
            </a:extLst>
          </p:cNvPr>
          <p:cNvCxnSpPr/>
          <p:nvPr/>
        </p:nvCxnSpPr>
        <p:spPr>
          <a:xfrm flipH="1">
            <a:off x="3502041" y="3930913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FA0F51-C899-4A79-B043-D06877655E37}"/>
              </a:ext>
            </a:extLst>
          </p:cNvPr>
          <p:cNvCxnSpPr/>
          <p:nvPr/>
        </p:nvCxnSpPr>
        <p:spPr>
          <a:xfrm flipH="1">
            <a:off x="3213285" y="2045844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5A4292-7FBA-45B3-BD5E-ADFAC0153824}"/>
              </a:ext>
            </a:extLst>
          </p:cNvPr>
          <p:cNvCxnSpPr>
            <a:cxnSpLocks/>
          </p:cNvCxnSpPr>
          <p:nvPr/>
        </p:nvCxnSpPr>
        <p:spPr>
          <a:xfrm>
            <a:off x="2628726" y="3324866"/>
            <a:ext cx="890508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4BF3EAB-9CAE-419F-B99D-ECE79B4BA205}"/>
              </a:ext>
            </a:extLst>
          </p:cNvPr>
          <p:cNvSpPr/>
          <p:nvPr/>
        </p:nvSpPr>
        <p:spPr>
          <a:xfrm>
            <a:off x="5980265" y="2504994"/>
            <a:ext cx="5173010" cy="1329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01B72C-28F7-45D1-B119-95500BED3F9A}"/>
              </a:ext>
            </a:extLst>
          </p:cNvPr>
          <p:cNvCxnSpPr/>
          <p:nvPr/>
        </p:nvCxnSpPr>
        <p:spPr>
          <a:xfrm flipH="1">
            <a:off x="2771671" y="4486509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92D07C-914B-4DCD-9694-2ED884BA8484}"/>
              </a:ext>
            </a:extLst>
          </p:cNvPr>
          <p:cNvCxnSpPr/>
          <p:nvPr/>
        </p:nvCxnSpPr>
        <p:spPr>
          <a:xfrm flipH="1">
            <a:off x="3160276" y="4870676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CA15DF-A993-463F-878C-44515B65B844}"/>
              </a:ext>
            </a:extLst>
          </p:cNvPr>
          <p:cNvCxnSpPr/>
          <p:nvPr/>
        </p:nvCxnSpPr>
        <p:spPr>
          <a:xfrm flipH="1">
            <a:off x="3049095" y="5319028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ED2281-968F-441F-A5AB-45DFAF626ADE}"/>
              </a:ext>
            </a:extLst>
          </p:cNvPr>
          <p:cNvCxnSpPr/>
          <p:nvPr/>
        </p:nvCxnSpPr>
        <p:spPr>
          <a:xfrm flipH="1">
            <a:off x="4016505" y="5738487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861E478-C466-4B29-BCD8-66D040610BF0}"/>
              </a:ext>
            </a:extLst>
          </p:cNvPr>
          <p:cNvSpPr/>
          <p:nvPr/>
        </p:nvSpPr>
        <p:spPr>
          <a:xfrm>
            <a:off x="5734612" y="4578877"/>
            <a:ext cx="5173010" cy="1329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98CF6D7-0B52-4070-9C3B-E39F58FE291A}"/>
              </a:ext>
            </a:extLst>
          </p:cNvPr>
          <p:cNvCxnSpPr>
            <a:cxnSpLocks/>
          </p:cNvCxnSpPr>
          <p:nvPr/>
        </p:nvCxnSpPr>
        <p:spPr>
          <a:xfrm>
            <a:off x="3597755" y="5626222"/>
            <a:ext cx="890508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>
            <a:extLst>
              <a:ext uri="{FF2B5EF4-FFF2-40B4-BE49-F238E27FC236}">
                <a16:creationId xmlns:a16="http://schemas.microsoft.com/office/drawing/2014/main" id="{01F9A119-14C4-4FD7-83E8-5344B7F10732}"/>
              </a:ext>
            </a:extLst>
          </p:cNvPr>
          <p:cNvSpPr txBox="1"/>
          <p:nvPr/>
        </p:nvSpPr>
        <p:spPr>
          <a:xfrm>
            <a:off x="1966375" y="648546"/>
            <a:ext cx="99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b="1" dirty="0">
              <a:solidFill>
                <a:srgbClr val="8439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CC7385F7-D825-41BE-8380-740CCBCD04FE}"/>
              </a:ext>
            </a:extLst>
          </p:cNvPr>
          <p:cNvSpPr txBox="1"/>
          <p:nvPr/>
        </p:nvSpPr>
        <p:spPr>
          <a:xfrm>
            <a:off x="1649020" y="1932538"/>
            <a:ext cx="1812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b="1" dirty="0">
              <a:solidFill>
                <a:srgbClr val="8439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46833C63-10B5-4FB1-B881-1677C01A77A5}"/>
              </a:ext>
            </a:extLst>
          </p:cNvPr>
          <p:cNvSpPr txBox="1"/>
          <p:nvPr/>
        </p:nvSpPr>
        <p:spPr>
          <a:xfrm>
            <a:off x="1136129" y="5215267"/>
            <a:ext cx="210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6" grpId="0" animBg="1"/>
      <p:bldP spid="8" grpId="0" animBg="1"/>
      <p:bldP spid="34" grpId="0" animBg="1"/>
      <p:bldP spid="34" grpId="1" animBg="1"/>
      <p:bldP spid="39" grpId="0" animBg="1"/>
      <p:bldP spid="39" grpId="1" animBg="1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137785" y="835025"/>
            <a:ext cx="53393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9874" y="912495"/>
            <a:ext cx="4980806" cy="46253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8928" y="996719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2588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52588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287CF9-CA03-4DF9-830F-49EF23915419}"/>
              </a:ext>
            </a:extLst>
          </p:cNvPr>
          <p:cNvCxnSpPr/>
          <p:nvPr/>
        </p:nvCxnSpPr>
        <p:spPr>
          <a:xfrm flipH="1">
            <a:off x="2634908" y="936559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DA1C02-8333-4236-A625-12C2912A5D02}"/>
              </a:ext>
            </a:extLst>
          </p:cNvPr>
          <p:cNvCxnSpPr/>
          <p:nvPr/>
        </p:nvCxnSpPr>
        <p:spPr>
          <a:xfrm flipH="1">
            <a:off x="3272589" y="1370546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7B80BC-F24D-4F79-B549-693CD18D6AE8}"/>
              </a:ext>
            </a:extLst>
          </p:cNvPr>
          <p:cNvCxnSpPr/>
          <p:nvPr/>
        </p:nvCxnSpPr>
        <p:spPr>
          <a:xfrm flipH="1">
            <a:off x="2382081" y="1745430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E8A135-DB9C-41D2-98E6-6924CBFD8F1B}"/>
              </a:ext>
            </a:extLst>
          </p:cNvPr>
          <p:cNvCxnSpPr/>
          <p:nvPr/>
        </p:nvCxnSpPr>
        <p:spPr>
          <a:xfrm flipH="1">
            <a:off x="3206414" y="2231372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C43072-56AF-48C5-B58D-AFA19138E437}"/>
              </a:ext>
            </a:extLst>
          </p:cNvPr>
          <p:cNvCxnSpPr/>
          <p:nvPr/>
        </p:nvCxnSpPr>
        <p:spPr>
          <a:xfrm flipH="1">
            <a:off x="2869530" y="2797106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61A616-850F-4AE6-9B50-CC984F64CDB1}"/>
              </a:ext>
            </a:extLst>
          </p:cNvPr>
          <p:cNvCxnSpPr/>
          <p:nvPr/>
        </p:nvCxnSpPr>
        <p:spPr>
          <a:xfrm flipH="1">
            <a:off x="3597207" y="3246235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C8FE2F-D2AE-4591-B602-5F6D3BA700D6}"/>
              </a:ext>
            </a:extLst>
          </p:cNvPr>
          <p:cNvCxnSpPr/>
          <p:nvPr/>
        </p:nvCxnSpPr>
        <p:spPr>
          <a:xfrm flipH="1">
            <a:off x="3308446" y="3632435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793BA7-018D-4DBF-9F31-1E5AB583ED6F}"/>
              </a:ext>
            </a:extLst>
          </p:cNvPr>
          <p:cNvCxnSpPr/>
          <p:nvPr/>
        </p:nvCxnSpPr>
        <p:spPr>
          <a:xfrm flipH="1">
            <a:off x="3512745" y="4080272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2E9DF3-7872-486F-B515-3C983FCF78C3}"/>
              </a:ext>
            </a:extLst>
          </p:cNvPr>
          <p:cNvCxnSpPr/>
          <p:nvPr/>
        </p:nvCxnSpPr>
        <p:spPr>
          <a:xfrm flipH="1">
            <a:off x="2785309" y="4671467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899414-3A34-4D6F-95A1-777024C2F846}"/>
              </a:ext>
            </a:extLst>
          </p:cNvPr>
          <p:cNvCxnSpPr/>
          <p:nvPr/>
        </p:nvCxnSpPr>
        <p:spPr>
          <a:xfrm flipH="1">
            <a:off x="3182353" y="5056534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53C0AF-0D7D-4444-A22D-D41A8F9B04E8}"/>
              </a:ext>
            </a:extLst>
          </p:cNvPr>
          <p:cNvCxnSpPr/>
          <p:nvPr/>
        </p:nvCxnSpPr>
        <p:spPr>
          <a:xfrm flipH="1">
            <a:off x="3603221" y="5537835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54BB9E-8BA0-40B3-B130-1AFBD4261120}"/>
              </a:ext>
            </a:extLst>
          </p:cNvPr>
          <p:cNvCxnSpPr/>
          <p:nvPr/>
        </p:nvCxnSpPr>
        <p:spPr>
          <a:xfrm flipH="1">
            <a:off x="4025527" y="5912719"/>
            <a:ext cx="84221" cy="37488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EA7C09-C5B9-449E-A45C-0FDC25C32839}"/>
              </a:ext>
            </a:extLst>
          </p:cNvPr>
          <p:cNvGrpSpPr/>
          <p:nvPr/>
        </p:nvGrpSpPr>
        <p:grpSpPr>
          <a:xfrm>
            <a:off x="1" y="3570833"/>
            <a:ext cx="12191999" cy="3379732"/>
            <a:chOff x="0" y="2678124"/>
            <a:chExt cx="9143999" cy="2534799"/>
          </a:xfrm>
        </p:grpSpPr>
        <p:pic>
          <p:nvPicPr>
            <p:cNvPr id="19" name="图片 39940" descr="1-48">
              <a:extLst>
                <a:ext uri="{FF2B5EF4-FFF2-40B4-BE49-F238E27FC236}">
                  <a16:creationId xmlns:a16="http://schemas.microsoft.com/office/drawing/2014/main" id="{F58BDF5C-712B-44C0-96FA-0F2D2841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2507" y="2678124"/>
              <a:ext cx="4326578" cy="24653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" name="组合 30">
              <a:extLst>
                <a:ext uri="{FF2B5EF4-FFF2-40B4-BE49-F238E27FC236}">
                  <a16:creationId xmlns:a16="http://schemas.microsoft.com/office/drawing/2014/main" id="{017C2D91-86C5-4107-A010-5055EC641EF4}"/>
                </a:ext>
              </a:extLst>
            </p:cNvPr>
            <p:cNvGrpSpPr/>
            <p:nvPr/>
          </p:nvGrpSpPr>
          <p:grpSpPr>
            <a:xfrm>
              <a:off x="0" y="4432543"/>
              <a:ext cx="9143999" cy="780380"/>
              <a:chOff x="-17585" y="5729324"/>
              <a:chExt cx="12203723" cy="1123362"/>
            </a:xfrm>
          </p:grpSpPr>
          <p:pic>
            <p:nvPicPr>
              <p:cNvPr id="21" name="图片 31">
                <a:extLst>
                  <a:ext uri="{FF2B5EF4-FFF2-40B4-BE49-F238E27FC236}">
                    <a16:creationId xmlns:a16="http://schemas.microsoft.com/office/drawing/2014/main" id="{20351E2E-5171-40DB-B3BA-C7EDF91BA5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  <p:pic>
            <p:nvPicPr>
              <p:cNvPr id="22" name="图片 32">
                <a:extLst>
                  <a:ext uri="{FF2B5EF4-FFF2-40B4-BE49-F238E27FC236}">
                    <a16:creationId xmlns:a16="http://schemas.microsoft.com/office/drawing/2014/main" id="{1C6D5FEC-247F-440A-B14F-4A457C1578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459"/>
              <a:stretch/>
            </p:blipFill>
            <p:spPr>
              <a:xfrm>
                <a:off x="5398477" y="5729324"/>
                <a:ext cx="6787661" cy="1123362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20C155-18D9-41AC-9B3D-D04D551B961F}"/>
              </a:ext>
            </a:extLst>
          </p:cNvPr>
          <p:cNvGrpSpPr/>
          <p:nvPr/>
        </p:nvGrpSpPr>
        <p:grpSpPr>
          <a:xfrm>
            <a:off x="2121045" y="926392"/>
            <a:ext cx="7683310" cy="2551877"/>
            <a:chOff x="1470487" y="621903"/>
            <a:chExt cx="7683310" cy="2551877"/>
          </a:xfrm>
        </p:grpSpPr>
        <p:grpSp>
          <p:nvGrpSpPr>
            <p:cNvPr id="9" name="Group 8"/>
            <p:cNvGrpSpPr/>
            <p:nvPr/>
          </p:nvGrpSpPr>
          <p:grpSpPr>
            <a:xfrm>
              <a:off x="1470487" y="1081099"/>
              <a:ext cx="1567716" cy="1633483"/>
              <a:chOff x="2210284" y="3447251"/>
              <a:chExt cx="826089" cy="80906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210284" y="3447251"/>
                <a:ext cx="826089" cy="8090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8" b="89711" l="0" r="100000">
                            <a14:foregroundMark x1="35577" y1="42765" x2="35577" y2="42765"/>
                            <a14:foregroundMark x1="55769" y1="72347" x2="55769" y2="72347"/>
                            <a14:foregroundMark x1="67308" y1="79421" x2="67308" y2="79421"/>
                            <a14:foregroundMark x1="63702" y1="76849" x2="63702" y2="76849"/>
                            <a14:foregroundMark x1="75962" y1="80064" x2="75962" y2="80064"/>
                            <a14:foregroundMark x1="77885" y1="72026" x2="77885" y2="72026"/>
                            <a14:foregroundMark x1="81971" y1="64952" x2="81971" y2="64952"/>
                            <a14:foregroundMark x1="84375" y1="60129" x2="84375" y2="60129"/>
                            <a14:foregroundMark x1="87981" y1="55949" x2="87981" y2="55949"/>
                            <a14:foregroundMark x1="90625" y1="52412" x2="90625" y2="52412"/>
                            <a14:foregroundMark x1="77163" y1="75884" x2="77163" y2="75884"/>
                            <a14:foregroundMark x1="73077" y1="84887" x2="73077" y2="84887"/>
                            <a14:foregroundMark x1="71394" y1="81350" x2="71394" y2="81350"/>
                            <a14:foregroundMark x1="68510" y1="77492" x2="68510" y2="77492"/>
                            <a14:foregroundMark x1="64423" y1="73312" x2="64423" y2="73312"/>
                            <a14:foregroundMark x1="60577" y1="70740" x2="60577" y2="70740"/>
                            <a14:foregroundMark x1="56010" y1="66559" x2="56010" y2="66559"/>
                            <a14:foregroundMark x1="48798" y1="69132" x2="48798" y2="69132"/>
                            <a14:foregroundMark x1="45192" y1="73312" x2="45192" y2="73312"/>
                            <a14:foregroundMark x1="42067" y1="74277" x2="42067" y2="74277"/>
                            <a14:foregroundMark x1="45192" y1="70740" x2="45192" y2="70740"/>
                            <a14:foregroundMark x1="48317" y1="71704" x2="48317" y2="71704"/>
                            <a14:foregroundMark x1="34135" y1="71704" x2="34135" y2="71704"/>
                            <a14:foregroundMark x1="30288" y1="68810" x2="30288" y2="68810"/>
                            <a14:foregroundMark x1="24760" y1="65273" x2="24760" y2="65273"/>
                            <a14:foregroundMark x1="20433" y1="65273" x2="20433" y2="65273"/>
                            <a14:foregroundMark x1="16106" y1="64952" x2="16106" y2="64952"/>
                            <a14:foregroundMark x1="10096" y1="62379" x2="10096" y2="62379"/>
                            <a14:foregroundMark x1="8894" y1="61736" x2="8894" y2="61736"/>
                            <a14:foregroundMark x1="16827" y1="61415" x2="16827" y2="61415"/>
                            <a14:foregroundMark x1="12260" y1="60129" x2="12260" y2="601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284" y="3596128"/>
                <a:ext cx="826089" cy="617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8" b="96222" l="9375" r="95486">
                            <a14:foregroundMark x1="52083" y1="79345" x2="52083" y2="79345"/>
                            <a14:foregroundMark x1="81597" y1="16877" x2="81597" y2="168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3204" y="3530924"/>
                <a:ext cx="360247" cy="496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8F907B0-0FF3-497D-8D44-5EDCEFDC6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l="13857" t="23334" r="12774"/>
            <a:stretch>
              <a:fillRect/>
            </a:stretch>
          </p:blipFill>
          <p:spPr bwMode="auto">
            <a:xfrm>
              <a:off x="3038203" y="621903"/>
              <a:ext cx="6115594" cy="2551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图片 16">
            <a:extLst>
              <a:ext uri="{FF2B5EF4-FFF2-40B4-BE49-F238E27FC236}">
                <a16:creationId xmlns:a16="http://schemas.microsoft.com/office/drawing/2014/main" id="{83565ADA-8C0E-4DF3-BB40-F7C6DF7E9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21" y="10185"/>
            <a:ext cx="12147294" cy="3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372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B92AE3-CD78-423E-8B05-0B90C4EFFC68}"/>
              </a:ext>
            </a:extLst>
          </p:cNvPr>
          <p:cNvSpPr txBox="1"/>
          <p:nvPr/>
        </p:nvSpPr>
        <p:spPr>
          <a:xfrm>
            <a:off x="839943" y="1766149"/>
            <a:ext cx="10371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đáp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F6AE8-82C8-4A49-AFC3-2D7651BCF199}"/>
              </a:ext>
            </a:extLst>
          </p:cNvPr>
          <p:cNvSpPr txBox="1"/>
          <p:nvPr/>
        </p:nvSpPr>
        <p:spPr>
          <a:xfrm>
            <a:off x="1251607" y="1629263"/>
            <a:ext cx="9923896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đáp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bằng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mỉm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cười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thật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tươi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78372-2306-4CA7-99F7-7B4CCF578C0F}"/>
              </a:ext>
            </a:extLst>
          </p:cNvPr>
          <p:cNvSpPr txBox="1"/>
          <p:nvPr/>
        </p:nvSpPr>
        <p:spPr>
          <a:xfrm>
            <a:off x="826691" y="2365602"/>
            <a:ext cx="93642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tả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dạy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3D74F-A4D8-4CED-9965-54EF50DDF0BB}"/>
              </a:ext>
            </a:extLst>
          </p:cNvPr>
          <p:cNvSpPr txBox="1"/>
          <p:nvPr/>
        </p:nvSpPr>
        <p:spPr>
          <a:xfrm>
            <a:off x="1016497" y="2307256"/>
            <a:ext cx="6533633" cy="202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thoảng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nhài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cửa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Xem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chúng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9B9186-DA70-4A29-9600-E56DD982C4F2}"/>
              </a:ext>
            </a:extLst>
          </p:cNvPr>
          <p:cNvGrpSpPr/>
          <p:nvPr/>
        </p:nvGrpSpPr>
        <p:grpSpPr>
          <a:xfrm>
            <a:off x="44706" y="4270609"/>
            <a:ext cx="12147294" cy="2607265"/>
            <a:chOff x="44706" y="5369488"/>
            <a:chExt cx="12147294" cy="1508386"/>
          </a:xfrm>
        </p:grpSpPr>
        <p:pic>
          <p:nvPicPr>
            <p:cNvPr id="16" name="图片 16">
              <a:extLst>
                <a:ext uri="{FF2B5EF4-FFF2-40B4-BE49-F238E27FC236}">
                  <a16:creationId xmlns:a16="http://schemas.microsoft.com/office/drawing/2014/main" id="{B3AF75FC-1927-4786-AFF9-6D84150E8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" y="6480313"/>
              <a:ext cx="12147294" cy="377687"/>
            </a:xfrm>
            <a:prstGeom prst="rect">
              <a:avLst/>
            </a:prstGeom>
          </p:spPr>
        </p:pic>
        <p:pic>
          <p:nvPicPr>
            <p:cNvPr id="17" name="图片 39">
              <a:extLst>
                <a:ext uri="{FF2B5EF4-FFF2-40B4-BE49-F238E27FC236}">
                  <a16:creationId xmlns:a16="http://schemas.microsoft.com/office/drawing/2014/main" id="{33F0FD33-E8B7-4E98-A181-927CFC6A7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" y="5369488"/>
              <a:ext cx="2943428" cy="150838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D9020A-C994-43FC-809F-C47C4568BE8D}"/>
              </a:ext>
            </a:extLst>
          </p:cNvPr>
          <p:cNvGrpSpPr/>
          <p:nvPr/>
        </p:nvGrpSpPr>
        <p:grpSpPr>
          <a:xfrm>
            <a:off x="3416450" y="679690"/>
            <a:ext cx="4654125" cy="763561"/>
            <a:chOff x="495299" y="416359"/>
            <a:chExt cx="2595292" cy="763561"/>
          </a:xfrm>
        </p:grpSpPr>
        <p:pic>
          <p:nvPicPr>
            <p:cNvPr id="22" name="Picture 21" descr="20210409090849_wm_shs-tieng-viet-2-tap-1">
              <a:extLst>
                <a:ext uri="{FF2B5EF4-FFF2-40B4-BE49-F238E27FC236}">
                  <a16:creationId xmlns:a16="http://schemas.microsoft.com/office/drawing/2014/main" id="{CE30E66C-C389-4B35-90E2-2976540535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481796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4FA191-B155-49E0-A2E0-CCA750B03DCA}"/>
                </a:ext>
              </a:extLst>
            </p:cNvPr>
            <p:cNvSpPr txBox="1"/>
            <p:nvPr/>
          </p:nvSpPr>
          <p:spPr>
            <a:xfrm>
              <a:off x="977095" y="416359"/>
              <a:ext cx="2113496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pic>
        <p:nvPicPr>
          <p:cNvPr id="12" name="图片 16">
            <a:extLst>
              <a:ext uri="{FF2B5EF4-FFF2-40B4-BE49-F238E27FC236}">
                <a16:creationId xmlns:a16="http://schemas.microsoft.com/office/drawing/2014/main" id="{9131A9AA-C72E-4D77-94D2-2624F5172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21" y="10185"/>
            <a:ext cx="12147294" cy="3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D255DF-04EA-4B5B-B4FB-C3BDEA5E14D3}"/>
              </a:ext>
            </a:extLst>
          </p:cNvPr>
          <p:cNvSpPr txBox="1"/>
          <p:nvPr/>
        </p:nvSpPr>
        <p:spPr>
          <a:xfrm>
            <a:off x="853194" y="1041929"/>
            <a:ext cx="9044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nhỏ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mình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311B1-4354-488F-BC6F-940979B649DC}"/>
              </a:ext>
            </a:extLst>
          </p:cNvPr>
          <p:cNvSpPr txBox="1"/>
          <p:nvPr/>
        </p:nvSpPr>
        <p:spPr>
          <a:xfrm>
            <a:off x="853194" y="1041929"/>
            <a:ext cx="98331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50156-F286-40CD-B048-442684D5A82F}"/>
              </a:ext>
            </a:extLst>
          </p:cNvPr>
          <p:cNvSpPr txBox="1"/>
          <p:nvPr/>
        </p:nvSpPr>
        <p:spPr>
          <a:xfrm>
            <a:off x="853193" y="2624841"/>
            <a:ext cx="98331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Qua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nhỏ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dành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949CA-B541-484E-98BE-0B916A8CDB32}"/>
              </a:ext>
            </a:extLst>
          </p:cNvPr>
          <p:cNvSpPr txBox="1"/>
          <p:nvPr/>
        </p:nvSpPr>
        <p:spPr>
          <a:xfrm>
            <a:off x="841162" y="2486652"/>
            <a:ext cx="806221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luôn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EDD5-46C2-4B2A-B9D5-B75B950FEF30}"/>
              </a:ext>
            </a:extLst>
          </p:cNvPr>
          <p:cNvGrpSpPr/>
          <p:nvPr/>
        </p:nvGrpSpPr>
        <p:grpSpPr>
          <a:xfrm>
            <a:off x="0" y="4692353"/>
            <a:ext cx="12147294" cy="2177679"/>
            <a:chOff x="0" y="4692353"/>
            <a:chExt cx="12147294" cy="2177679"/>
          </a:xfrm>
        </p:grpSpPr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5DA2CB8-70EC-4904-9B85-3FBA8478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24760"/>
              <a:ext cx="12147294" cy="545272"/>
            </a:xfrm>
            <a:prstGeom prst="rect">
              <a:avLst/>
            </a:prstGeom>
          </p:spPr>
        </p:pic>
        <p:pic>
          <p:nvPicPr>
            <p:cNvPr id="22" name="图片 39">
              <a:extLst>
                <a:ext uri="{FF2B5EF4-FFF2-40B4-BE49-F238E27FC236}">
                  <a16:creationId xmlns:a16="http://schemas.microsoft.com/office/drawing/2014/main" id="{AA9C0797-8F0F-4FC9-BEF0-AEDE94A14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1" y="4692353"/>
              <a:ext cx="2731394" cy="217767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EAAFF6-E41C-469C-90BC-50A392DE6027}"/>
              </a:ext>
            </a:extLst>
          </p:cNvPr>
          <p:cNvSpPr txBox="1"/>
          <p:nvPr/>
        </p:nvSpPr>
        <p:spPr>
          <a:xfrm>
            <a:off x="853193" y="3158719"/>
            <a:ext cx="658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5.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A45233-FCCB-415D-9AC2-08F3E2DB449C}"/>
              </a:ext>
            </a:extLst>
          </p:cNvPr>
          <p:cNvSpPr txBox="1"/>
          <p:nvPr/>
        </p:nvSpPr>
        <p:spPr>
          <a:xfrm>
            <a:off x="817097" y="2967808"/>
            <a:ext cx="585650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ngắm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7F1319ED-D469-40FA-B291-838F74AD5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21" y="10185"/>
            <a:ext cx="12147294" cy="3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24" grpId="0"/>
      <p:bldP spid="24" grpId="1"/>
      <p:bldP spid="26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844</Words>
  <Application>Microsoft Office PowerPoint</Application>
  <PresentationFormat>Widescreen</PresentationFormat>
  <Paragraphs>141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等线</vt:lpstr>
      <vt:lpstr>Microsoft YaHei</vt:lpstr>
      <vt:lpstr>Arial</vt:lpstr>
      <vt:lpstr>Calibri</vt:lpstr>
      <vt:lpstr>Calibri Light</vt:lpstr>
      <vt:lpstr>Times New Roman</vt:lpstr>
      <vt:lpstr>UTM Avo</vt:lpstr>
      <vt:lpstr>UTM Cookies</vt:lpstr>
      <vt:lpstr>3_Office Theme</vt:lpstr>
      <vt:lpstr>6_Office Theme</vt:lpstr>
      <vt:lpstr>1_Office Theme</vt:lpstr>
      <vt:lpstr>7_Office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Hello</cp:lastModifiedBy>
  <cp:revision>219</cp:revision>
  <dcterms:created xsi:type="dcterms:W3CDTF">2021-05-24T04:43:32Z</dcterms:created>
  <dcterms:modified xsi:type="dcterms:W3CDTF">2023-07-20T03:52:28Z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