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9" r:id="rId10"/>
    <p:sldId id="270" r:id="rId11"/>
    <p:sldId id="274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5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6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5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6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3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4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7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3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1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file:///F:\H&#7884;C%20ROOM\TU&#7846;N%203\Tu&#7847;n%203\PP%20ti&#7871;ng%20vi&#7879;t\Vi&#7871;t%20-%20Ch&#7919;%20hoa%20B\H&#432;&#7899;ng%20d&#7851;n%20vi&#7871;t%20-%20B%20-%20c&#7905;%20v&#7915;a.mp4" TargetMode="Externa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F:\H&#7884;C%20ROOM\TU&#7846;N%203\Tu&#7847;n%203\PP%20ti&#7871;ng%20vi&#7879;t\Vi&#7871;t%20-%20Ch&#7919;%20hoa%20B\H&#432;&#7899;ng%20d&#7851;n%20vi&#7871;t%20-%20B%20-%20c&#7905;%20v&#7915;a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F:\H&#7884;C%20ROOM\TU&#7846;N%203\Tu&#7847;n%203\PP%20ti&#7871;ng%20vi&#7879;t\Vi&#7871;t%20-%20Ch&#7919;%20hoa%20B\chu%20B.mp4" TargetMode="Externa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F:\H&#7884;C%20ROOM\TU&#7846;N%203\Tu&#7847;n%203\PP%20ti&#7871;ng%20vi&#7879;t\Vi&#7871;t%20-%20Ch&#7919;%20hoa%20B\chu%20B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0" y="1"/>
            <a:ext cx="9144000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1116038" y="80683"/>
            <a:ext cx="8027962" cy="19273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-97603" y="-457197"/>
            <a:ext cx="1764967" cy="307594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-113851" y="276549"/>
            <a:ext cx="1592397" cy="1473623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42439" y="507684"/>
            <a:ext cx="1029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4012388" y="806231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410848" y="2967335"/>
            <a:ext cx="4094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CHỮ HOA B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7332457" y="4629134"/>
            <a:ext cx="1742103" cy="15751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7332456" y="2003612"/>
            <a:ext cx="1742104" cy="1676330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76E8A5C-4204-4328-8141-243135616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4797969" y="2335410"/>
            <a:ext cx="1996355" cy="19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53C82C-0E56-400F-A77A-DB45F64C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475211" y="471653"/>
            <a:ext cx="3167656" cy="37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A47A8ACD-7243-43E1-A0A0-9A5EE91C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701434"/>
              </p:ext>
            </p:extLst>
          </p:nvPr>
        </p:nvGraphicFramePr>
        <p:xfrm>
          <a:off x="122035" y="4629134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01E297C7-B54A-456C-830A-B70750193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9" y="4486058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wgĠ sẻ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eam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71" y="289568"/>
            <a:ext cx="3986893" cy="6027429"/>
          </a:xfrm>
          <a:prstGeom prst="rect">
            <a:avLst/>
          </a:prstGeom>
          <a:noFill/>
        </p:spPr>
      </p:pic>
      <p:pic>
        <p:nvPicPr>
          <p:cNvPr id="1027" name="Picture 3" descr="C:\Users\Dream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9565" y="309495"/>
            <a:ext cx="4000500" cy="590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05" y="1081990"/>
            <a:ext cx="6992037" cy="4377516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65" y="4294984"/>
            <a:ext cx="4719873" cy="1885818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59" y="4058503"/>
            <a:ext cx="3926214" cy="3367606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99" y="1452961"/>
            <a:ext cx="1029188" cy="78877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57" y="0"/>
            <a:ext cx="943004" cy="1052820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7" y="843923"/>
            <a:ext cx="1399223" cy="1183958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7" y="72258"/>
            <a:ext cx="762357" cy="1230167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56" y="528848"/>
            <a:ext cx="1029188" cy="788770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12" y="718971"/>
            <a:ext cx="1555969" cy="1192494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386178" y="3844653"/>
            <a:ext cx="4511841" cy="216026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156515" y="1438193"/>
            <a:ext cx="7667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320773" y="2498204"/>
            <a:ext cx="638562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wgĠ sẻ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973867" y="4175066"/>
            <a:ext cx="747483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0" y="1179623"/>
            <a:ext cx="1320773" cy="1241209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25905"/>
              <a:ext cx="887577" cy="73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-1" y="2353699"/>
            <a:ext cx="1320773" cy="1021410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-89515" y="4038480"/>
            <a:ext cx="1126665" cy="1021410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949824" y="433563"/>
            <a:ext cx="4381501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371943" y="1784945"/>
            <a:ext cx="144000" cy="362631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2726603" y="1488643"/>
            <a:ext cx="3055632" cy="219134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59" y="3013330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06325" y="87434"/>
            <a:ext cx="4640555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736" y="960199"/>
            <a:ext cx="2800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274515" y="5562429"/>
            <a:ext cx="9017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	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cong.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541105" y="5846307"/>
            <a:ext cx="700120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55DD6-2094-4B8F-9FA6-6885CEBAC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2674566" y="1674773"/>
            <a:ext cx="3215667" cy="37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61B6C-97DC-4FEB-A927-705E53F7E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5108848" y="2089442"/>
            <a:ext cx="771049" cy="933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9C045A-CB98-43EE-B48A-71986F21A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226881" y="2717623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-0.03107 0.02245 L -0.05694 0.06041 L -0.06909 0.11481 L -0.06909 0.19236 L -0.06753 0.27754 L -0.07361 0.32939 L -0.08628 0.36018 L -0.10781 0.38518 L -0.13628 0.39976 L -0.1585 0.40509 L -0.19253 0.40601 L -0.23194 0.38611 L -0.2467 0.3618 L -0.25382 0.33819 L -0.25121 0.30509 L -0.23923 0.27222 L -0.21666 0.25833 L -0.18385 0.25254 L -0.15729 0.26875 L -0.14514 0.28981 L -0.14305 0.3199 " pathEditMode="relative" rAng="0" ptsTypes="AAAAAAAAAAAAAAAAAAAAAA">
                                      <p:cBhvr>
                                        <p:cTn id="3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49000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0503 0.03542 L -0.01857 0.05903 L -0.0342 0.06945 L -0.05034 0.07639 L -0.07118 0.07037 L -0.08472 0.05209 L -0.09236 0.02037 L -0.08646 -0.01666 L -0.06788 -0.04768 L -0.03646 -0.07199 L 0.00851 -0.0831 L 0.05782 -0.08009 L 0.0875 -0.07037 L 0.11389 -0.04097 L 0.12396 -0.00301 L 0.12066 0.03704 L 0.09983 0.07709 L 0.07448 0.09746 L 0.05157 0.10649 L 0.02795 0.11181 L 0.01459 0.11181 L 0.00556 0.10139 L 0.00955 0.09074 L 0.03368 0.0801 L 0.0599 0.0801 L 0.09427 0.08912 L 0.11823 0.10741 L 0.14184 0.13912 L 0.15538 0.18681 L 0.15851 0.23056 L 0.14966 0.27662 L 0.13125 0.31065 L 0.11163 0.32662 L 0.09705 0.33125 L 0.08073 0.33033 L 0.06337 0.31991 L 0.054 0.29792 L 0.05052 0.27061 L 0.05608 0.23959 L 0.07136 0.21991 L 0.09323 0.20718 " pathEditMode="relative" rAng="0" ptsTypes="AAAAAAAAAAAAAAAAAAAAAAAAAAAAAAAAAAAAAAAAAA">
                                      <p:cBhvr>
                                        <p:cTn id="5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1758906" y="23478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</a:t>
            </a:r>
          </a:p>
        </p:txBody>
      </p:sp>
      <p:pic>
        <p:nvPicPr>
          <p:cNvPr id="2" name="Chữ hoa B">
            <a:hlinkClick r:id="" action="ppaction://media"/>
            <a:extLst>
              <a:ext uri="{FF2B5EF4-FFF2-40B4-BE49-F238E27FC236}">
                <a16:creationId xmlns:a16="http://schemas.microsoft.com/office/drawing/2014/main" id="{0B16E908-4613-497B-A236-554A04D92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5594" y="1751618"/>
            <a:ext cx="6538406" cy="4134580"/>
          </a:xfrm>
          <a:prstGeom prst="rect">
            <a:avLst/>
          </a:prstGeom>
        </p:spPr>
      </p:pic>
      <p:pic>
        <p:nvPicPr>
          <p:cNvPr id="4" name="Hướng dẫn viết - B - cỡ vừ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99" y="1653988"/>
            <a:ext cx="6169511" cy="45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1" y="5437241"/>
            <a:ext cx="9068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6645997" y="3160836"/>
            <a:ext cx="194847" cy="170729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42723" y="1290770"/>
            <a:ext cx="230338" cy="3709283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778" y="547375"/>
            <a:ext cx="27562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595" y="3210495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07" y="2727141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6978437" y="2864225"/>
            <a:ext cx="1773356" cy="129020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382" y="2190283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00706" y="995082"/>
            <a:ext cx="3005133" cy="134470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7">
            <a:extLst>
              <a:ext uri="{FF2B5EF4-FFF2-40B4-BE49-F238E27FC236}">
                <a16:creationId xmlns:a16="http://schemas.microsoft.com/office/drawing/2014/main" id="{70E04AC6-AD20-4E02-BE26-64FE2FFD7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6840844" y="3097294"/>
            <a:ext cx="1980712" cy="196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DF41C-8216-47BC-9797-EDEDB41B7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1874719" y="1231885"/>
            <a:ext cx="3202203" cy="37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B">
            <a:hlinkClick r:id="" action="ppaction://media"/>
            <a:extLst>
              <a:ext uri="{FF2B5EF4-FFF2-40B4-BE49-F238E27FC236}">
                <a16:creationId xmlns:a16="http://schemas.microsoft.com/office/drawing/2014/main" id="{55E0FCAE-30B5-4615-94CD-40B83A81E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71"/>
          <a:stretch/>
        </p:blipFill>
        <p:spPr>
          <a:xfrm>
            <a:off x="1143000" y="345332"/>
            <a:ext cx="6858000" cy="6167336"/>
          </a:xfrm>
          <a:prstGeom prst="rect">
            <a:avLst/>
          </a:prstGeom>
        </p:spPr>
      </p:pic>
      <p:pic>
        <p:nvPicPr>
          <p:cNvPr id="3" name="chu B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127" y="248194"/>
            <a:ext cx="7444823" cy="66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23" y="1370809"/>
            <a:ext cx="6664426" cy="417240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7" y="4489419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996108" y="2657318"/>
            <a:ext cx="4871159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75" y="3691429"/>
            <a:ext cx="4317910" cy="370357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26" y="1527319"/>
            <a:ext cx="864411" cy="662485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85" y="74359"/>
            <a:ext cx="792025" cy="8842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8" y="893353"/>
            <a:ext cx="996108" cy="842860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8" y="121688"/>
            <a:ext cx="542722" cy="875756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83" y="603206"/>
            <a:ext cx="864411" cy="662485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41" y="793329"/>
            <a:ext cx="1306852" cy="10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34483"/>
              </p:ext>
            </p:extLst>
          </p:nvPr>
        </p:nvGraphicFramePr>
        <p:xfrm>
          <a:off x="1170687" y="614518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62" y="471442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wgĠ sẻ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532BC-4AB0-4680-993B-4452A8B98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86213" y="5261986"/>
            <a:ext cx="1266101" cy="1596014"/>
          </a:xfrm>
          <a:prstGeom prst="rect">
            <a:avLst/>
          </a:prstGeom>
        </p:spPr>
      </p:pic>
      <p:sp>
        <p:nvSpPr>
          <p:cNvPr id="18" name="Text Box 1736">
            <a:extLst>
              <a:ext uri="{FF2B5EF4-FFF2-40B4-BE49-F238E27FC236}">
                <a16:creationId xmlns:a16="http://schemas.microsoft.com/office/drawing/2014/main" id="{C00689C1-6928-49C6-8C41-987AA2D81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03" y="2113700"/>
            <a:ext cx="7041664" cy="95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Text Box 1736">
            <a:extLst>
              <a:ext uri="{FF2B5EF4-FFF2-40B4-BE49-F238E27FC236}">
                <a16:creationId xmlns:a16="http://schemas.microsoft.com/office/drawing/2014/main" id="{C8081D32-CBA7-4616-A566-1F24744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18" y="3103192"/>
            <a:ext cx="89960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nỗi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nhau, cùng hưởng với nhau, không kể ít hay nhiều.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EDFD5-6EDF-4295-90F4-3875C6DE28CE}"/>
              </a:ext>
            </a:extLst>
          </p:cNvPr>
          <p:cNvSpPr txBox="1"/>
          <p:nvPr/>
        </p:nvSpPr>
        <p:spPr>
          <a:xfrm>
            <a:off x="916003" y="4057299"/>
            <a:ext cx="7845950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E928B5-DB79-4D30-B236-8CEDA8229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7584141" y="5514687"/>
            <a:ext cx="1723889" cy="121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6" y="2082316"/>
            <a:ext cx="89879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27" y="5380466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15" y="2549660"/>
            <a:ext cx="9362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2" y="3030305"/>
            <a:ext cx="8864572" cy="32124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(</a:t>
            </a:r>
            <a:r>
              <a:rPr lang="el-GR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2" y="3053093"/>
            <a:ext cx="9203109" cy="147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b, h,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2" y="4706467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38" y="1937756"/>
            <a:ext cx="8864572" cy="2217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548" y="1080517"/>
            <a:ext cx="4980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1670" y="1063021"/>
            <a:ext cx="3631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486" y="1090220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912" y="108352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380" y="1057395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2" y="271992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3108F83D-F16C-4557-B6A7-45723EDD1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724296"/>
              </p:ext>
            </p:extLst>
          </p:nvPr>
        </p:nvGraphicFramePr>
        <p:xfrm>
          <a:off x="832927" y="658453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E156891-3555-4523-B51C-E4849A05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642" y="542018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ngọt sẻ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</TotalTime>
  <Words>410</Words>
  <Application>Microsoft Office PowerPoint</Application>
  <PresentationFormat>On-screen Show (4:3)</PresentationFormat>
  <Paragraphs>48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154</cp:revision>
  <dcterms:created xsi:type="dcterms:W3CDTF">2021-05-29T04:52:35Z</dcterms:created>
  <dcterms:modified xsi:type="dcterms:W3CDTF">2023-07-20T03:38:40Z</dcterms:modified>
</cp:coreProperties>
</file>