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89" r:id="rId2"/>
    <p:sldId id="390" r:id="rId3"/>
    <p:sldId id="392" r:id="rId4"/>
    <p:sldId id="393" r:id="rId5"/>
    <p:sldId id="399" r:id="rId6"/>
    <p:sldId id="394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UTM Avo" panose="02040603050506020204" pitchFamily="18" charset="0"/>
      <p:regular r:id="rId15"/>
      <p:bold r:id="rId16"/>
      <p:italic r:id="rId17"/>
      <p:boldItalic r:id="rId18"/>
    </p:embeddedFont>
    <p:embeddedFont>
      <p:font typeface="UTM Cookies" panose="02040603050506020204" pitchFamily="18" charset="0"/>
      <p:regular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8B07"/>
    <a:srgbClr val="E719CA"/>
    <a:srgbClr val="FB4C43"/>
    <a:srgbClr val="B4C606"/>
    <a:srgbClr val="E62EA9"/>
    <a:srgbClr val="CC7500"/>
    <a:srgbClr val="873AC0"/>
    <a:srgbClr val="F7446B"/>
    <a:srgbClr val="FC7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4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.xml"/><Relationship Id="rId3" Type="http://schemas.openxmlformats.org/officeDocument/2006/relationships/control" Target="../activeX/activeX1.xml"/><Relationship Id="rId7" Type="http://schemas.openxmlformats.org/officeDocument/2006/relationships/control" Target="../activeX/activeX5.xml"/><Relationship Id="rId12" Type="http://schemas.openxmlformats.org/officeDocument/2006/relationships/image" Target="../media/image16.w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4.xml"/><Relationship Id="rId11" Type="http://schemas.openxmlformats.org/officeDocument/2006/relationships/image" Target="../media/image15.wmf"/><Relationship Id="rId5" Type="http://schemas.openxmlformats.org/officeDocument/2006/relationships/control" Target="../activeX/activeX3.xml"/><Relationship Id="rId10" Type="http://schemas.openxmlformats.org/officeDocument/2006/relationships/image" Target="../media/image14.wmf"/><Relationship Id="rId4" Type="http://schemas.openxmlformats.org/officeDocument/2006/relationships/control" Target="../activeX/activeX2.xml"/><Relationship Id="rId9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ontrol" Target="../activeX/activeX8.xml"/><Relationship Id="rId7" Type="http://schemas.openxmlformats.org/officeDocument/2006/relationships/image" Target="../media/image10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8.wmf"/><Relationship Id="rId5" Type="http://schemas.openxmlformats.org/officeDocument/2006/relationships/control" Target="../activeX/activeX10.xml"/><Relationship Id="rId10" Type="http://schemas.openxmlformats.org/officeDocument/2006/relationships/image" Target="../media/image17.wmf"/><Relationship Id="rId4" Type="http://schemas.openxmlformats.org/officeDocument/2006/relationships/control" Target="../activeX/activeX9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0840CBA-9EA5-44A7-B90E-5FE6A95D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586896" y="245055"/>
            <a:ext cx="49016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306F9-DED4-4852-8716-E1B99E245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859" y="1658678"/>
            <a:ext cx="5399481" cy="311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BF0CF65-A182-4156-8553-577D8EFC3F50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1D1C3B-F1FB-483B-B442-6D805D3D79D1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9C7053-079D-4AEA-9008-D7366BA2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E439D-833B-4F05-A321-AEE8496F575C}"/>
                  </a:ext>
                </a:extLst>
              </p:cNvPr>
              <p:cNvSpPr txBox="1"/>
              <p:nvPr/>
            </p:nvSpPr>
            <p:spPr>
              <a:xfrm>
                <a:off x="2397373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C393BDE-3CFD-4F16-9311-E55F4B43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2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677044" y="147511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5153850" y="520996"/>
            <a:ext cx="1519956" cy="1260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3633894" y="601418"/>
            <a:ext cx="1519956" cy="1047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196334" y="601418"/>
            <a:ext cx="1481639" cy="1048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196333" y="1813850"/>
            <a:ext cx="1481639" cy="986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248440" y="2810924"/>
            <a:ext cx="1535286" cy="1037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303766" y="3868448"/>
            <a:ext cx="1535285" cy="1037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1906976" y="3848298"/>
            <a:ext cx="1464494" cy="1159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1839051" y="601418"/>
            <a:ext cx="1549304" cy="1074085"/>
          </a:xfrm>
          <a:prstGeom prst="rect">
            <a:avLst/>
          </a:prstGeom>
        </p:spPr>
      </p:pic>
      <p:pic>
        <p:nvPicPr>
          <p:cNvPr id="5124" name="Picture 4" descr="Sticky Note Cartoon Illustration, Cartoon Illustration, Note Illustration,  Note PNG Transparent Clipart Image and PSD File for Free Download">
            <a:extLst>
              <a:ext uri="{FF2B5EF4-FFF2-40B4-BE49-F238E27FC236}">
                <a16:creationId xmlns:a16="http://schemas.microsoft.com/office/drawing/2014/main" id="{1F603A3A-E00E-44DB-938D-93C9463FD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5774" r="13512" b="5774"/>
          <a:stretch/>
        </p:blipFill>
        <p:spPr bwMode="auto">
          <a:xfrm>
            <a:off x="3426795" y="1500856"/>
            <a:ext cx="3431205" cy="3423260"/>
          </a:xfrm>
          <a:prstGeom prst="rect">
            <a:avLst/>
          </a:prstGeom>
          <a:noFill/>
          <a:ln>
            <a:solidFill>
              <a:srgbClr val="108B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A7AEF4-02E4-4F5B-8704-88B8CC039235}"/>
              </a:ext>
            </a:extLst>
          </p:cNvPr>
          <p:cNvSpPr txBox="1"/>
          <p:nvPr/>
        </p:nvSpPr>
        <p:spPr>
          <a:xfrm>
            <a:off x="3869995" y="1994229"/>
            <a:ext cx="2629812" cy="2457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A1748-952E-4624-86F0-9DC734CD4E73}"/>
              </a:ext>
            </a:extLst>
          </p:cNvPr>
          <p:cNvSpPr/>
          <p:nvPr/>
        </p:nvSpPr>
        <p:spPr>
          <a:xfrm>
            <a:off x="5184901" y="574681"/>
            <a:ext cx="271329" cy="2908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2BD54E-70D3-4C2B-93C0-A49A75B961C1}"/>
              </a:ext>
            </a:extLst>
          </p:cNvPr>
          <p:cNvSpPr/>
          <p:nvPr/>
        </p:nvSpPr>
        <p:spPr>
          <a:xfrm>
            <a:off x="3675425" y="3594209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1A613E-89F8-41D7-96D2-043EB9407545}"/>
              </a:ext>
            </a:extLst>
          </p:cNvPr>
          <p:cNvSpPr/>
          <p:nvPr/>
        </p:nvSpPr>
        <p:spPr>
          <a:xfrm>
            <a:off x="3675425" y="565934"/>
            <a:ext cx="271329" cy="290830"/>
          </a:xfrm>
          <a:prstGeom prst="ellipse">
            <a:avLst/>
          </a:prstGeom>
          <a:noFill/>
          <a:ln w="19050">
            <a:solidFill>
              <a:srgbClr val="E62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17F273-2EBD-4ECD-A73A-40A13F360C68}"/>
              </a:ext>
            </a:extLst>
          </p:cNvPr>
          <p:cNvSpPr/>
          <p:nvPr/>
        </p:nvSpPr>
        <p:spPr>
          <a:xfrm>
            <a:off x="3688019" y="2420828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719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90AF75-5891-460C-837B-F6EAB41BD203}"/>
              </a:ext>
            </a:extLst>
          </p:cNvPr>
          <p:cNvSpPr/>
          <p:nvPr/>
        </p:nvSpPr>
        <p:spPr>
          <a:xfrm>
            <a:off x="1894272" y="627143"/>
            <a:ext cx="271329" cy="29083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275B79-373C-4036-A384-D0FB0AA2B3BF}"/>
              </a:ext>
            </a:extLst>
          </p:cNvPr>
          <p:cNvSpPr/>
          <p:nvPr/>
        </p:nvSpPr>
        <p:spPr>
          <a:xfrm>
            <a:off x="3688019" y="2113324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972383-32A1-4F6D-990C-7583881B4689}"/>
              </a:ext>
            </a:extLst>
          </p:cNvPr>
          <p:cNvSpPr/>
          <p:nvPr/>
        </p:nvSpPr>
        <p:spPr>
          <a:xfrm>
            <a:off x="226290" y="667016"/>
            <a:ext cx="271329" cy="29083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DAD82E-9356-437A-A343-6F7A2D54A23D}"/>
              </a:ext>
            </a:extLst>
          </p:cNvPr>
          <p:cNvSpPr/>
          <p:nvPr/>
        </p:nvSpPr>
        <p:spPr>
          <a:xfrm>
            <a:off x="3674999" y="3320266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0FDF400-A89C-48FB-A7AB-CB176162992A}"/>
              </a:ext>
            </a:extLst>
          </p:cNvPr>
          <p:cNvSpPr/>
          <p:nvPr/>
        </p:nvSpPr>
        <p:spPr>
          <a:xfrm>
            <a:off x="259520" y="1791805"/>
            <a:ext cx="271329" cy="290830"/>
          </a:xfrm>
          <a:prstGeom prst="ellipse">
            <a:avLst/>
          </a:prstGeom>
          <a:noFill/>
          <a:ln w="19050">
            <a:solidFill>
              <a:srgbClr val="E71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EEB63C3-81C5-4757-B066-A7F1E4E597D3}"/>
              </a:ext>
            </a:extLst>
          </p:cNvPr>
          <p:cNvSpPr/>
          <p:nvPr/>
        </p:nvSpPr>
        <p:spPr>
          <a:xfrm>
            <a:off x="3679448" y="3918361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719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9A6CF12-0F05-41A5-8381-4C97C21510ED}"/>
              </a:ext>
            </a:extLst>
          </p:cNvPr>
          <p:cNvSpPr/>
          <p:nvPr/>
        </p:nvSpPr>
        <p:spPr>
          <a:xfrm>
            <a:off x="279187" y="2800074"/>
            <a:ext cx="271329" cy="290830"/>
          </a:xfrm>
          <a:prstGeom prst="ellipse">
            <a:avLst/>
          </a:prstGeom>
          <a:noFill/>
          <a:ln w="19050">
            <a:solidFill>
              <a:srgbClr val="108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867D97-81A8-4A40-A115-7101C73CAF77}"/>
              </a:ext>
            </a:extLst>
          </p:cNvPr>
          <p:cNvSpPr/>
          <p:nvPr/>
        </p:nvSpPr>
        <p:spPr>
          <a:xfrm>
            <a:off x="3674999" y="3006996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8B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D6BBD4-92C5-447D-A26F-B24DA7793A0A}"/>
              </a:ext>
            </a:extLst>
          </p:cNvPr>
          <p:cNvSpPr/>
          <p:nvPr/>
        </p:nvSpPr>
        <p:spPr>
          <a:xfrm>
            <a:off x="497619" y="3918361"/>
            <a:ext cx="271329" cy="29083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C48DD0D-EB4A-44FE-AC18-4EC3415BC3FF}"/>
              </a:ext>
            </a:extLst>
          </p:cNvPr>
          <p:cNvSpPr/>
          <p:nvPr/>
        </p:nvSpPr>
        <p:spPr>
          <a:xfrm>
            <a:off x="3647337" y="2710112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9EF027D-CDD9-4EE5-A8CC-30FFDE3FF0F7}"/>
              </a:ext>
            </a:extLst>
          </p:cNvPr>
          <p:cNvSpPr/>
          <p:nvPr/>
        </p:nvSpPr>
        <p:spPr>
          <a:xfrm>
            <a:off x="1945965" y="3873408"/>
            <a:ext cx="271329" cy="29083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E719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9305B8-9994-40FA-A371-4A29E9845244}"/>
              </a:ext>
            </a:extLst>
          </p:cNvPr>
          <p:cNvSpPr/>
          <p:nvPr/>
        </p:nvSpPr>
        <p:spPr>
          <a:xfrm>
            <a:off x="3692325" y="4183830"/>
            <a:ext cx="194996" cy="20092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1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89F09-8FCE-4031-B755-2A441A41F9F9}"/>
              </a:ext>
            </a:extLst>
          </p:cNvPr>
          <p:cNvSpPr txBox="1"/>
          <p:nvPr/>
        </p:nvSpPr>
        <p:spPr>
          <a:xfrm>
            <a:off x="386909" y="20346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D2553D6-5334-45F3-A5F7-D5944133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355706"/>
              </p:ext>
            </p:extLst>
          </p:nvPr>
        </p:nvGraphicFramePr>
        <p:xfrm>
          <a:off x="35044" y="1434920"/>
          <a:ext cx="6787911" cy="2865823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025065">
                  <a:extLst>
                    <a:ext uri="{9D8B030D-6E8A-4147-A177-3AD203B41FA5}">
                      <a16:colId xmlns:a16="http://schemas.microsoft.com/office/drawing/2014/main" val="4152422234"/>
                    </a:ext>
                  </a:extLst>
                </a:gridCol>
                <a:gridCol w="1725621">
                  <a:extLst>
                    <a:ext uri="{9D8B030D-6E8A-4147-A177-3AD203B41FA5}">
                      <a16:colId xmlns:a16="http://schemas.microsoft.com/office/drawing/2014/main" val="3458272474"/>
                    </a:ext>
                  </a:extLst>
                </a:gridCol>
                <a:gridCol w="4037225">
                  <a:extLst>
                    <a:ext uri="{9D8B030D-6E8A-4147-A177-3AD203B41FA5}">
                      <a16:colId xmlns:a16="http://schemas.microsoft.com/office/drawing/2014/main" val="716862406"/>
                    </a:ext>
                  </a:extLst>
                </a:gridCol>
              </a:tblGrid>
              <a:tr h="980329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Nết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83716"/>
                  </a:ext>
                </a:extLst>
              </a:tr>
              <a:tr h="18854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nhím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4990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A57FE9-4BA2-49AE-B93A-2645CF8A1335}"/>
              </a:ext>
            </a:extLst>
          </p:cNvPr>
          <p:cNvSpPr txBox="1"/>
          <p:nvPr/>
        </p:nvSpPr>
        <p:spPr>
          <a:xfrm>
            <a:off x="2829074" y="1495957"/>
            <a:ext cx="502315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86F6D-7E0B-4EFB-A532-BD8EBE6E9AB2}"/>
              </a:ext>
            </a:extLst>
          </p:cNvPr>
          <p:cNvSpPr txBox="1"/>
          <p:nvPr/>
        </p:nvSpPr>
        <p:spPr>
          <a:xfrm>
            <a:off x="2772700" y="2574996"/>
            <a:ext cx="55621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4C33BC-60D5-40DC-8CD0-D2D13263E712}"/>
              </a:ext>
            </a:extLst>
          </p:cNvPr>
          <p:cNvCxnSpPr/>
          <p:nvPr/>
        </p:nvCxnSpPr>
        <p:spPr>
          <a:xfrm>
            <a:off x="744278" y="574159"/>
            <a:ext cx="20071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964FAF-563C-4668-848D-10E27EB379D5}"/>
              </a:ext>
            </a:extLst>
          </p:cNvPr>
          <p:cNvCxnSpPr/>
          <p:nvPr/>
        </p:nvCxnSpPr>
        <p:spPr>
          <a:xfrm>
            <a:off x="4449434" y="584792"/>
            <a:ext cx="15080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350" name="TextBox7" r:id="rId3" imgW="2457360" imgH="324000"/>
        </mc:Choice>
        <mc:Fallback>
          <p:control name="TextBox7" r:id="rId3" imgW="2457360" imgH="324000">
            <p:pic>
              <p:nvPicPr>
                <p:cNvPr id="6" name="TextBox7">
                  <a:extLst>
                    <a:ext uri="{FF2B5EF4-FFF2-40B4-BE49-F238E27FC236}">
                      <a16:creationId xmlns:a16="http://schemas.microsoft.com/office/drawing/2014/main" id="{CACC7C04-5598-4A1B-A568-20B57848D60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26857" y="1594840"/>
                  <a:ext cx="2456814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1" name="TextBox1" r:id="rId4" imgW="2457360" imgH="324000"/>
        </mc:Choice>
        <mc:Fallback>
          <p:control name="TextBox1" r:id="rId4" imgW="2457360" imgH="3240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1BEC64F2-D729-42EB-A591-C582D7303CB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26857" y="2035240"/>
                  <a:ext cx="2456814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2" name="TextBox2" r:id="rId5" imgW="2400480" imgH="324000"/>
        </mc:Choice>
        <mc:Fallback>
          <p:control name="TextBox2" r:id="rId5" imgW="2400480" imgH="324000">
            <p:pic>
              <p:nvPicPr>
                <p:cNvPr id="8" name="TextBox2">
                  <a:extLst>
                    <a:ext uri="{FF2B5EF4-FFF2-40B4-BE49-F238E27FC236}">
                      <a16:creationId xmlns:a16="http://schemas.microsoft.com/office/drawing/2014/main" id="{D7FE4B5B-32A9-4A70-AA0F-7CEAC46C51F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8104" y="2645012"/>
                  <a:ext cx="2399455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3" name="TextBox3" r:id="rId6" imgW="2400480" imgH="324000"/>
        </mc:Choice>
        <mc:Fallback>
          <p:control name="TextBox3" r:id="rId6" imgW="2400480" imgH="324000">
            <p:pic>
              <p:nvPicPr>
                <p:cNvPr id="9" name="TextBox3">
                  <a:extLst>
                    <a:ext uri="{FF2B5EF4-FFF2-40B4-BE49-F238E27FC236}">
                      <a16:creationId xmlns:a16="http://schemas.microsoft.com/office/drawing/2014/main" id="{64F1F9D6-0BA4-4079-B21B-AD1844C2D14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15890" y="3028333"/>
                  <a:ext cx="2399455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4" name="TextBox4" r:id="rId7" imgW="2400480" imgH="324000"/>
        </mc:Choice>
        <mc:Fallback>
          <p:control name="TextBox4" r:id="rId7" imgW="2400480" imgH="324000">
            <p:pic>
              <p:nvPicPr>
                <p:cNvPr id="10" name="TextBox4">
                  <a:extLst>
                    <a:ext uri="{FF2B5EF4-FFF2-40B4-BE49-F238E27FC236}">
                      <a16:creationId xmlns:a16="http://schemas.microsoft.com/office/drawing/2014/main" id="{F69B9B80-20CD-4093-9B26-D8657498061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8103" y="3390388"/>
                  <a:ext cx="2399455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5" name="TextBox5" r:id="rId8" imgW="2409840" imgH="324000"/>
        </mc:Choice>
        <mc:Fallback>
          <p:control name="TextBox5" r:id="rId8" imgW="2409840" imgH="324000">
            <p:pic>
              <p:nvPicPr>
                <p:cNvPr id="11" name="TextBox5">
                  <a:extLst>
                    <a:ext uri="{FF2B5EF4-FFF2-40B4-BE49-F238E27FC236}">
                      <a16:creationId xmlns:a16="http://schemas.microsoft.com/office/drawing/2014/main" id="{336AE952-F714-4163-8E22-3A50551A364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08104" y="3784342"/>
                  <a:ext cx="2407241" cy="32368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185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7A8464-7D19-40FA-BE88-8EAFF11903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885"/>
          <a:stretch/>
        </p:blipFill>
        <p:spPr>
          <a:xfrm>
            <a:off x="165804" y="924003"/>
            <a:ext cx="1519956" cy="1260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18D2C3-C2AF-413B-B4EF-EC3A793C46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14" t="16360" r="32571" b="-1831"/>
          <a:stretch/>
        </p:blipFill>
        <p:spPr>
          <a:xfrm>
            <a:off x="1871831" y="1033955"/>
            <a:ext cx="1519956" cy="1047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532BD-8A8C-4B70-A35C-FC7716068A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43" t="5027" r="67243" b="8449"/>
          <a:stretch/>
        </p:blipFill>
        <p:spPr>
          <a:xfrm>
            <a:off x="3577858" y="1000027"/>
            <a:ext cx="1549304" cy="1074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D2F2A8-9EA8-4AD5-A3EA-66ABA8DCE4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85" r="1536" b="70073"/>
          <a:stretch/>
        </p:blipFill>
        <p:spPr>
          <a:xfrm>
            <a:off x="5281059" y="990678"/>
            <a:ext cx="1481639" cy="1048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B8169-8801-4B9E-9FA3-84D77D87CD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890" r="4621" b="38183"/>
          <a:stretch/>
        </p:blipFill>
        <p:spPr>
          <a:xfrm>
            <a:off x="114362" y="3156548"/>
            <a:ext cx="1481639" cy="1062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3E60C-8C80-42C2-A3B9-DD88A8D5B9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59" t="66338" r="1862" b="3735"/>
          <a:stretch/>
        </p:blipFill>
        <p:spPr>
          <a:xfrm>
            <a:off x="1772489" y="3156548"/>
            <a:ext cx="1535286" cy="1037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19409-FBCA-4A2A-8D8D-04A2DE3D20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191" t="-1996" r="48471" b="1996"/>
          <a:stretch/>
        </p:blipFill>
        <p:spPr>
          <a:xfrm>
            <a:off x="3550227" y="3156548"/>
            <a:ext cx="1535285" cy="1074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F49EC5-D480-46D0-A543-4D7AC5221F3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488"/>
          <a:stretch/>
        </p:blipFill>
        <p:spPr>
          <a:xfrm>
            <a:off x="5262001" y="3156548"/>
            <a:ext cx="1464494" cy="1159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FD0D9E-1187-40C8-8EB6-FF2405468A1C}"/>
              </a:ext>
            </a:extLst>
          </p:cNvPr>
          <p:cNvSpPr txBox="1"/>
          <p:nvPr/>
        </p:nvSpPr>
        <p:spPr>
          <a:xfrm>
            <a:off x="386909" y="203460"/>
            <a:ext cx="5996762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96CD5-B9C6-4517-A9EA-D42D20710563}"/>
              </a:ext>
            </a:extLst>
          </p:cNvPr>
          <p:cNvSpPr txBox="1"/>
          <p:nvPr/>
        </p:nvSpPr>
        <p:spPr>
          <a:xfrm>
            <a:off x="157449" y="2132944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33EEA-B95E-4E04-8078-CF8723B10030}"/>
              </a:ext>
            </a:extLst>
          </p:cNvPr>
          <p:cNvSpPr txBox="1"/>
          <p:nvPr/>
        </p:nvSpPr>
        <p:spPr>
          <a:xfrm>
            <a:off x="157450" y="2584477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A637B9-F543-45A5-B7F8-62CCCB21217C}"/>
              </a:ext>
            </a:extLst>
          </p:cNvPr>
          <p:cNvSpPr txBox="1"/>
          <p:nvPr/>
        </p:nvSpPr>
        <p:spPr>
          <a:xfrm>
            <a:off x="114362" y="4186622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DFDB77-924F-48D0-B928-BB58B5747D7C}"/>
              </a:ext>
            </a:extLst>
          </p:cNvPr>
          <p:cNvSpPr txBox="1"/>
          <p:nvPr/>
        </p:nvSpPr>
        <p:spPr>
          <a:xfrm>
            <a:off x="114361" y="4531863"/>
            <a:ext cx="13954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6" name="TextBox2" r:id="rId2" imgW="4829040" imgH="324000"/>
        </mc:Choice>
        <mc:Fallback>
          <p:control name="TextBox2" r:id="rId2" imgW="4829040" imgH="324000">
            <p:pic>
              <p:nvPicPr>
                <p:cNvPr id="15" name="TextBox2">
                  <a:extLst>
                    <a:ext uri="{FF2B5EF4-FFF2-40B4-BE49-F238E27FC236}">
                      <a16:creationId xmlns:a16="http://schemas.microsoft.com/office/drawing/2014/main" id="{6D6A0689-7DFD-402A-8640-7BB0F26AA70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71831" y="2260788"/>
                  <a:ext cx="4828719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7" name="TextBox1" r:id="rId3" imgW="4829040" imgH="324000"/>
        </mc:Choice>
        <mc:Fallback>
          <p:control name="TextBox1" r:id="rId3" imgW="4829040" imgH="324000">
            <p:pic>
              <p:nvPicPr>
                <p:cNvPr id="16" name="TextBox1">
                  <a:extLst>
                    <a:ext uri="{FF2B5EF4-FFF2-40B4-BE49-F238E27FC236}">
                      <a16:creationId xmlns:a16="http://schemas.microsoft.com/office/drawing/2014/main" id="{E675FA86-1632-46FC-B007-12E486DBEBF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1830" y="2663206"/>
                  <a:ext cx="4828719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8" name="TextBox3" r:id="rId4" imgW="4829040" imgH="324000"/>
        </mc:Choice>
        <mc:Fallback>
          <p:control name="TextBox3" r:id="rId4" imgW="4829040" imgH="324000">
            <p:pic>
              <p:nvPicPr>
                <p:cNvPr id="17" name="TextBox3">
                  <a:extLst>
                    <a:ext uri="{FF2B5EF4-FFF2-40B4-BE49-F238E27FC236}">
                      <a16:creationId xmlns:a16="http://schemas.microsoft.com/office/drawing/2014/main" id="{32BE457E-6DA4-443D-B340-624F7E7A0F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71829" y="4322616"/>
                  <a:ext cx="4828719" cy="3236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9" name="TextBox4" r:id="rId5" imgW="4829040" imgH="324000"/>
        </mc:Choice>
        <mc:Fallback>
          <p:control name="TextBox4" r:id="rId5" imgW="4829040" imgH="324000">
            <p:pic>
              <p:nvPicPr>
                <p:cNvPr id="18" name="TextBox4">
                  <a:extLst>
                    <a:ext uri="{FF2B5EF4-FFF2-40B4-BE49-F238E27FC236}">
                      <a16:creationId xmlns:a16="http://schemas.microsoft.com/office/drawing/2014/main" id="{9162FC67-5F60-41CC-8A2D-7372907C5A3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71828" y="4760900"/>
                  <a:ext cx="4828719" cy="32368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2959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220D4-1501-4FFE-B08F-7EAE3EA1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6" y="1851378"/>
            <a:ext cx="5903367" cy="2507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1A9EE-88C7-43A5-B0CA-352EC47952B1}"/>
              </a:ext>
            </a:extLst>
          </p:cNvPr>
          <p:cNvSpPr txBox="1"/>
          <p:nvPr/>
        </p:nvSpPr>
        <p:spPr>
          <a:xfrm>
            <a:off x="294508" y="588473"/>
            <a:ext cx="6246406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A9CF25-9A66-430C-8BCD-393986F2CB4C}"/>
              </a:ext>
            </a:extLst>
          </p:cNvPr>
          <p:cNvCxnSpPr>
            <a:cxnSpLocks/>
          </p:cNvCxnSpPr>
          <p:nvPr/>
        </p:nvCxnSpPr>
        <p:spPr>
          <a:xfrm>
            <a:off x="1424763" y="967563"/>
            <a:ext cx="19032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70C784-45AB-42F5-B66A-834D999AF316}"/>
              </a:ext>
            </a:extLst>
          </p:cNvPr>
          <p:cNvCxnSpPr>
            <a:cxnSpLocks/>
          </p:cNvCxnSpPr>
          <p:nvPr/>
        </p:nvCxnSpPr>
        <p:spPr>
          <a:xfrm>
            <a:off x="3623013" y="956931"/>
            <a:ext cx="8878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E14A6D-20FE-4891-B04A-B1E8F4621954}"/>
              </a:ext>
            </a:extLst>
          </p:cNvPr>
          <p:cNvCxnSpPr>
            <a:cxnSpLocks/>
          </p:cNvCxnSpPr>
          <p:nvPr/>
        </p:nvCxnSpPr>
        <p:spPr>
          <a:xfrm>
            <a:off x="4763313" y="967563"/>
            <a:ext cx="7337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EFD857-4099-4C4A-955B-C6AF7B891694}"/>
              </a:ext>
            </a:extLst>
          </p:cNvPr>
          <p:cNvCxnSpPr>
            <a:cxnSpLocks/>
          </p:cNvCxnSpPr>
          <p:nvPr/>
        </p:nvCxnSpPr>
        <p:spPr>
          <a:xfrm>
            <a:off x="477316" y="1371601"/>
            <a:ext cx="35736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41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4331</TotalTime>
  <Words>215</Words>
  <Application>Microsoft Office PowerPoint</Application>
  <PresentationFormat>Custom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UTM Avo</vt:lpstr>
      <vt:lpstr>Montserrat</vt:lpstr>
      <vt:lpstr>Kalam</vt:lpstr>
      <vt:lpstr>Times New Roman</vt:lpstr>
      <vt:lpstr>UTM Cookies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Hello</cp:lastModifiedBy>
  <cp:revision>293</cp:revision>
  <dcterms:modified xsi:type="dcterms:W3CDTF">2023-07-21T01:54:37Z</dcterms:modified>
</cp:coreProperties>
</file>