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4"/>
  </p:notesMasterIdLst>
  <p:sldIdLst>
    <p:sldId id="346" r:id="rId2"/>
    <p:sldId id="350" r:id="rId3"/>
    <p:sldId id="347" r:id="rId4"/>
    <p:sldId id="319" r:id="rId5"/>
    <p:sldId id="355" r:id="rId6"/>
    <p:sldId id="321" r:id="rId7"/>
    <p:sldId id="322" r:id="rId8"/>
    <p:sldId id="325" r:id="rId9"/>
    <p:sldId id="326" r:id="rId10"/>
    <p:sldId id="323" r:id="rId11"/>
    <p:sldId id="327" r:id="rId12"/>
    <p:sldId id="328" r:id="rId13"/>
    <p:sldId id="356" r:id="rId14"/>
    <p:sldId id="354" r:id="rId15"/>
    <p:sldId id="358" r:id="rId16"/>
    <p:sldId id="330" r:id="rId17"/>
    <p:sldId id="331" r:id="rId18"/>
    <p:sldId id="360" r:id="rId19"/>
    <p:sldId id="361" r:id="rId20"/>
    <p:sldId id="335" r:id="rId21"/>
    <p:sldId id="336" r:id="rId22"/>
    <p:sldId id="256" r:id="rId23"/>
    <p:sldId id="362" r:id="rId24"/>
    <p:sldId id="339" r:id="rId25"/>
    <p:sldId id="268" r:id="rId26"/>
    <p:sldId id="340" r:id="rId27"/>
    <p:sldId id="352" r:id="rId28"/>
    <p:sldId id="343" r:id="rId29"/>
    <p:sldId id="363" r:id="rId30"/>
    <p:sldId id="345" r:id="rId31"/>
    <p:sldId id="349" r:id="rId32"/>
    <p:sldId id="36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a:srgbClr val="0000CC"/>
    <a:srgbClr val="007E39"/>
    <a:srgbClr val="FFFFCC"/>
    <a:srgbClr val="FFCCCC"/>
    <a:srgbClr val="FFCC99"/>
    <a:srgbClr val="A50021"/>
    <a:srgbClr val="CC0000"/>
    <a:srgbClr val="FF6600"/>
    <a:srgbClr val="D9F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4660"/>
  </p:normalViewPr>
  <p:slideViewPr>
    <p:cSldViewPr snapToGrid="0">
      <p:cViewPr varScale="1">
        <p:scale>
          <a:sx n="67" d="100"/>
          <a:sy n="67" d="100"/>
        </p:scale>
        <p:origin x="15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7/20/2023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UTM Avo" pitchFamily="18"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UTM Avo" pitchFamily="18"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Slide Number Placeholder 3"/>
          <p:cNvSpPr>
            <a:spLocks noGrp="1"/>
          </p:cNvSpPr>
          <p:nvPr>
            <p:ph type="sldNum" sz="quarter" idx="10"/>
          </p:nvPr>
        </p:nvSpPr>
        <p:spPr/>
        <p:txBody>
          <a:bodyPr/>
          <a:lstStyle/>
          <a:p>
            <a:fld id="{3CA38487-C24C-4966-9DA1-EB22F3644958}" type="slidenum">
              <a:rPr lang="en-US" smtClean="0"/>
              <a:t>2</a:t>
            </a:fld>
            <a:endParaRPr lang="en-US"/>
          </a:p>
        </p:txBody>
      </p:sp>
    </p:spTree>
    <p:extLst>
      <p:ext uri="{BB962C8B-B14F-4D97-AF65-F5344CB8AC3E}">
        <p14:creationId xmlns:p14="http://schemas.microsoft.com/office/powerpoint/2010/main" val="203471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496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0599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8788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algn="just">
              <a:lnSpc>
                <a:spcPct val="107000"/>
              </a:lnSpc>
              <a:spcBef>
                <a:spcPts val="0"/>
              </a:spcBef>
              <a:spcAft>
                <a:spcPts val="800"/>
              </a:spcAft>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6990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algn="just">
              <a:lnSpc>
                <a:spcPct val="107000"/>
              </a:lnSpc>
              <a:spcBef>
                <a:spcPts val="0"/>
              </a:spcBef>
              <a:spcAft>
                <a:spcPts val="800"/>
              </a:spcAft>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552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171450" marR="0" indent="-171450" algn="just">
              <a:lnSpc>
                <a:spcPct val="107000"/>
              </a:lnSpc>
              <a:spcBef>
                <a:spcPts val="0"/>
              </a:spcBef>
              <a:spcAft>
                <a:spcPts val="800"/>
              </a:spcAft>
              <a:buFontTx/>
              <a:buChar char="-"/>
            </a:pP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094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solidFill>
                <a:srgbClr val="C00000"/>
              </a:solidFill>
              <a:latin typeface="UTM Avo" pitchFamily="18" charset="0"/>
              <a:ea typeface="Arial-Rounded" panose="020B0500000000000000" pitchFamily="34" charset="0"/>
              <a:cs typeface="Arial-Rounded" panose="020B0500000000000000" pitchFamily="34" charset="0"/>
            </a:endParaRPr>
          </a:p>
        </p:txBody>
      </p:sp>
      <p:sp>
        <p:nvSpPr>
          <p:cNvPr id="4" name="Slide Number Placeholder 3"/>
          <p:cNvSpPr>
            <a:spLocks noGrp="1"/>
          </p:cNvSpPr>
          <p:nvPr>
            <p:ph type="sldNum" sz="quarter" idx="5"/>
          </p:nvPr>
        </p:nvSpPr>
        <p:spPr/>
        <p:txBody>
          <a:bodyPr/>
          <a:lstStyle/>
          <a:p>
            <a:fld id="{C9FC6AB2-3D3A-4A56-9658-FB6999002208}" type="slidenum">
              <a:rPr lang="vi-VN" smtClean="0"/>
              <a:t>20</a:t>
            </a:fld>
            <a:endParaRPr lang="vi-VN"/>
          </a:p>
        </p:txBody>
      </p:sp>
    </p:spTree>
    <p:extLst>
      <p:ext uri="{BB962C8B-B14F-4D97-AF65-F5344CB8AC3E}">
        <p14:creationId xmlns:p14="http://schemas.microsoft.com/office/powerpoint/2010/main" val="993953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21</a:t>
            </a:fld>
            <a:endParaRPr lang="vi-VN"/>
          </a:p>
        </p:txBody>
      </p:sp>
    </p:spTree>
    <p:extLst>
      <p:ext uri="{BB962C8B-B14F-4D97-AF65-F5344CB8AC3E}">
        <p14:creationId xmlns:p14="http://schemas.microsoft.com/office/powerpoint/2010/main" val="322612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3873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24</a:t>
            </a:fld>
            <a:endParaRPr lang="vi-VN"/>
          </a:p>
        </p:txBody>
      </p:sp>
    </p:spTree>
    <p:extLst>
      <p:ext uri="{BB962C8B-B14F-4D97-AF65-F5344CB8AC3E}">
        <p14:creationId xmlns:p14="http://schemas.microsoft.com/office/powerpoint/2010/main" val="171872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25</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26</a:t>
            </a:fld>
            <a:endParaRPr lang="vi-VN"/>
          </a:p>
        </p:txBody>
      </p:sp>
    </p:spTree>
    <p:extLst>
      <p:ext uri="{BB962C8B-B14F-4D97-AF65-F5344CB8AC3E}">
        <p14:creationId xmlns:p14="http://schemas.microsoft.com/office/powerpoint/2010/main" val="3056105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27</a:t>
            </a:fld>
            <a:endParaRPr lang="vi-VN"/>
          </a:p>
        </p:txBody>
      </p:sp>
    </p:spTree>
    <p:extLst>
      <p:ext uri="{BB962C8B-B14F-4D97-AF65-F5344CB8AC3E}">
        <p14:creationId xmlns:p14="http://schemas.microsoft.com/office/powerpoint/2010/main" val="3056105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28</a:t>
            </a:fld>
            <a:endParaRPr lang="vi-VN"/>
          </a:p>
        </p:txBody>
      </p:sp>
    </p:spTree>
    <p:extLst>
      <p:ext uri="{BB962C8B-B14F-4D97-AF65-F5344CB8AC3E}">
        <p14:creationId xmlns:p14="http://schemas.microsoft.com/office/powerpoint/2010/main" val="79964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30</a:t>
            </a:fld>
            <a:endParaRPr lang="vi-VN"/>
          </a:p>
        </p:txBody>
      </p:sp>
    </p:spTree>
    <p:extLst>
      <p:ext uri="{BB962C8B-B14F-4D97-AF65-F5344CB8AC3E}">
        <p14:creationId xmlns:p14="http://schemas.microsoft.com/office/powerpoint/2010/main" val="380811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8725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416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7487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90832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27425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257539"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5" y="423057"/>
            <a:ext cx="198086"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2"/>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2"/>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3690456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646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408994499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3808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86309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C6F32-809B-4A83-821D-D07C0E8E5FD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6000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C6F32-809B-4A83-821D-D07C0E8E5FD3}"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90710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C6F32-809B-4A83-821D-D07C0E8E5FD3}"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4651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69153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48129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54941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7/20/2023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025399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37.jpe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Google Shape;88;p1"/>
          <p:cNvSpPr txBox="1"/>
          <p:nvPr/>
        </p:nvSpPr>
        <p:spPr>
          <a:xfrm>
            <a:off x="350211" y="573361"/>
            <a:ext cx="7560840" cy="3116205"/>
          </a:xfrm>
          <a:prstGeom prst="rect">
            <a:avLst/>
          </a:prstGeom>
          <a:noFill/>
          <a:ln>
            <a:noFill/>
          </a:ln>
        </p:spPr>
        <p:txBody>
          <a:bodyPr spcFirstLastPara="1" wrap="square" lIns="68567" tIns="34274" rIns="68567" bIns="34274" anchor="t" anchorCtr="0">
            <a:spAutoFit/>
          </a:bodyPr>
          <a:lstStyle/>
          <a:p>
            <a:pPr algn="ctr"/>
            <a:r>
              <a:rPr lang="en-US" sz="6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6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6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6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6730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44D0DB6-45CB-438C-9FA8-CEC68C2C062D}"/>
              </a:ext>
            </a:extLst>
          </p:cNvPr>
          <p:cNvSpPr txBox="1"/>
          <p:nvPr/>
        </p:nvSpPr>
        <p:spPr>
          <a:xfrm>
            <a:off x="324494" y="786774"/>
            <a:ext cx="8405169" cy="3077701"/>
          </a:xfrm>
          <a:prstGeom prst="rect">
            <a:avLst/>
          </a:prstGeom>
          <a:noFill/>
        </p:spPr>
        <p:txBody>
          <a:bodyPr wrap="square" lIns="121855" tIns="60928" rIns="121855" bIns="60928" rtlCol="0">
            <a:spAutoFit/>
          </a:bodyPr>
          <a:lstStyle/>
          <a:p>
            <a:pPr indent="463550" algn="just"/>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dang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cản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tránh</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cứ</a:t>
            </a:r>
            <a:r>
              <a:rPr lang="vi-VN"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thế</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tục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9" name="Straight Connector 8"/>
          <p:cNvCxnSpPr>
            <a:cxnSpLocks/>
          </p:cNvCxnSpPr>
          <p:nvPr/>
        </p:nvCxnSpPr>
        <p:spPr>
          <a:xfrm flipV="1">
            <a:off x="3562391" y="1752098"/>
            <a:ext cx="583461"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ECBC3C-1D89-C04E-830D-CE7FB9B5ADF3}"/>
              </a:ext>
            </a:extLst>
          </p:cNvPr>
          <p:cNvSpPr txBox="1"/>
          <p:nvPr/>
        </p:nvSpPr>
        <p:spPr>
          <a:xfrm>
            <a:off x="761649" y="3874759"/>
            <a:ext cx="4524381" cy="742511"/>
          </a:xfrm>
          <a:prstGeom prst="rect">
            <a:avLst/>
          </a:prstGeom>
          <a:noFill/>
        </p:spPr>
        <p:txBody>
          <a:bodyPr wrap="square" rtlCol="0">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Cản</a:t>
            </a:r>
            <a:r>
              <a:rPr lang="vi-VN" sz="3200" b="1" dirty="0">
                <a:solidFill>
                  <a:srgbClr val="0000CC"/>
                </a:solidFill>
                <a:latin typeface="Times New Roman" panose="02020603050405020304" pitchFamily="18" charset="0"/>
                <a:cs typeface="Times New Roman" panose="02020603050405020304" pitchFamily="18" charset="0"/>
              </a:rPr>
              <a:t>: ngăn lại, chặn lại.</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BB775CB7-C028-43BA-AC8C-D62DF241775D}"/>
              </a:ext>
            </a:extLst>
          </p:cNvPr>
          <p:cNvSpPr/>
          <p:nvPr/>
        </p:nvSpPr>
        <p:spPr>
          <a:xfrm>
            <a:off x="414337" y="938123"/>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337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44D0DB6-45CB-438C-9FA8-CEC68C2C062D}"/>
              </a:ext>
            </a:extLst>
          </p:cNvPr>
          <p:cNvSpPr txBox="1"/>
          <p:nvPr/>
        </p:nvSpPr>
        <p:spPr>
          <a:xfrm>
            <a:off x="267342" y="883539"/>
            <a:ext cx="8562333" cy="1253355"/>
          </a:xfrm>
          <a:prstGeom prst="rect">
            <a:avLst/>
          </a:prstGeom>
          <a:noFill/>
        </p:spPr>
        <p:txBody>
          <a:bodyPr wrap="square" lIns="121855" tIns="60928" rIns="121855" bIns="60928" rtlCol="0">
            <a:spAutoFit/>
          </a:bodyPr>
          <a:lstStyle/>
          <a:p>
            <a:pPr indent="463550" algn="just">
              <a:lnSpc>
                <a:spcPct val="120000"/>
              </a:lnSpc>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 name="Rectangle 1"/>
          <p:cNvSpPr/>
          <p:nvPr/>
        </p:nvSpPr>
        <p:spPr>
          <a:xfrm>
            <a:off x="290833" y="2580034"/>
            <a:ext cx="8562333" cy="1222642"/>
          </a:xfrm>
          <a:prstGeom prst="rect">
            <a:avLst/>
          </a:prstGeom>
        </p:spPr>
        <p:txBody>
          <a:bodyPr wrap="square">
            <a:spAutoFit/>
          </a:bodyPr>
          <a:lstStyle/>
          <a:p>
            <a:pPr indent="463550" algn="just">
              <a:lnSpc>
                <a:spcPct val="120000"/>
              </a:lnSpc>
            </a:pP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đứt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đổi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344B0BCA-A96F-42FE-8774-AA5867CDB1F6}"/>
              </a:ext>
            </a:extLst>
          </p:cNvPr>
          <p:cNvCxnSpPr>
            <a:cxnSpLocks/>
          </p:cNvCxnSpPr>
          <p:nvPr/>
        </p:nvCxnSpPr>
        <p:spPr>
          <a:xfrm flipH="1">
            <a:off x="5043454" y="2768355"/>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53EF99DF-3DC9-4A9B-8C24-5191BF65C877}"/>
              </a:ext>
            </a:extLst>
          </p:cNvPr>
          <p:cNvCxnSpPr>
            <a:cxnSpLocks/>
          </p:cNvCxnSpPr>
          <p:nvPr/>
        </p:nvCxnSpPr>
        <p:spPr>
          <a:xfrm flipH="1">
            <a:off x="7422838" y="1073870"/>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a:off x="3707742" y="1675798"/>
            <a:ext cx="114161" cy="383971"/>
            <a:chOff x="5544190" y="4331777"/>
            <a:chExt cx="195734" cy="383971"/>
          </a:xfrm>
        </p:grpSpPr>
        <p:cxnSp>
          <p:nvCxnSpPr>
            <p:cNvPr id="13" name="Straight Connector 12">
              <a:extLst>
                <a:ext uri="{FF2B5EF4-FFF2-40B4-BE49-F238E27FC236}">
                  <a16:creationId xmlns:a16="http://schemas.microsoft.com/office/drawing/2014/main" id="{344B0BCA-A96F-42FE-8774-AA5867CDB1F6}"/>
                </a:ext>
              </a:extLst>
            </p:cNvPr>
            <p:cNvCxnSpPr>
              <a:cxnSpLocks/>
            </p:cNvCxnSpPr>
            <p:nvPr/>
          </p:nvCxnSpPr>
          <p:spPr>
            <a:xfrm flipH="1">
              <a:off x="5631261" y="4336885"/>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53EF99DF-3DC9-4A9B-8C24-5191BF65C877}"/>
                </a:ext>
              </a:extLst>
            </p:cNvPr>
            <p:cNvCxnSpPr>
              <a:cxnSpLocks/>
            </p:cNvCxnSpPr>
            <p:nvPr/>
          </p:nvCxnSpPr>
          <p:spPr>
            <a:xfrm flipH="1">
              <a:off x="5544190" y="4331777"/>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5" name="Group 14"/>
          <p:cNvGrpSpPr/>
          <p:nvPr/>
        </p:nvGrpSpPr>
        <p:grpSpPr>
          <a:xfrm>
            <a:off x="1238501" y="3378272"/>
            <a:ext cx="114161" cy="383971"/>
            <a:chOff x="5544190" y="4331777"/>
            <a:chExt cx="195734" cy="383971"/>
          </a:xfrm>
        </p:grpSpPr>
        <p:cxnSp>
          <p:nvCxnSpPr>
            <p:cNvPr id="16" name="Straight Connector 15">
              <a:extLst>
                <a:ext uri="{FF2B5EF4-FFF2-40B4-BE49-F238E27FC236}">
                  <a16:creationId xmlns:a16="http://schemas.microsoft.com/office/drawing/2014/main" id="{344B0BCA-A96F-42FE-8774-AA5867CDB1F6}"/>
                </a:ext>
              </a:extLst>
            </p:cNvPr>
            <p:cNvCxnSpPr>
              <a:cxnSpLocks/>
            </p:cNvCxnSpPr>
            <p:nvPr/>
          </p:nvCxnSpPr>
          <p:spPr>
            <a:xfrm flipH="1">
              <a:off x="5631261" y="4336885"/>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53EF99DF-3DC9-4A9B-8C24-5191BF65C877}"/>
                </a:ext>
              </a:extLst>
            </p:cNvPr>
            <p:cNvCxnSpPr>
              <a:cxnSpLocks/>
            </p:cNvCxnSpPr>
            <p:nvPr/>
          </p:nvCxnSpPr>
          <p:spPr>
            <a:xfrm flipH="1">
              <a:off x="5544190" y="4331777"/>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7923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44D0DB6-45CB-438C-9FA8-CEC68C2C062D}"/>
              </a:ext>
            </a:extLst>
          </p:cNvPr>
          <p:cNvSpPr txBox="1"/>
          <p:nvPr/>
        </p:nvSpPr>
        <p:spPr>
          <a:xfrm>
            <a:off x="367356" y="786774"/>
            <a:ext cx="8405169" cy="3077701"/>
          </a:xfrm>
          <a:prstGeom prst="rect">
            <a:avLst/>
          </a:prstGeom>
          <a:noFill/>
        </p:spPr>
        <p:txBody>
          <a:bodyPr wrap="square" lIns="121855" tIns="60928" rIns="121855" bIns="60928" rtlCol="0">
            <a:spAutoFit/>
          </a:bodyPr>
          <a:lstStyle/>
          <a:p>
            <a:pPr indent="463550" algn="just"/>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dang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cản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tránh</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cứ</a:t>
            </a:r>
            <a:r>
              <a:rPr lang="vi-VN"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thế</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tục</a:t>
            </a:r>
            <a:r>
              <a:rPr lang="en-US" sz="32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9EF8B1-0295-4FDF-A1F6-F6DEAB542BC4}"/>
              </a:ext>
            </a:extLst>
          </p:cNvPr>
          <p:cNvCxnSpPr>
            <a:cxnSpLocks/>
          </p:cNvCxnSpPr>
          <p:nvPr/>
        </p:nvCxnSpPr>
        <p:spPr>
          <a:xfrm flipH="1">
            <a:off x="4254393" y="2898235"/>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F44B6677-39BC-4943-AC32-4C65BCA32E78}"/>
              </a:ext>
            </a:extLst>
          </p:cNvPr>
          <p:cNvCxnSpPr>
            <a:cxnSpLocks/>
          </p:cNvCxnSpPr>
          <p:nvPr/>
        </p:nvCxnSpPr>
        <p:spPr>
          <a:xfrm flipH="1">
            <a:off x="8100779" y="1932473"/>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9" name="Oval 8">
            <a:extLst>
              <a:ext uri="{FF2B5EF4-FFF2-40B4-BE49-F238E27FC236}">
                <a16:creationId xmlns:a16="http://schemas.microsoft.com/office/drawing/2014/main" id="{553D398F-6936-4D41-A51B-0323557C5107}"/>
              </a:ext>
            </a:extLst>
          </p:cNvPr>
          <p:cNvSpPr/>
          <p:nvPr/>
        </p:nvSpPr>
        <p:spPr>
          <a:xfrm>
            <a:off x="367356" y="938123"/>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0375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136DC6-6176-4638-8A70-07C1A72162D1}"/>
              </a:ext>
            </a:extLst>
          </p:cNvPr>
          <p:cNvPicPr>
            <a:picLocks noChangeAspect="1"/>
          </p:cNvPicPr>
          <p:nvPr/>
        </p:nvPicPr>
        <p:blipFill rotWithShape="1">
          <a:blip r:embed="rId3">
            <a:clrChange>
              <a:clrFrom>
                <a:srgbClr val="FFFFFF"/>
              </a:clrFrom>
              <a:clrTo>
                <a:srgbClr val="FFFFFF">
                  <a:alpha val="0"/>
                </a:srgbClr>
              </a:clrTo>
            </a:clrChange>
          </a:blip>
          <a:srcRect l="43026" b="49181"/>
          <a:stretch/>
        </p:blipFill>
        <p:spPr>
          <a:xfrm>
            <a:off x="5837279" y="2314137"/>
            <a:ext cx="2955200" cy="1418328"/>
          </a:xfrm>
          <a:prstGeom prst="rect">
            <a:avLst/>
          </a:prstGeom>
        </p:spPr>
      </p:pic>
      <p:sp>
        <p:nvSpPr>
          <p:cNvPr id="7" name="矩形 4">
            <a:extLst>
              <a:ext uri="{FF2B5EF4-FFF2-40B4-BE49-F238E27FC236}">
                <a16:creationId xmlns:a16="http://schemas.microsoft.com/office/drawing/2014/main" id="{58098496-C8DF-452B-9C8C-3A4DD2C6E2F5}"/>
              </a:ext>
            </a:extLst>
          </p:cNvPr>
          <p:cNvSpPr/>
          <p:nvPr/>
        </p:nvSpPr>
        <p:spPr>
          <a:xfrm>
            <a:off x="1989286" y="309133"/>
            <a:ext cx="4655177" cy="523220"/>
          </a:xfrm>
          <a:prstGeom prst="rect">
            <a:avLst/>
          </a:prstGeom>
        </p:spPr>
        <p:txBody>
          <a:bodyPr wrap="square">
            <a:spAutoFit/>
          </a:bodyPr>
          <a:lstStyle/>
          <a:p>
            <a:pPr algn="ctr" defTabSz="1219170"/>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zh-CN" altLang="en-US" sz="2800" b="1" dirty="0">
              <a:solidFill>
                <a:srgbClr val="FF0000"/>
              </a:solidFill>
              <a:latin typeface="Times New Roman" panose="02020603050405020304" pitchFamily="18" charset="0"/>
              <a:ea typeface="方正卡通简体" pitchFamily="65" charset="-122"/>
              <a:cs typeface="Times New Roman" panose="02020603050405020304" pitchFamily="18" charset="0"/>
            </a:endParaRPr>
          </a:p>
        </p:txBody>
      </p:sp>
      <p:sp>
        <p:nvSpPr>
          <p:cNvPr id="19" name="TextBox 18">
            <a:extLst>
              <a:ext uri="{FF2B5EF4-FFF2-40B4-BE49-F238E27FC236}">
                <a16:creationId xmlns:a16="http://schemas.microsoft.com/office/drawing/2014/main" id="{044D0DB6-45CB-438C-9FA8-CEC68C2C062D}"/>
              </a:ext>
            </a:extLst>
          </p:cNvPr>
          <p:cNvSpPr txBox="1"/>
          <p:nvPr/>
        </p:nvSpPr>
        <p:spPr>
          <a:xfrm>
            <a:off x="351521" y="736740"/>
            <a:ext cx="8440958" cy="6032356"/>
          </a:xfrm>
          <a:prstGeom prst="rect">
            <a:avLst/>
          </a:prstGeom>
          <a:noFill/>
        </p:spPr>
        <p:txBody>
          <a:bodyPr wrap="square" lIns="121855" tIns="60928" rIns="121855" bIns="60928" rtlCol="0">
            <a:spAutoFit/>
          </a:bodyPr>
          <a:lstStyle/>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Năm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thăm</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cứ</a:t>
            </a:r>
            <a:r>
              <a:rPr lang="vi-VN"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thế</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矩形 4">
            <a:extLst>
              <a:ext uri="{FF2B5EF4-FFF2-40B4-BE49-F238E27FC236}">
                <a16:creationId xmlns:a16="http://schemas.microsoft.com/office/drawing/2014/main" id="{A93DAE9F-5A72-4D7C-B805-794A9B405757}"/>
              </a:ext>
            </a:extLst>
          </p:cNvPr>
          <p:cNvSpPr/>
          <p:nvPr/>
        </p:nvSpPr>
        <p:spPr>
          <a:xfrm>
            <a:off x="3057525" y="6348812"/>
            <a:ext cx="5887225" cy="400110"/>
          </a:xfrm>
          <a:prstGeom prst="rect">
            <a:avLst/>
          </a:prstGeom>
        </p:spPr>
        <p:txBody>
          <a:bodyPr wrap="square">
            <a:spAutoFit/>
          </a:bodyPr>
          <a:lstStyle/>
          <a:p>
            <a:pPr algn="ctr" defTabSz="1219170"/>
            <a:r>
              <a:rPr lang="en-US" altLang="zh-CN" sz="2000" b="1" dirty="0">
                <a:latin typeface="Times New Roman" panose="02020603050405020304" pitchFamily="18" charset="0"/>
                <a:ea typeface="方正卡通简体" pitchFamily="65" charset="-122"/>
                <a:cs typeface="Times New Roman" panose="02020603050405020304" pitchFamily="18" charset="0"/>
              </a:rPr>
              <a:t>Theo 101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trò</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a:t>
            </a:r>
            <a:r>
              <a:rPr lang="vi-VN" altLang="zh-CN" sz="2000" b="1" dirty="0">
                <a:latin typeface="Times New Roman" panose="02020603050405020304" pitchFamily="18" charset="0"/>
                <a:ea typeface="方正卡通简体" pitchFamily="65" charset="-122"/>
                <a:cs typeface="Times New Roman" panose="02020603050405020304" pitchFamily="18" charset="0"/>
              </a:rPr>
              <a:t>ơ</a:t>
            </a:r>
            <a:r>
              <a:rPr lang="en-US" altLang="zh-CN" sz="2000" b="1" dirty="0" err="1">
                <a:latin typeface="Times New Roman" panose="02020603050405020304" pitchFamily="18" charset="0"/>
                <a:ea typeface="方正卡通简体" pitchFamily="65" charset="-122"/>
                <a:cs typeface="Times New Roman" panose="02020603050405020304" pitchFamily="18" charset="0"/>
              </a:rPr>
              <a:t>i</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dân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gian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dành</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cho</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trẻ</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mầm</a:t>
            </a:r>
            <a:r>
              <a:rPr lang="en-US" altLang="zh-CN" sz="2000" b="1" dirty="0">
                <a:latin typeface="Times New Roman" panose="02020603050405020304" pitchFamily="18" charset="0"/>
                <a:ea typeface="方正卡通简体" pitchFamily="65" charset="-122"/>
                <a:cs typeface="Times New Roman" panose="02020603050405020304" pitchFamily="18" charset="0"/>
              </a:rPr>
              <a:t> non)</a:t>
            </a:r>
            <a:endParaRPr lang="zh-CN" altLang="en-US" sz="2000" b="1" dirty="0">
              <a:latin typeface="Times New Roman" panose="02020603050405020304" pitchFamily="18" charset="0"/>
              <a:ea typeface="方正卡通简体" pitchFamily="65" charset="-122"/>
              <a:cs typeface="Times New Roman" panose="02020603050405020304" pitchFamily="18" charset="0"/>
            </a:endParaRPr>
          </a:p>
        </p:txBody>
      </p:sp>
      <p:sp>
        <p:nvSpPr>
          <p:cNvPr id="8" name="Oval 7">
            <a:extLst>
              <a:ext uri="{FF2B5EF4-FFF2-40B4-BE49-F238E27FC236}">
                <a16:creationId xmlns:a16="http://schemas.microsoft.com/office/drawing/2014/main" id="{FA3280B1-0517-4310-A179-AC160DD01541}"/>
              </a:ext>
            </a:extLst>
          </p:cNvPr>
          <p:cNvSpPr/>
          <p:nvPr/>
        </p:nvSpPr>
        <p:spPr>
          <a:xfrm>
            <a:off x="327842" y="832353"/>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86858AC3-975D-4278-B5CB-B39084DD3300}"/>
              </a:ext>
            </a:extLst>
          </p:cNvPr>
          <p:cNvSpPr/>
          <p:nvPr/>
        </p:nvSpPr>
        <p:spPr>
          <a:xfrm>
            <a:off x="314985" y="1938249"/>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52673B2B-CBB8-416B-9381-0A3C7ED33D49}"/>
              </a:ext>
            </a:extLst>
          </p:cNvPr>
          <p:cNvSpPr/>
          <p:nvPr/>
        </p:nvSpPr>
        <p:spPr>
          <a:xfrm>
            <a:off x="314212" y="4867186"/>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8009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182C136-FF08-4E3E-BBD6-2BE1012BA546}"/>
              </a:ext>
            </a:extLst>
          </p:cNvPr>
          <p:cNvSpPr>
            <a:spLocks noChangeArrowheads="1"/>
          </p:cNvSpPr>
          <p:nvPr/>
        </p:nvSpPr>
        <p:spPr bwMode="gray">
          <a:xfrm>
            <a:off x="528639" y="1986744"/>
            <a:ext cx="7843836" cy="1999469"/>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a:ln w="0"/>
                <a:solidFill>
                  <a:srgbClr val="0000CC"/>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6600" dirty="0">
                <a:ln w="0"/>
                <a:solidFill>
                  <a:srgbClr val="0000CC"/>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a:ln w="0"/>
                <a:solidFill>
                  <a:srgbClr val="0000CC"/>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hiểu</a:t>
            </a:r>
            <a:r>
              <a:rPr lang="en-US" altLang="zh-CN" sz="6600" dirty="0">
                <a:ln w="0"/>
                <a:solidFill>
                  <a:srgbClr val="0000CC"/>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a:ln w="0"/>
                <a:solidFill>
                  <a:srgbClr val="0000CC"/>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bài</a:t>
            </a:r>
            <a:endParaRPr lang="zh-CN" altLang="en-US" sz="6600" dirty="0">
              <a:ln w="0"/>
              <a:solidFill>
                <a:srgbClr val="0000CC"/>
              </a:soli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3460376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136DC6-6176-4638-8A70-07C1A72162D1}"/>
              </a:ext>
            </a:extLst>
          </p:cNvPr>
          <p:cNvPicPr>
            <a:picLocks noChangeAspect="1"/>
          </p:cNvPicPr>
          <p:nvPr/>
        </p:nvPicPr>
        <p:blipFill rotWithShape="1">
          <a:blip r:embed="rId3">
            <a:clrChange>
              <a:clrFrom>
                <a:srgbClr val="FFFFFF"/>
              </a:clrFrom>
              <a:clrTo>
                <a:srgbClr val="FFFFFF">
                  <a:alpha val="0"/>
                </a:srgbClr>
              </a:clrTo>
            </a:clrChange>
          </a:blip>
          <a:srcRect l="43026" b="49181"/>
          <a:stretch/>
        </p:blipFill>
        <p:spPr>
          <a:xfrm>
            <a:off x="5837279" y="2314137"/>
            <a:ext cx="2955200" cy="1418328"/>
          </a:xfrm>
          <a:prstGeom prst="rect">
            <a:avLst/>
          </a:prstGeom>
        </p:spPr>
      </p:pic>
      <p:sp>
        <p:nvSpPr>
          <p:cNvPr id="7" name="矩形 4">
            <a:extLst>
              <a:ext uri="{FF2B5EF4-FFF2-40B4-BE49-F238E27FC236}">
                <a16:creationId xmlns:a16="http://schemas.microsoft.com/office/drawing/2014/main" id="{58098496-C8DF-452B-9C8C-3A4DD2C6E2F5}"/>
              </a:ext>
            </a:extLst>
          </p:cNvPr>
          <p:cNvSpPr/>
          <p:nvPr/>
        </p:nvSpPr>
        <p:spPr>
          <a:xfrm>
            <a:off x="1989286" y="309133"/>
            <a:ext cx="4655177" cy="523220"/>
          </a:xfrm>
          <a:prstGeom prst="rect">
            <a:avLst/>
          </a:prstGeom>
        </p:spPr>
        <p:txBody>
          <a:bodyPr wrap="square">
            <a:spAutoFit/>
          </a:bodyPr>
          <a:lstStyle/>
          <a:p>
            <a:pPr algn="ctr" defTabSz="1219170"/>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zh-CN" altLang="en-US" sz="2800" b="1" dirty="0">
              <a:solidFill>
                <a:srgbClr val="FF0000"/>
              </a:solidFill>
              <a:latin typeface="Times New Roman" panose="02020603050405020304" pitchFamily="18" charset="0"/>
              <a:ea typeface="方正卡通简体" pitchFamily="65" charset="-122"/>
              <a:cs typeface="Times New Roman" panose="02020603050405020304" pitchFamily="18" charset="0"/>
            </a:endParaRPr>
          </a:p>
        </p:txBody>
      </p:sp>
      <p:sp>
        <p:nvSpPr>
          <p:cNvPr id="19" name="TextBox 18">
            <a:extLst>
              <a:ext uri="{FF2B5EF4-FFF2-40B4-BE49-F238E27FC236}">
                <a16:creationId xmlns:a16="http://schemas.microsoft.com/office/drawing/2014/main" id="{044D0DB6-45CB-438C-9FA8-CEC68C2C062D}"/>
              </a:ext>
            </a:extLst>
          </p:cNvPr>
          <p:cNvSpPr txBox="1"/>
          <p:nvPr/>
        </p:nvSpPr>
        <p:spPr>
          <a:xfrm>
            <a:off x="351521" y="736740"/>
            <a:ext cx="8440958" cy="6032356"/>
          </a:xfrm>
          <a:prstGeom prst="rect">
            <a:avLst/>
          </a:prstGeom>
          <a:noFill/>
        </p:spPr>
        <p:txBody>
          <a:bodyPr wrap="square" lIns="121855" tIns="60928" rIns="121855" bIns="60928" rtlCol="0">
            <a:spAutoFit/>
          </a:bodyPr>
          <a:lstStyle/>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Năm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thăm</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cứ</a:t>
            </a:r>
            <a:r>
              <a:rPr lang="vi-VN"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thế</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矩形 4">
            <a:extLst>
              <a:ext uri="{FF2B5EF4-FFF2-40B4-BE49-F238E27FC236}">
                <a16:creationId xmlns:a16="http://schemas.microsoft.com/office/drawing/2014/main" id="{A93DAE9F-5A72-4D7C-B805-794A9B405757}"/>
              </a:ext>
            </a:extLst>
          </p:cNvPr>
          <p:cNvSpPr/>
          <p:nvPr/>
        </p:nvSpPr>
        <p:spPr>
          <a:xfrm>
            <a:off x="3057525" y="6348812"/>
            <a:ext cx="5887225" cy="400110"/>
          </a:xfrm>
          <a:prstGeom prst="rect">
            <a:avLst/>
          </a:prstGeom>
        </p:spPr>
        <p:txBody>
          <a:bodyPr wrap="square">
            <a:spAutoFit/>
          </a:bodyPr>
          <a:lstStyle/>
          <a:p>
            <a:pPr algn="ctr" defTabSz="1219170"/>
            <a:r>
              <a:rPr lang="en-US" altLang="zh-CN" sz="2000" b="1" dirty="0">
                <a:latin typeface="Times New Roman" panose="02020603050405020304" pitchFamily="18" charset="0"/>
                <a:ea typeface="方正卡通简体" pitchFamily="65" charset="-122"/>
                <a:cs typeface="Times New Roman" panose="02020603050405020304" pitchFamily="18" charset="0"/>
              </a:rPr>
              <a:t>Theo 101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trò</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a:t>
            </a:r>
            <a:r>
              <a:rPr lang="vi-VN" altLang="zh-CN" sz="2000" b="1" dirty="0">
                <a:latin typeface="Times New Roman" panose="02020603050405020304" pitchFamily="18" charset="0"/>
                <a:ea typeface="方正卡通简体" pitchFamily="65" charset="-122"/>
                <a:cs typeface="Times New Roman" panose="02020603050405020304" pitchFamily="18" charset="0"/>
              </a:rPr>
              <a:t>ơ</a:t>
            </a:r>
            <a:r>
              <a:rPr lang="en-US" altLang="zh-CN" sz="2000" b="1" dirty="0" err="1">
                <a:latin typeface="Times New Roman" panose="02020603050405020304" pitchFamily="18" charset="0"/>
                <a:ea typeface="方正卡通简体" pitchFamily="65" charset="-122"/>
                <a:cs typeface="Times New Roman" panose="02020603050405020304" pitchFamily="18" charset="0"/>
              </a:rPr>
              <a:t>i</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dân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gian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dành</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cho</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trẻ</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mầm</a:t>
            </a:r>
            <a:r>
              <a:rPr lang="en-US" altLang="zh-CN" sz="2000" b="1" dirty="0">
                <a:latin typeface="Times New Roman" panose="02020603050405020304" pitchFamily="18" charset="0"/>
                <a:ea typeface="方正卡通简体" pitchFamily="65" charset="-122"/>
                <a:cs typeface="Times New Roman" panose="02020603050405020304" pitchFamily="18" charset="0"/>
              </a:rPr>
              <a:t> non)</a:t>
            </a:r>
            <a:endParaRPr lang="zh-CN" altLang="en-US" sz="2000" b="1" dirty="0">
              <a:latin typeface="Times New Roman" panose="02020603050405020304" pitchFamily="18" charset="0"/>
              <a:ea typeface="方正卡通简体" pitchFamily="65" charset="-122"/>
              <a:cs typeface="Times New Roman" panose="02020603050405020304" pitchFamily="18" charset="0"/>
            </a:endParaRPr>
          </a:p>
        </p:txBody>
      </p:sp>
      <p:sp>
        <p:nvSpPr>
          <p:cNvPr id="8" name="Oval 7">
            <a:extLst>
              <a:ext uri="{FF2B5EF4-FFF2-40B4-BE49-F238E27FC236}">
                <a16:creationId xmlns:a16="http://schemas.microsoft.com/office/drawing/2014/main" id="{FA3280B1-0517-4310-A179-AC160DD01541}"/>
              </a:ext>
            </a:extLst>
          </p:cNvPr>
          <p:cNvSpPr/>
          <p:nvPr/>
        </p:nvSpPr>
        <p:spPr>
          <a:xfrm>
            <a:off x="327842" y="832353"/>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86858AC3-975D-4278-B5CB-B39084DD3300}"/>
              </a:ext>
            </a:extLst>
          </p:cNvPr>
          <p:cNvSpPr/>
          <p:nvPr/>
        </p:nvSpPr>
        <p:spPr>
          <a:xfrm>
            <a:off x="314985" y="1938249"/>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52673B2B-CBB8-416B-9381-0A3C7ED33D49}"/>
              </a:ext>
            </a:extLst>
          </p:cNvPr>
          <p:cNvSpPr/>
          <p:nvPr/>
        </p:nvSpPr>
        <p:spPr>
          <a:xfrm>
            <a:off x="314212" y="4867186"/>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3658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76EDB538-767D-45D3-A681-09F24CFDC519}"/>
              </a:ext>
            </a:extLst>
          </p:cNvPr>
          <p:cNvSpPr/>
          <p:nvPr/>
        </p:nvSpPr>
        <p:spPr>
          <a:xfrm>
            <a:off x="168357" y="457464"/>
            <a:ext cx="8652086" cy="771947"/>
          </a:xfrm>
          <a:prstGeom prst="roundRect">
            <a:avLst/>
          </a:prstGeom>
          <a:solidFill>
            <a:srgbClr val="FF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bằng</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3" name="Picture 22">
            <a:extLst>
              <a:ext uri="{FF2B5EF4-FFF2-40B4-BE49-F238E27FC236}">
                <a16:creationId xmlns:a16="http://schemas.microsoft.com/office/drawing/2014/main" id="{81A8B10E-859B-4EE7-AB93-DC3B8BB5CBE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9620" t="43290" r="29892" b="15425"/>
          <a:stretch/>
        </p:blipFill>
        <p:spPr>
          <a:xfrm>
            <a:off x="5086350" y="1328738"/>
            <a:ext cx="3734093" cy="2441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CFA6ABD2-A205-4D42-8C8A-122560056496}"/>
              </a:ext>
            </a:extLst>
          </p:cNvPr>
          <p:cNvSpPr txBox="1"/>
          <p:nvPr/>
        </p:nvSpPr>
        <p:spPr>
          <a:xfrm>
            <a:off x="485733" y="3988056"/>
            <a:ext cx="8172533" cy="1953868"/>
          </a:xfrm>
          <a:prstGeom prst="rect">
            <a:avLst/>
          </a:prstGeom>
          <a:noFill/>
        </p:spPr>
        <p:txBody>
          <a:bodyPr wrap="square">
            <a:spAutoFit/>
          </a:bodyPr>
          <a:lstStyle/>
          <a:p>
            <a:pPr indent="463550" algn="just">
              <a:lnSpc>
                <a:spcPct val="150000"/>
              </a:lnSpc>
            </a:pP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túm</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áo</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đứng</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đối</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diện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8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6" name="Straight Connector 5"/>
          <p:cNvCxnSpPr>
            <a:cxnSpLocks/>
          </p:cNvCxnSpPr>
          <p:nvPr/>
        </p:nvCxnSpPr>
        <p:spPr>
          <a:xfrm>
            <a:off x="685812" y="5184241"/>
            <a:ext cx="7800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569308" y="5821638"/>
            <a:ext cx="578863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C73F78D-3F1F-4F1F-AFA7-121D4C6FB882}"/>
              </a:ext>
            </a:extLst>
          </p:cNvPr>
          <p:cNvSpPr/>
          <p:nvPr/>
        </p:nvSpPr>
        <p:spPr>
          <a:xfrm>
            <a:off x="512156" y="4218651"/>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cxnSp>
        <p:nvCxnSpPr>
          <p:cNvPr id="12" name="Straight Connector 11">
            <a:extLst>
              <a:ext uri="{FF2B5EF4-FFF2-40B4-BE49-F238E27FC236}">
                <a16:creationId xmlns:a16="http://schemas.microsoft.com/office/drawing/2014/main" id="{F78E3D3F-841B-4FE6-8F8C-DE51DE691CC4}"/>
              </a:ext>
            </a:extLst>
          </p:cNvPr>
          <p:cNvCxnSpPr>
            <a:cxnSpLocks/>
          </p:cNvCxnSpPr>
          <p:nvPr/>
        </p:nvCxnSpPr>
        <p:spPr>
          <a:xfrm flipV="1">
            <a:off x="7846036" y="4550427"/>
            <a:ext cx="64646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9A0C0ED-F787-493A-B03F-6A6CB3271250}"/>
              </a:ext>
            </a:extLst>
          </p:cNvPr>
          <p:cNvSpPr txBox="1"/>
          <p:nvPr/>
        </p:nvSpPr>
        <p:spPr>
          <a:xfrm>
            <a:off x="242448" y="1185574"/>
            <a:ext cx="8483250" cy="4798941"/>
          </a:xfrm>
          <a:prstGeom prst="rect">
            <a:avLst/>
          </a:prstGeom>
          <a:noFill/>
        </p:spPr>
        <p:txBody>
          <a:bodyPr wrap="square" lIns="121855" tIns="60928" rIns="121855" bIns="60928" rtlCol="0">
            <a:spAutoFit/>
          </a:bodyPr>
          <a:lstStyle/>
          <a:p>
            <a:pPr indent="463550" algn="just">
              <a:lnSpc>
                <a:spcPct val="120000"/>
              </a:lnSpc>
              <a:defRPr/>
            </a:pP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lnSpc>
                <a:spcPct val="120000"/>
              </a:lnSpc>
              <a:defRPr/>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20000"/>
              </a:lnSpc>
              <a:defRPr/>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20000"/>
              </a:lnSpc>
              <a:defRPr/>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20000"/>
              </a:lnSpc>
              <a:defRPr/>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lnSpc>
                <a:spcPct val="120000"/>
              </a:lnSpc>
              <a:defRPr/>
            </a:pP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đ</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Rounded Rectangle 9">
            <a:extLst>
              <a:ext uri="{FF2B5EF4-FFF2-40B4-BE49-F238E27FC236}">
                <a16:creationId xmlns:a16="http://schemas.microsoft.com/office/drawing/2014/main" id="{5EC47DBB-DF6B-419B-82F0-2C13270FBA1F}"/>
              </a:ext>
            </a:extLst>
          </p:cNvPr>
          <p:cNvSpPr/>
          <p:nvPr/>
        </p:nvSpPr>
        <p:spPr>
          <a:xfrm>
            <a:off x="504031" y="476119"/>
            <a:ext cx="7234313" cy="723743"/>
          </a:xfrm>
          <a:prstGeom prst="roundRect">
            <a:avLst/>
          </a:prstGeom>
          <a:solidFill>
            <a:srgbClr val="FF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3" name="Straight Connector 2"/>
          <p:cNvCxnSpPr/>
          <p:nvPr/>
        </p:nvCxnSpPr>
        <p:spPr>
          <a:xfrm>
            <a:off x="6327688" y="5215226"/>
            <a:ext cx="2106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17C7725-F673-4915-B4E3-A2D4F789CE71}"/>
              </a:ext>
            </a:extLst>
          </p:cNvPr>
          <p:cNvSpPr/>
          <p:nvPr/>
        </p:nvSpPr>
        <p:spPr>
          <a:xfrm>
            <a:off x="330375" y="1395325"/>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cxnSp>
        <p:nvCxnSpPr>
          <p:cNvPr id="8" name="Straight Connector 7">
            <a:extLst>
              <a:ext uri="{FF2B5EF4-FFF2-40B4-BE49-F238E27FC236}">
                <a16:creationId xmlns:a16="http://schemas.microsoft.com/office/drawing/2014/main" id="{586C2CBC-91D2-419B-AE27-38FC73F88D4A}"/>
              </a:ext>
            </a:extLst>
          </p:cNvPr>
          <p:cNvCxnSpPr/>
          <p:nvPr/>
        </p:nvCxnSpPr>
        <p:spPr>
          <a:xfrm>
            <a:off x="428653" y="5801013"/>
            <a:ext cx="1189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63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76EDB538-767D-45D3-A681-09F24CFDC519}"/>
              </a:ext>
            </a:extLst>
          </p:cNvPr>
          <p:cNvSpPr/>
          <p:nvPr/>
        </p:nvSpPr>
        <p:spPr>
          <a:xfrm>
            <a:off x="270622" y="252649"/>
            <a:ext cx="7873253" cy="769199"/>
          </a:xfrm>
          <a:prstGeom prst="roundRect">
            <a:avLst/>
          </a:prstGeom>
          <a:solidFill>
            <a:srgbClr val="FF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r>
              <a:rPr lang="en-US" sz="30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xảy</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22">
            <a:extLst>
              <a:ext uri="{FF2B5EF4-FFF2-40B4-BE49-F238E27FC236}">
                <a16:creationId xmlns:a16="http://schemas.microsoft.com/office/drawing/2014/main" id="{B234A1F9-8A79-4CD9-A411-34B59FEE9761}"/>
              </a:ext>
            </a:extLst>
          </p:cNvPr>
          <p:cNvSpPr txBox="1"/>
          <p:nvPr/>
        </p:nvSpPr>
        <p:spPr>
          <a:xfrm>
            <a:off x="309152" y="3142196"/>
            <a:ext cx="8357980" cy="2837187"/>
          </a:xfrm>
          <a:prstGeom prst="rect">
            <a:avLst/>
          </a:prstGeom>
          <a:noFill/>
        </p:spPr>
        <p:txBody>
          <a:bodyPr wrap="square">
            <a:spAutoFit/>
          </a:bodyPr>
          <a:lstStyle/>
          <a:p>
            <a:pPr indent="466344" algn="just">
              <a:lnSpc>
                <a:spcPct val="130000"/>
              </a:lnSpc>
              <a:spcAft>
                <a:spcPts val="800"/>
              </a:spcAft>
            </a:pP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thuốc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tìm</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cách</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bắt</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khúc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đầ</a:t>
            </a:r>
            <a:r>
              <a:rPr lang="vi-VN" sz="2800" b="1" dirty="0">
                <a:solidFill>
                  <a:srgbClr val="00602B"/>
                </a:solidFill>
                <a:latin typeface="Times New Roman" panose="02020603050405020304" pitchFamily="18" charset="0"/>
                <a:ea typeface="Arial-Rounded" panose="020B0500000000000000"/>
                <a:cs typeface="Times New Roman" panose="02020603050405020304" pitchFamily="18" charset="0"/>
              </a:rPr>
              <a:t>u</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dang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tay</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cản</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thuốc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tìm</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cách</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tránh</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Nếu</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để</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khúc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để</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bắt</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được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thì</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đổi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vai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thuốc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Nếu</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khúc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giữa</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để</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đứt</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thì</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đổi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vai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Trò</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chơi</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cứ</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thế</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tiếp</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2800" b="1" dirty="0" err="1">
                <a:solidFill>
                  <a:srgbClr val="00602B"/>
                </a:solidFill>
                <a:latin typeface="Times New Roman" panose="02020603050405020304" pitchFamily="18" charset="0"/>
                <a:ea typeface="Arial-Rounded" panose="020B0500000000000000"/>
                <a:cs typeface="Times New Roman" panose="02020603050405020304" pitchFamily="18" charset="0"/>
              </a:rPr>
              <a:t>tục</a:t>
            </a:r>
            <a:r>
              <a:rPr lang="en-US" sz="2800" b="1" dirty="0">
                <a:solidFill>
                  <a:srgbClr val="00602B"/>
                </a:solidFill>
                <a:latin typeface="Times New Roman" panose="02020603050405020304" pitchFamily="18" charset="0"/>
                <a:ea typeface="Arial-Rounded" panose="020B0500000000000000"/>
                <a:cs typeface="Times New Roman" panose="02020603050405020304" pitchFamily="18" charset="0"/>
              </a:rPr>
              <a:t>.</a:t>
            </a:r>
            <a:endParaRPr lang="vi-VN" sz="4400" b="1" dirty="0">
              <a:solidFill>
                <a:srgbClr val="00602B"/>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4A65B84-F1D1-4831-A5AF-97BF2228E073}"/>
              </a:ext>
            </a:extLst>
          </p:cNvPr>
          <p:cNvPicPr>
            <a:picLocks noChangeAspect="1"/>
          </p:cNvPicPr>
          <p:nvPr/>
        </p:nvPicPr>
        <p:blipFill rotWithShape="1">
          <a:blip r:embed="rId3">
            <a:clrChange>
              <a:clrFrom>
                <a:srgbClr val="FFFFFF"/>
              </a:clrFrom>
              <a:clrTo>
                <a:srgbClr val="FFFFFF">
                  <a:alpha val="0"/>
                </a:srgbClr>
              </a:clrTo>
            </a:clrChange>
          </a:blip>
          <a:srcRect l="43026" b="49181"/>
          <a:stretch/>
        </p:blipFill>
        <p:spPr>
          <a:xfrm>
            <a:off x="5810046" y="810730"/>
            <a:ext cx="3333954" cy="2331466"/>
          </a:xfrm>
          <a:prstGeom prst="rect">
            <a:avLst/>
          </a:prstGeom>
        </p:spPr>
      </p:pic>
      <p:cxnSp>
        <p:nvCxnSpPr>
          <p:cNvPr id="11" name="Straight Connector 10"/>
          <p:cNvCxnSpPr>
            <a:cxnSpLocks/>
          </p:cNvCxnSpPr>
          <p:nvPr/>
        </p:nvCxnSpPr>
        <p:spPr>
          <a:xfrm>
            <a:off x="1478236" y="4737238"/>
            <a:ext cx="69942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2746" y="5301046"/>
            <a:ext cx="25728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2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76EDB538-767D-45D3-A681-09F24CFDC519}"/>
              </a:ext>
            </a:extLst>
          </p:cNvPr>
          <p:cNvSpPr/>
          <p:nvPr/>
        </p:nvSpPr>
        <p:spPr>
          <a:xfrm>
            <a:off x="201141" y="570870"/>
            <a:ext cx="8708273" cy="642484"/>
          </a:xfrm>
          <a:prstGeom prst="roundRect">
            <a:avLst/>
          </a:prstGeom>
          <a:solidFill>
            <a:srgbClr val="FF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22">
            <a:extLst>
              <a:ext uri="{FF2B5EF4-FFF2-40B4-BE49-F238E27FC236}">
                <a16:creationId xmlns:a16="http://schemas.microsoft.com/office/drawing/2014/main" id="{F74233B8-6B81-435B-8F33-3A2290381A4B}"/>
              </a:ext>
            </a:extLst>
          </p:cNvPr>
          <p:cNvSpPr txBox="1"/>
          <p:nvPr/>
        </p:nvSpPr>
        <p:spPr>
          <a:xfrm>
            <a:off x="385677" y="1494239"/>
            <a:ext cx="8331859" cy="3869521"/>
          </a:xfrm>
          <a:prstGeom prst="rect">
            <a:avLst/>
          </a:prstGeom>
          <a:noFill/>
        </p:spPr>
        <p:txBody>
          <a:bodyPr wrap="square">
            <a:spAutoFit/>
          </a:bodyPr>
          <a:lstStyle/>
          <a:p>
            <a:pPr indent="466344" algn="just">
              <a:lnSpc>
                <a:spcPct val="130000"/>
              </a:lnSpc>
              <a:spcAft>
                <a:spcPts val="800"/>
              </a:spcAft>
            </a:pP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thuốc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tìm</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cách</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bắt</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khúc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đầ</a:t>
            </a:r>
            <a:r>
              <a:rPr lang="vi-VN" sz="3200" b="1" dirty="0">
                <a:solidFill>
                  <a:srgbClr val="00602B"/>
                </a:solidFill>
                <a:latin typeface="Times New Roman" panose="02020603050405020304" pitchFamily="18" charset="0"/>
                <a:ea typeface="Arial-Rounded" panose="020B0500000000000000"/>
                <a:cs typeface="Times New Roman" panose="02020603050405020304" pitchFamily="18" charset="0"/>
              </a:rPr>
              <a:t>u</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dang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tay</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cản</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thuốc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tìm</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cách</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tránh</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Nếu</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để</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khúc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để</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bắt</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được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thì</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đổi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vai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thầy</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thuốc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Nếu</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bạn</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khúc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giữa</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để</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đứt</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thì</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đổi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vai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làm</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đuôi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Trò</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chơi</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cứ</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thế</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tiếp</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 </a:t>
            </a:r>
            <a:r>
              <a:rPr lang="en-US" sz="3200" b="1" dirty="0" err="1">
                <a:solidFill>
                  <a:srgbClr val="00602B"/>
                </a:solidFill>
                <a:latin typeface="Times New Roman" panose="02020603050405020304" pitchFamily="18" charset="0"/>
                <a:ea typeface="Arial-Rounded" panose="020B0500000000000000"/>
                <a:cs typeface="Times New Roman" panose="02020603050405020304" pitchFamily="18" charset="0"/>
              </a:rPr>
              <a:t>tục</a:t>
            </a:r>
            <a:r>
              <a:rPr lang="en-US" sz="3200" b="1" dirty="0">
                <a:solidFill>
                  <a:srgbClr val="00602B"/>
                </a:solidFill>
                <a:latin typeface="Times New Roman" panose="02020603050405020304" pitchFamily="18" charset="0"/>
                <a:ea typeface="Arial-Rounded" panose="020B0500000000000000"/>
                <a:cs typeface="Times New Roman" panose="02020603050405020304" pitchFamily="18" charset="0"/>
              </a:rPr>
              <a:t>.</a:t>
            </a:r>
            <a:endParaRPr lang="vi-VN" sz="4800" b="1" dirty="0">
              <a:solidFill>
                <a:srgbClr val="00602B"/>
              </a:solidFill>
              <a:latin typeface="Times New Roman" panose="02020603050405020304" pitchFamily="18" charset="0"/>
              <a:cs typeface="Times New Roman" panose="02020603050405020304" pitchFamily="18" charset="0"/>
            </a:endParaRPr>
          </a:p>
        </p:txBody>
      </p:sp>
      <p:cxnSp>
        <p:nvCxnSpPr>
          <p:cNvPr id="8" name="Straight Connector 7"/>
          <p:cNvCxnSpPr>
            <a:cxnSpLocks/>
          </p:cNvCxnSpPr>
          <p:nvPr/>
        </p:nvCxnSpPr>
        <p:spPr>
          <a:xfrm>
            <a:off x="542924" y="4592954"/>
            <a:ext cx="7224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6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444545" y="829788"/>
            <a:ext cx="2890139" cy="707886"/>
            <a:chOff x="357287" y="617893"/>
            <a:chExt cx="1625703" cy="530914"/>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530914"/>
            </a:xfrm>
            <a:prstGeom prst="rect">
              <a:avLst/>
            </a:prstGeom>
            <a:noFill/>
          </p:spPr>
          <p:txBody>
            <a:bodyPr wrap="square" rtlCol="0">
              <a:spAutoFit/>
            </a:bodyPr>
            <a:lstStyle/>
            <a:p>
              <a:r>
                <a:rPr lang="en-US" sz="4000" dirty="0">
                  <a:solidFill>
                    <a:schemeClr val="accent1">
                      <a:lumMod val="50000"/>
                    </a:schemeClr>
                  </a:solidFill>
                  <a:latin typeface="Times New Roman" panose="02020603050405020304" pitchFamily="18" charset="0"/>
                  <a:cs typeface="Times New Roman" panose="02020603050405020304" pitchFamily="18" charset="0"/>
                </a:rPr>
                <a:t>BÀI 23</a:t>
              </a:r>
            </a:p>
          </p:txBody>
        </p:sp>
        <p:sp>
          <p:nvSpPr>
            <p:cNvPr id="4" name="TextBox 3">
              <a:extLst>
                <a:ext uri="{FF2B5EF4-FFF2-40B4-BE49-F238E27FC236}">
                  <a16:creationId xmlns:a16="http://schemas.microsoft.com/office/drawing/2014/main" id="{31A601FE-6892-4EC6-ACDD-75D395FCC956}"/>
                </a:ext>
              </a:extLst>
            </p:cNvPr>
            <p:cNvSpPr txBox="1"/>
            <p:nvPr/>
          </p:nvSpPr>
          <p:spPr>
            <a:xfrm>
              <a:off x="357287" y="617893"/>
              <a:ext cx="1613647" cy="530914"/>
            </a:xfrm>
            <a:prstGeom prst="rect">
              <a:avLst/>
            </a:prstGeom>
            <a:noFill/>
          </p:spPr>
          <p:txBody>
            <a:bodyPr wrap="square" rtlCol="0">
              <a:spAutoFit/>
            </a:bodyPr>
            <a:lstStyle/>
            <a:p>
              <a:r>
                <a:rPr lang="en-US" sz="4000" dirty="0">
                  <a:solidFill>
                    <a:schemeClr val="accent1"/>
                  </a:solidFill>
                  <a:latin typeface="Times New Roman" panose="02020603050405020304" pitchFamily="18" charset="0"/>
                  <a:cs typeface="Times New Roman" panose="02020603050405020304" pitchFamily="18" charset="0"/>
                </a:rPr>
                <a:t>BÀI 23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17704" y="2415499"/>
            <a:ext cx="618501"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087568" y="2208358"/>
            <a:ext cx="7565326" cy="796737"/>
          </a:xfrm>
          <a:prstGeom prst="rect">
            <a:avLst/>
          </a:prstGeom>
          <a:noFill/>
        </p:spPr>
        <p:txBody>
          <a:bodyPr wrap="square" lIns="145143" tIns="72571" rIns="145143" bIns="72571" rtlCol="0">
            <a:spAutoFit/>
          </a:bodyPr>
          <a:lstStyle/>
          <a:p>
            <a:pPr>
              <a:lnSpc>
                <a:spcPct val="150000"/>
              </a:lnSpc>
            </a:pPr>
            <a:r>
              <a:rPr lang="vi-VN" sz="3200" b="1" dirty="0">
                <a:latin typeface="Times New Roman" panose="02020603050405020304" pitchFamily="18" charset="0"/>
                <a:cs typeface="Times New Roman" panose="02020603050405020304" pitchFamily="18" charset="0"/>
              </a:rPr>
              <a:t>Em biết gì về trò chơi rồng rắn lên mây?</a:t>
            </a:r>
            <a:endParaRPr lang="en-US" sz="32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2560631" y="706683"/>
            <a:ext cx="6126169" cy="823668"/>
          </a:xfrm>
          <a:prstGeom prst="rect">
            <a:avLst/>
          </a:prstGeom>
          <a:noFill/>
        </p:spPr>
        <p:txBody>
          <a:bodyPr wrap="square" lIns="145143" tIns="72571" rIns="145143" bIns="72571" rtlCol="0">
            <a:spAutoFit/>
          </a:bodyPr>
          <a:lstStyle/>
          <a:p>
            <a:r>
              <a:rPr lang="vi-VN" sz="4400" dirty="0">
                <a:solidFill>
                  <a:schemeClr val="bg1"/>
                </a:solidFill>
                <a:latin typeface="Times New Roman" panose="02020603050405020304" pitchFamily="18" charset="0"/>
                <a:cs typeface="Times New Roman" panose="02020603050405020304" pitchFamily="18" charset="0"/>
              </a:rPr>
              <a:t>RỒNG RẮN LÊN MÂY</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4BAF950-0B30-E54B-A54A-0A5E75F60C3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3000"/>
                    </a14:imgEffect>
                    <a14:imgEffect>
                      <a14:brightnessContrast bright="6000"/>
                    </a14:imgEffect>
                  </a14:imgLayer>
                </a14:imgProps>
              </a:ext>
            </a:extLst>
          </a:blip>
          <a:stretch>
            <a:fillRect/>
          </a:stretch>
        </p:blipFill>
        <p:spPr>
          <a:xfrm>
            <a:off x="61016" y="3105740"/>
            <a:ext cx="9034133" cy="3752260"/>
          </a:xfrm>
          <a:prstGeom prst="roundRect">
            <a:avLst>
              <a:gd name="adj" fmla="val 29879"/>
            </a:avLst>
          </a:prstGeom>
        </p:spPr>
      </p:pic>
    </p:spTree>
    <p:custDataLst>
      <p:tags r:id="rId1"/>
    </p:custDataLst>
    <p:extLst>
      <p:ext uri="{BB962C8B-B14F-4D97-AF65-F5344CB8AC3E}">
        <p14:creationId xmlns:p14="http://schemas.microsoft.com/office/powerpoint/2010/main" val="29142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47E6BA-750A-4F87-9464-09BA40AC9F0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9620" t="43290" r="29892" b="15425"/>
          <a:stretch/>
        </p:blipFill>
        <p:spPr>
          <a:xfrm>
            <a:off x="284681" y="2157020"/>
            <a:ext cx="8574636" cy="4488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ounded Rectangle 9">
            <a:extLst>
              <a:ext uri="{FF2B5EF4-FFF2-40B4-BE49-F238E27FC236}">
                <a16:creationId xmlns:a16="http://schemas.microsoft.com/office/drawing/2014/main" id="{F0935CE7-777C-4775-8996-0E5CBDE5A974}"/>
              </a:ext>
            </a:extLst>
          </p:cNvPr>
          <p:cNvSpPr/>
          <p:nvPr/>
        </p:nvSpPr>
        <p:spPr>
          <a:xfrm>
            <a:off x="85723" y="501902"/>
            <a:ext cx="8972551" cy="789845"/>
          </a:xfrm>
          <a:prstGeom prst="roundRect">
            <a:avLst/>
          </a:prstGeom>
          <a:solidFill>
            <a:srgbClr val="FF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Con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9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318557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8601AE99-FB0A-4D14-9CB4-E4282DA3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13" y="3402014"/>
            <a:ext cx="44577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id="{68E48CD8-414E-4383-84B4-909E34AF0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21" y="4214813"/>
            <a:ext cx="28098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BB28EEF7-C4AA-48FF-B105-89751BABBB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70" y="3759200"/>
            <a:ext cx="28384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0713EF38-6DD6-49E8-BD99-18126E7C9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21" y="2760663"/>
            <a:ext cx="31162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205515F8-9C49-41E3-909C-2DD8DA3FC9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7694" y="3559005"/>
            <a:ext cx="1939393" cy="8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392FDDC-47E6-4284-9B88-A34FDEB88D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151" y="1539875"/>
            <a:ext cx="450056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09EB289A-2994-487C-AE66-FA2F6B7561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524" y="1018838"/>
            <a:ext cx="3945686" cy="231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281552C6-6C48-4712-ABED-613B480C0AC4}"/>
              </a:ext>
            </a:extLst>
          </p:cNvPr>
          <p:cNvPicPr>
            <a:picLocks noChangeAspect="1" noChangeArrowheads="1"/>
          </p:cNvPicPr>
          <p:nvPr/>
        </p:nvPicPr>
        <p:blipFill>
          <a:blip r:embed="rId10"/>
          <a:srcRect/>
          <a:stretch>
            <a:fillRect/>
          </a:stretch>
        </p:blipFill>
        <p:spPr bwMode="auto">
          <a:xfrm>
            <a:off x="3624481" y="2604409"/>
            <a:ext cx="2838450" cy="2130710"/>
          </a:xfrm>
          <a:prstGeom prst="ellipse">
            <a:avLst/>
          </a:prstGeom>
          <a:ln>
            <a:noFill/>
          </a:ln>
          <a:effectLst>
            <a:softEdge rad="112500"/>
          </a:effectLst>
        </p:spPr>
      </p:pic>
      <p:sp>
        <p:nvSpPr>
          <p:cNvPr id="10" name="TextBox 9">
            <a:extLst>
              <a:ext uri="{FF2B5EF4-FFF2-40B4-BE49-F238E27FC236}">
                <a16:creationId xmlns:a16="http://schemas.microsoft.com/office/drawing/2014/main" id="{374DD3BD-17E7-4E6B-A389-FF13F1A664C6}"/>
              </a:ext>
            </a:extLst>
          </p:cNvPr>
          <p:cNvSpPr txBox="1">
            <a:spLocks noChangeArrowheads="1"/>
          </p:cNvSpPr>
          <p:nvPr/>
        </p:nvSpPr>
        <p:spPr bwMode="auto">
          <a:xfrm rot="19123502">
            <a:off x="5395913" y="1725583"/>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err="1">
                <a:solidFill>
                  <a:srgbClr val="7030A0"/>
                </a:solidFill>
                <a:latin typeface="Arial" panose="020B0604020202020204" pitchFamily="34" charset="0"/>
                <a:cs typeface="Arial" panose="020B0604020202020204" pitchFamily="34" charset="0"/>
              </a:rPr>
              <a:t>Địa</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điểm</a:t>
            </a:r>
            <a:endParaRPr lang="en-US" altLang="en-US" sz="2000" b="1" dirty="0">
              <a:solidFill>
                <a:srgbClr val="7030A0"/>
              </a:solidFill>
              <a:latin typeface="Arial" panose="020B0604020202020204" pitchFamily="34" charset="0"/>
              <a:cs typeface="Arial" panose="020B0604020202020204" pitchFamily="34" charset="0"/>
            </a:endParaRPr>
          </a:p>
        </p:txBody>
      </p:sp>
      <p:sp>
        <p:nvSpPr>
          <p:cNvPr id="11" name="TextBox 12">
            <a:extLst>
              <a:ext uri="{FF2B5EF4-FFF2-40B4-BE49-F238E27FC236}">
                <a16:creationId xmlns:a16="http://schemas.microsoft.com/office/drawing/2014/main" id="{C106D68F-5EB8-49CA-AD96-A1610F31DAEE}"/>
              </a:ext>
            </a:extLst>
          </p:cNvPr>
          <p:cNvSpPr txBox="1">
            <a:spLocks noChangeArrowheads="1"/>
          </p:cNvSpPr>
          <p:nvPr/>
        </p:nvSpPr>
        <p:spPr bwMode="auto">
          <a:xfrm rot="2757135">
            <a:off x="2504363" y="2072224"/>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err="1">
                <a:solidFill>
                  <a:srgbClr val="0070C0"/>
                </a:solidFill>
                <a:latin typeface="Arial" panose="020B0604020202020204" pitchFamily="34" charset="0"/>
                <a:cs typeface="Arial" panose="020B0604020202020204" pitchFamily="34" charset="0"/>
              </a:rPr>
              <a:t>Số</a:t>
            </a:r>
            <a:r>
              <a:rPr lang="en-US" altLang="en-US" sz="2000" b="1" dirty="0">
                <a:solidFill>
                  <a:srgbClr val="0070C0"/>
                </a:solidFill>
                <a:latin typeface="Arial" panose="020B0604020202020204" pitchFamily="34" charset="0"/>
                <a:cs typeface="Arial" panose="020B0604020202020204" pitchFamily="34" charset="0"/>
              </a:rPr>
              <a:t> </a:t>
            </a:r>
            <a:r>
              <a:rPr lang="en-US" altLang="en-US" sz="2000" b="1" dirty="0" err="1">
                <a:solidFill>
                  <a:srgbClr val="0070C0"/>
                </a:solidFill>
                <a:latin typeface="Arial" panose="020B0604020202020204" pitchFamily="34" charset="0"/>
                <a:cs typeface="Arial" panose="020B0604020202020204" pitchFamily="34" charset="0"/>
              </a:rPr>
              <a:t>lượng</a:t>
            </a:r>
            <a:endParaRPr lang="en-US" alt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11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1100"/>
                                        <p:tgtEl>
                                          <p:spTgt spid="9"/>
                                        </p:tgtEl>
                                      </p:cBhvr>
                                    </p:animEffect>
                                  </p:childTnLst>
                                </p:cTn>
                              </p:par>
                              <p:par>
                                <p:cTn id="8" presetID="22" presetClass="entr" presetSubtype="4" fill="hold" grpId="0" nodeType="withEffect">
                                  <p:stCondLst>
                                    <p:cond delay="110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100"/>
                                        <p:tgtEl>
                                          <p:spTgt spid="11"/>
                                        </p:tgtEl>
                                      </p:cBhvr>
                                    </p:animEffect>
                                  </p:childTnLst>
                                </p:cTn>
                              </p:par>
                              <p:par>
                                <p:cTn id="11" presetID="22" presetClass="entr" presetSubtype="2" fill="hold" nodeType="withEffect">
                                  <p:stCondLst>
                                    <p:cond delay="110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1700"/>
                                        <p:tgtEl>
                                          <p:spTgt spid="8"/>
                                        </p:tgtEl>
                                      </p:cBhvr>
                                    </p:animEffect>
                                  </p:childTnLst>
                                </p:cTn>
                              </p:par>
                            </p:childTnLst>
                          </p:cTn>
                        </p:par>
                        <p:par>
                          <p:cTn id="14" fill="hold">
                            <p:stCondLst>
                              <p:cond delay="28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100"/>
                                        <p:tgtEl>
                                          <p:spTgt spid="7"/>
                                        </p:tgtEl>
                                      </p:cBhvr>
                                    </p:animEffect>
                                  </p:childTnLst>
                                </p:cTn>
                              </p:par>
                              <p:par>
                                <p:cTn id="18" presetID="22" presetClass="entr" presetSubtype="4" fill="hold" grpId="0" nodeType="withEffect">
                                  <p:stCondLst>
                                    <p:cond delay="1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1900"/>
                                        <p:tgtEl>
                                          <p:spTgt spid="10"/>
                                        </p:tgtEl>
                                      </p:cBhvr>
                                    </p:animEffect>
                                  </p:childTnLst>
                                </p:cTn>
                              </p:par>
                            </p:childTnLst>
                          </p:cTn>
                        </p:par>
                        <p:par>
                          <p:cTn id="21" fill="hold">
                            <p:stCondLst>
                              <p:cond delay="49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500"/>
                                        <p:tgtEl>
                                          <p:spTgt spid="2"/>
                                        </p:tgtEl>
                                      </p:cBhvr>
                                    </p:animEffect>
                                  </p:childTnLst>
                                </p:cTn>
                              </p:par>
                            </p:childTnLst>
                          </p:cTn>
                        </p:par>
                        <p:par>
                          <p:cTn id="25" fill="hold">
                            <p:stCondLst>
                              <p:cond delay="6400"/>
                            </p:stCondLst>
                            <p:childTnLst>
                              <p:par>
                                <p:cTn id="26" presetID="2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1500"/>
                                        <p:tgtEl>
                                          <p:spTgt spid="6"/>
                                        </p:tgtEl>
                                      </p:cBhvr>
                                    </p:animEffect>
                                  </p:childTnLst>
                                </p:cTn>
                              </p:par>
                            </p:childTnLst>
                          </p:cTn>
                        </p:par>
                        <p:par>
                          <p:cTn id="29" fill="hold">
                            <p:stCondLst>
                              <p:cond delay="790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400"/>
                                        <p:tgtEl>
                                          <p:spTgt spid="5"/>
                                        </p:tgtEl>
                                      </p:cBhvr>
                                    </p:animEffect>
                                  </p:childTnLst>
                                </p:cTn>
                              </p:par>
                            </p:childTnLst>
                          </p:cTn>
                        </p:par>
                        <p:par>
                          <p:cTn id="33" fill="hold">
                            <p:stCondLst>
                              <p:cond delay="9300"/>
                            </p:stCondLst>
                            <p:childTnLst>
                              <p:par>
                                <p:cTn id="34" presetID="22" presetClass="entr" presetSubtype="2"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1500"/>
                                        <p:tgtEl>
                                          <p:spTgt spid="4"/>
                                        </p:tgtEl>
                                      </p:cBhvr>
                                    </p:animEffect>
                                  </p:childTnLst>
                                </p:cTn>
                              </p:par>
                            </p:childTnLst>
                          </p:cTn>
                        </p:par>
                        <p:par>
                          <p:cTn id="37" fill="hold">
                            <p:stCondLst>
                              <p:cond delay="10800"/>
                            </p:stCondLst>
                            <p:childTnLst>
                              <p:par>
                                <p:cTn id="38" presetID="22" presetClass="entr" presetSubtype="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3" cstate="print">
            <a:extLst>
              <a:ext uri="{28A0092B-C50C-407E-A947-70E740481C1C}">
                <a14:useLocalDpi xmlns:a14="http://schemas.microsoft.com/office/drawing/2010/main" val="0"/>
              </a:ext>
            </a:extLst>
          </a:blip>
          <a:srcRect l="15498" r="13695" b="5297"/>
          <a:stretch/>
        </p:blipFill>
        <p:spPr>
          <a:xfrm>
            <a:off x="610911" y="4233815"/>
            <a:ext cx="1732547" cy="2317244"/>
          </a:xfrm>
          <a:prstGeom prst="rect">
            <a:avLst/>
          </a:prstGeom>
        </p:spPr>
      </p:pic>
      <p:pic>
        <p:nvPicPr>
          <p:cNvPr id="6" name="图片 1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802" y="5634687"/>
            <a:ext cx="1223313" cy="1223313"/>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285" y="-969078"/>
            <a:ext cx="10502665" cy="6540366"/>
          </a:xfrm>
          <a:prstGeom prst="rect">
            <a:avLst/>
          </a:prstGeom>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7477404" y="3310268"/>
            <a:ext cx="1405562" cy="3547732"/>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1108444" y="2269023"/>
            <a:ext cx="7184576" cy="1107996"/>
          </a:xfrm>
          <a:prstGeom prst="rect">
            <a:avLst/>
          </a:prstGeom>
          <a:noFill/>
          <a:ln>
            <a:noFill/>
          </a:ln>
        </p:spPr>
        <p:txBody>
          <a:bodyPr wrap="square">
            <a:spAutoFit/>
          </a:bodyPr>
          <a:lstStyle/>
          <a:p>
            <a:pPr algn="ctr" defTabSz="1219170">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14812">
            <a:off x="764676" y="376840"/>
            <a:ext cx="1101764" cy="1101764"/>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136DC6-6176-4638-8A70-07C1A72162D1}"/>
              </a:ext>
            </a:extLst>
          </p:cNvPr>
          <p:cNvPicPr>
            <a:picLocks noChangeAspect="1"/>
          </p:cNvPicPr>
          <p:nvPr/>
        </p:nvPicPr>
        <p:blipFill rotWithShape="1">
          <a:blip r:embed="rId3">
            <a:clrChange>
              <a:clrFrom>
                <a:srgbClr val="FFFFFF"/>
              </a:clrFrom>
              <a:clrTo>
                <a:srgbClr val="FFFFFF">
                  <a:alpha val="0"/>
                </a:srgbClr>
              </a:clrTo>
            </a:clrChange>
          </a:blip>
          <a:srcRect l="43026" b="49181"/>
          <a:stretch/>
        </p:blipFill>
        <p:spPr>
          <a:xfrm>
            <a:off x="6143089" y="1843269"/>
            <a:ext cx="3163788" cy="1492703"/>
          </a:xfrm>
          <a:prstGeom prst="rect">
            <a:avLst/>
          </a:prstGeom>
        </p:spPr>
      </p:pic>
      <p:sp>
        <p:nvSpPr>
          <p:cNvPr id="23" name="TextBox 22">
            <a:extLst>
              <a:ext uri="{FF2B5EF4-FFF2-40B4-BE49-F238E27FC236}">
                <a16:creationId xmlns:a16="http://schemas.microsoft.com/office/drawing/2014/main" id="{6460DDDF-330C-4A0D-BFFC-329F5FA574E2}"/>
              </a:ext>
            </a:extLst>
          </p:cNvPr>
          <p:cNvSpPr txBox="1"/>
          <p:nvPr/>
        </p:nvSpPr>
        <p:spPr>
          <a:xfrm>
            <a:off x="357190" y="727965"/>
            <a:ext cx="8476567" cy="5663024"/>
          </a:xfrm>
          <a:prstGeom prst="rect">
            <a:avLst/>
          </a:prstGeom>
          <a:noFill/>
        </p:spPr>
        <p:txBody>
          <a:bodyPr wrap="square" lIns="121855" tIns="60928" rIns="121855" bIns="60928" rtlCol="0">
            <a:spAutoFit/>
          </a:bodyPr>
          <a:lstStyle/>
          <a:p>
            <a:pPr indent="463550" algn="just"/>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cứ</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thế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solidFill>
                  <a:srgbClr val="007E39"/>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20" name="Straight Connector 19">
            <a:extLst>
              <a:ext uri="{FF2B5EF4-FFF2-40B4-BE49-F238E27FC236}">
                <a16:creationId xmlns:a16="http://schemas.microsoft.com/office/drawing/2014/main" id="{579CB645-C2DB-4CCD-8A94-38AE7CE81520}"/>
              </a:ext>
            </a:extLst>
          </p:cNvPr>
          <p:cNvCxnSpPr>
            <a:cxnSpLocks/>
          </p:cNvCxnSpPr>
          <p:nvPr/>
        </p:nvCxnSpPr>
        <p:spPr>
          <a:xfrm>
            <a:off x="5663229" y="1128851"/>
            <a:ext cx="931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EB922A-CB25-4A9F-AD16-7B546AE24B2D}"/>
              </a:ext>
            </a:extLst>
          </p:cNvPr>
          <p:cNvCxnSpPr>
            <a:cxnSpLocks/>
          </p:cNvCxnSpPr>
          <p:nvPr/>
        </p:nvCxnSpPr>
        <p:spPr>
          <a:xfrm>
            <a:off x="7579754" y="1471754"/>
            <a:ext cx="10703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23F42A-3736-4AA0-BCDF-0054D64C3E47}"/>
              </a:ext>
            </a:extLst>
          </p:cNvPr>
          <p:cNvCxnSpPr>
            <a:cxnSpLocks/>
          </p:cNvCxnSpPr>
          <p:nvPr/>
        </p:nvCxnSpPr>
        <p:spPr>
          <a:xfrm>
            <a:off x="3024928" y="4030330"/>
            <a:ext cx="650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323241-3C84-4C25-9DE8-6745B8BCA7B4}"/>
              </a:ext>
            </a:extLst>
          </p:cNvPr>
          <p:cNvCxnSpPr>
            <a:cxnSpLocks/>
          </p:cNvCxnSpPr>
          <p:nvPr/>
        </p:nvCxnSpPr>
        <p:spPr>
          <a:xfrm>
            <a:off x="509745" y="5499818"/>
            <a:ext cx="386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21BFFC-6155-483E-8393-5EDC6616B80E}"/>
              </a:ext>
            </a:extLst>
          </p:cNvPr>
          <p:cNvCxnSpPr>
            <a:cxnSpLocks/>
          </p:cNvCxnSpPr>
          <p:nvPr/>
        </p:nvCxnSpPr>
        <p:spPr>
          <a:xfrm>
            <a:off x="547588" y="1471754"/>
            <a:ext cx="817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4B0BCA-A96F-42FE-8774-AA5867CDB1F6}"/>
              </a:ext>
            </a:extLst>
          </p:cNvPr>
          <p:cNvCxnSpPr>
            <a:cxnSpLocks/>
          </p:cNvCxnSpPr>
          <p:nvPr/>
        </p:nvCxnSpPr>
        <p:spPr>
          <a:xfrm flipH="1">
            <a:off x="1053159" y="4121647"/>
            <a:ext cx="74219" cy="34442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53EF99DF-3DC9-4A9B-8C24-5191BF65C877}"/>
              </a:ext>
            </a:extLst>
          </p:cNvPr>
          <p:cNvCxnSpPr>
            <a:cxnSpLocks/>
          </p:cNvCxnSpPr>
          <p:nvPr/>
        </p:nvCxnSpPr>
        <p:spPr>
          <a:xfrm flipH="1">
            <a:off x="5640407" y="4121646"/>
            <a:ext cx="74219" cy="34442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0E9EF8B1-0295-4FDF-A1F6-F6DEAB542BC4}"/>
              </a:ext>
            </a:extLst>
          </p:cNvPr>
          <p:cNvCxnSpPr>
            <a:cxnSpLocks/>
          </p:cNvCxnSpPr>
          <p:nvPr/>
        </p:nvCxnSpPr>
        <p:spPr>
          <a:xfrm flipH="1">
            <a:off x="4031636" y="5575883"/>
            <a:ext cx="74219" cy="34442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F44B6677-39BC-4943-AC32-4C65BCA32E78}"/>
              </a:ext>
            </a:extLst>
          </p:cNvPr>
          <p:cNvCxnSpPr>
            <a:cxnSpLocks/>
          </p:cNvCxnSpPr>
          <p:nvPr/>
        </p:nvCxnSpPr>
        <p:spPr>
          <a:xfrm flipH="1">
            <a:off x="2676796" y="5959549"/>
            <a:ext cx="61338"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45" name="矩形 4">
            <a:extLst>
              <a:ext uri="{FF2B5EF4-FFF2-40B4-BE49-F238E27FC236}">
                <a16:creationId xmlns:a16="http://schemas.microsoft.com/office/drawing/2014/main" id="{2F065D91-66FD-433E-B55F-14CF6808FB3B}"/>
              </a:ext>
            </a:extLst>
          </p:cNvPr>
          <p:cNvSpPr/>
          <p:nvPr/>
        </p:nvSpPr>
        <p:spPr>
          <a:xfrm>
            <a:off x="2733998" y="305028"/>
            <a:ext cx="4069563" cy="523220"/>
          </a:xfrm>
          <a:prstGeom prst="rect">
            <a:avLst/>
          </a:prstGeom>
        </p:spPr>
        <p:txBody>
          <a:bodyPr wrap="square">
            <a:spAutoFit/>
          </a:bodyPr>
          <a:lstStyle/>
          <a:p>
            <a:pPr algn="ctr" defTabSz="1219170"/>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zh-CN" altLang="en-US" sz="2800" b="1" dirty="0">
              <a:solidFill>
                <a:srgbClr val="FF0000"/>
              </a:solidFill>
              <a:latin typeface="Times New Roman" panose="02020603050405020304" pitchFamily="18" charset="0"/>
              <a:ea typeface="方正卡通简体" pitchFamily="65" charset="-122"/>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5C834FC-B0F8-4055-9A4C-1DED31935D41}"/>
              </a:ext>
            </a:extLst>
          </p:cNvPr>
          <p:cNvSpPr/>
          <p:nvPr/>
        </p:nvSpPr>
        <p:spPr>
          <a:xfrm>
            <a:off x="2165317" y="6238128"/>
            <a:ext cx="3977772" cy="52321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9">
              <a:lnSpc>
                <a:spcPct val="150000"/>
              </a:lnSpc>
              <a:defRPr/>
            </a:pPr>
            <a:r>
              <a:rPr lang="en-US" sz="2800" b="1" dirty="0" err="1">
                <a:solidFill>
                  <a:srgbClr val="FF0000"/>
                </a:solidFill>
                <a:latin typeface="Times New Roman" panose="02020603050405020304" pitchFamily="18" charset="0"/>
                <a:cs typeface="Times New Roman" panose="02020603050405020304" pitchFamily="18" charset="0"/>
              </a:rPr>
              <a:t>Giọng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D110D114-385D-4C6A-A49A-237E17E23D14}"/>
              </a:ext>
            </a:extLst>
          </p:cNvPr>
          <p:cNvSpPr/>
          <p:nvPr/>
        </p:nvSpPr>
        <p:spPr>
          <a:xfrm>
            <a:off x="327842" y="832353"/>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16" name="Oval 15">
            <a:extLst>
              <a:ext uri="{FF2B5EF4-FFF2-40B4-BE49-F238E27FC236}">
                <a16:creationId xmlns:a16="http://schemas.microsoft.com/office/drawing/2014/main" id="{AF0B8592-0713-4E31-8497-5E4B7E97B3D7}"/>
              </a:ext>
            </a:extLst>
          </p:cNvPr>
          <p:cNvSpPr/>
          <p:nvPr/>
        </p:nvSpPr>
        <p:spPr>
          <a:xfrm>
            <a:off x="314985" y="1938249"/>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81F4F2F0-7344-4B31-87CF-0D454E63E87D}"/>
              </a:ext>
            </a:extLst>
          </p:cNvPr>
          <p:cNvSpPr/>
          <p:nvPr/>
        </p:nvSpPr>
        <p:spPr>
          <a:xfrm>
            <a:off x="314212" y="4867186"/>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cxnSp>
        <p:nvCxnSpPr>
          <p:cNvPr id="18" name="Straight Connector 17">
            <a:extLst>
              <a:ext uri="{FF2B5EF4-FFF2-40B4-BE49-F238E27FC236}">
                <a16:creationId xmlns:a16="http://schemas.microsoft.com/office/drawing/2014/main" id="{76BE64FB-ABD6-4181-BB60-16E231FEA5C1}"/>
              </a:ext>
            </a:extLst>
          </p:cNvPr>
          <p:cNvCxnSpPr>
            <a:cxnSpLocks/>
          </p:cNvCxnSpPr>
          <p:nvPr/>
        </p:nvCxnSpPr>
        <p:spPr>
          <a:xfrm>
            <a:off x="536695" y="1828981"/>
            <a:ext cx="45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7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D4758-D505-4562-B353-CC387F70A964}"/>
              </a:ext>
            </a:extLst>
          </p:cNvPr>
          <p:cNvSpPr txBox="1"/>
          <p:nvPr/>
        </p:nvSpPr>
        <p:spPr>
          <a:xfrm>
            <a:off x="3052567" y="2672602"/>
            <a:ext cx="5503787" cy="2747740"/>
          </a:xfrm>
          <a:prstGeom prst="rect">
            <a:avLst/>
          </a:prstGeom>
          <a:solidFill>
            <a:srgbClr val="FFFFCC"/>
          </a:solidFill>
        </p:spPr>
        <p:txBody>
          <a:bodyPr wrap="square" rtlCol="0">
            <a:spAutoFit/>
          </a:bodyPr>
          <a:lstStyle/>
          <a:p>
            <a:pPr algn="ctr">
              <a:lnSpc>
                <a:spcPct val="150000"/>
              </a:lnSpc>
            </a:pPr>
            <a:r>
              <a:rPr lang="en-US" sz="3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3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3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3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endParaRPr lang="en-US" sz="3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marL="571500" indent="-571500">
              <a:lnSpc>
                <a:spcPct val="150000"/>
              </a:lnSpc>
              <a:buFontTx/>
              <a:buChar char="-"/>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nhẹ</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âm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tốc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571500" indent="-571500">
              <a:lnSpc>
                <a:spcPct val="150000"/>
              </a:lnSpc>
              <a:buFontTx/>
              <a:buChar char="-"/>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0" name="PA_图片 6">
            <a:extLst>
              <a:ext uri="{FF2B5EF4-FFF2-40B4-BE49-F238E27FC236}">
                <a16:creationId xmlns:a16="http://schemas.microsoft.com/office/drawing/2014/main" id="{6F373F19-DCA0-4AAE-AFE7-71D3147A1354}"/>
              </a:ext>
            </a:extLst>
          </p:cNvPr>
          <p:cNvPicPr>
            <a:picLocks noChangeAspect="1"/>
          </p:cNvPicPr>
          <p:nvPr>
            <p:custDataLst>
              <p:tags r:id="rId1"/>
            </p:custDataLst>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817" y="226092"/>
            <a:ext cx="4706389" cy="2723510"/>
          </a:xfrm>
          <a:prstGeom prst="rect">
            <a:avLst/>
          </a:prstGeom>
        </p:spPr>
      </p:pic>
      <p:sp>
        <p:nvSpPr>
          <p:cNvPr id="12" name="TextBox 11">
            <a:extLst>
              <a:ext uri="{FF2B5EF4-FFF2-40B4-BE49-F238E27FC236}">
                <a16:creationId xmlns:a16="http://schemas.microsoft.com/office/drawing/2014/main" id="{E4C662CF-D089-46D7-8198-35814924D932}"/>
              </a:ext>
            </a:extLst>
          </p:cNvPr>
          <p:cNvSpPr txBox="1"/>
          <p:nvPr/>
        </p:nvSpPr>
        <p:spPr>
          <a:xfrm>
            <a:off x="912822" y="849183"/>
            <a:ext cx="2914377" cy="1077218"/>
          </a:xfrm>
          <a:prstGeom prst="rect">
            <a:avLst/>
          </a:prstGeom>
          <a:noFill/>
        </p:spPr>
        <p:txBody>
          <a:bodyPr wrap="square" rtlCol="0">
            <a:spAutoFit/>
          </a:bodyPr>
          <a:lstStyle/>
          <a:p>
            <a:pPr lvl="0" algn="ctr">
              <a:defRPr/>
            </a:pPr>
            <a:r>
              <a:rPr lang="en-US" sz="32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32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2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endParaRPr lang="en-US" sz="32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6" name="Picture 2" descr="Học Tập, Giáo Dục, Trẻ Em, Học Bài, Tải hình PNG 103 - Free.Vector6.com">
            <a:extLst>
              <a:ext uri="{FF2B5EF4-FFF2-40B4-BE49-F238E27FC236}">
                <a16:creationId xmlns:a16="http://schemas.microsoft.com/office/drawing/2014/main" id="{C77CF7CE-0EB3-4DED-A820-04A977583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63" y="4347978"/>
            <a:ext cx="2332894" cy="22815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E5A58B-94FF-41EF-B1FB-0A4D9596F847}"/>
              </a:ext>
            </a:extLst>
          </p:cNvPr>
          <p:cNvSpPr txBox="1"/>
          <p:nvPr/>
        </p:nvSpPr>
        <p:spPr>
          <a:xfrm>
            <a:off x="799644" y="972293"/>
            <a:ext cx="2914377" cy="830997"/>
          </a:xfrm>
          <a:prstGeom prst="rect">
            <a:avLst/>
          </a:prstGeom>
          <a:noFill/>
        </p:spPr>
        <p:txBody>
          <a:bodyPr wrap="square" rtlCol="0">
            <a:spAutoFit/>
          </a:bodyPr>
          <a:lstStyle/>
          <a:p>
            <a:pPr lvl="0" algn="ctr">
              <a:defRPr/>
            </a:pPr>
            <a:r>
              <a:rPr lang="en-US" sz="48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a:t>
            </a:r>
            <a:r>
              <a:rPr lang="en-US" sz="48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endParaRPr lang="en-US" sz="48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96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1000"/>
                                        <p:tgtEl>
                                          <p:spTgt spid="11266"/>
                                        </p:tgtEl>
                                      </p:cBhvr>
                                    </p:animEffect>
                                    <p:anim calcmode="lin" valueType="num">
                                      <p:cBhvr>
                                        <p:cTn id="11" dur="1000" fill="hold"/>
                                        <p:tgtEl>
                                          <p:spTgt spid="11266"/>
                                        </p:tgtEl>
                                        <p:attrNameLst>
                                          <p:attrName>ppt_x</p:attrName>
                                        </p:attrNameLst>
                                      </p:cBhvr>
                                      <p:tavLst>
                                        <p:tav tm="0">
                                          <p:val>
                                            <p:strVal val="#ppt_x"/>
                                          </p:val>
                                        </p:tav>
                                        <p:tav tm="100000">
                                          <p:val>
                                            <p:strVal val="#ppt_x"/>
                                          </p:val>
                                        </p:tav>
                                      </p:tavLst>
                                    </p:anim>
                                    <p:anim calcmode="lin" valueType="num">
                                      <p:cBhvr>
                                        <p:cTn id="12" dur="1000" fill="hold"/>
                                        <p:tgtEl>
                                          <p:spTgt spid="11266"/>
                                        </p:tgtEl>
                                        <p:attrNameLst>
                                          <p:attrName>ppt_y</p:attrName>
                                        </p:attrNameLst>
                                      </p:cBhvr>
                                      <p:tavLst>
                                        <p:tav tm="0">
                                          <p:val>
                                            <p:strVal val="#ppt_y+.1"/>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2" grpId="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2349" y="1382234"/>
            <a:ext cx="10668592" cy="3657321"/>
          </a:xfrm>
          <a:prstGeom prst="rect">
            <a:avLst/>
          </a:prstGeom>
        </p:spPr>
      </p:pic>
      <p:sp>
        <p:nvSpPr>
          <p:cNvPr id="5" name="Rectangle 33"/>
          <p:cNvSpPr/>
          <p:nvPr/>
        </p:nvSpPr>
        <p:spPr>
          <a:xfrm>
            <a:off x="2402767" y="1599327"/>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4DF8F3F4-20D6-4604-9CD3-04711C90CAF5}"/>
              </a:ext>
            </a:extLst>
          </p:cNvPr>
          <p:cNvSpPr/>
          <p:nvPr/>
        </p:nvSpPr>
        <p:spPr>
          <a:xfrm>
            <a:off x="334450" y="598572"/>
            <a:ext cx="6341059" cy="7156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hoàn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1D4D5C-F81D-4196-ABF5-B53FADC800BC}"/>
              </a:ext>
            </a:extLst>
          </p:cNvPr>
          <p:cNvSpPr txBox="1"/>
          <p:nvPr/>
        </p:nvSpPr>
        <p:spPr>
          <a:xfrm>
            <a:off x="334452" y="1972441"/>
            <a:ext cx="7067705" cy="742511"/>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b)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0B58954E-C76E-4D1E-8DC2-456B6A350443}"/>
              </a:ext>
            </a:extLst>
          </p:cNvPr>
          <p:cNvSpPr txBox="1"/>
          <p:nvPr/>
        </p:nvSpPr>
        <p:spPr>
          <a:xfrm>
            <a:off x="334450" y="2631276"/>
            <a:ext cx="9238636" cy="742511"/>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c)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E217A132-EA4A-43FE-A926-CC3879ACB47A}"/>
              </a:ext>
            </a:extLst>
          </p:cNvPr>
          <p:cNvSpPr txBox="1"/>
          <p:nvPr/>
        </p:nvSpPr>
        <p:spPr>
          <a:xfrm>
            <a:off x="334450" y="3303511"/>
            <a:ext cx="7067705" cy="742511"/>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d)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đứt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666C4211-C05E-4E51-927A-4BBF8BFA5E55}"/>
              </a:ext>
            </a:extLst>
          </p:cNvPr>
          <p:cNvSpPr txBox="1"/>
          <p:nvPr/>
        </p:nvSpPr>
        <p:spPr>
          <a:xfrm>
            <a:off x="334450" y="1331105"/>
            <a:ext cx="7067705" cy="742511"/>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Rounded Rectangle 9">
            <a:extLst>
              <a:ext uri="{FF2B5EF4-FFF2-40B4-BE49-F238E27FC236}">
                <a16:creationId xmlns:a16="http://schemas.microsoft.com/office/drawing/2014/main" id="{EC91EE77-8096-4E48-B531-BC668C1698A7}"/>
              </a:ext>
            </a:extLst>
          </p:cNvPr>
          <p:cNvSpPr/>
          <p:nvPr/>
        </p:nvSpPr>
        <p:spPr>
          <a:xfrm>
            <a:off x="343765" y="611972"/>
            <a:ext cx="6341059" cy="7156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hoàn</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CBA306A9-F34A-4A89-A310-6F184D7C6867}"/>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6354405" y="3272612"/>
            <a:ext cx="2789595" cy="3842621"/>
          </a:xfrm>
          <a:prstGeom prst="rect">
            <a:avLst/>
          </a:prstGeom>
        </p:spPr>
      </p:pic>
    </p:spTree>
    <p:extLst>
      <p:ext uri="{BB962C8B-B14F-4D97-AF65-F5344CB8AC3E}">
        <p14:creationId xmlns:p14="http://schemas.microsoft.com/office/powerpoint/2010/main" val="2250850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P spid="8" grpId="0"/>
      <p:bldP spid="12" grpId="0"/>
      <p:bldP spid="1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4DF8F3F4-20D6-4604-9CD3-04711C90CAF5}"/>
              </a:ext>
            </a:extLst>
          </p:cNvPr>
          <p:cNvSpPr/>
          <p:nvPr/>
        </p:nvSpPr>
        <p:spPr>
          <a:xfrm>
            <a:off x="377325" y="598572"/>
            <a:ext cx="5180514" cy="7156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hoàn</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1D4D5C-F81D-4196-ABF5-B53FADC800BC}"/>
              </a:ext>
            </a:extLst>
          </p:cNvPr>
          <p:cNvSpPr txBox="1"/>
          <p:nvPr/>
        </p:nvSpPr>
        <p:spPr>
          <a:xfrm>
            <a:off x="258001" y="2328043"/>
            <a:ext cx="4756914" cy="681597"/>
          </a:xfrm>
          <a:prstGeom prst="rect">
            <a:avLst/>
          </a:prstGeom>
          <a:noFill/>
        </p:spPr>
        <p:txBody>
          <a:bodyPr wrap="square" rtlCol="0">
            <a:spAutoFit/>
          </a:bodyPr>
          <a:lstStyle/>
          <a:p>
            <a:pPr>
              <a:lnSpc>
                <a:spcPct val="150000"/>
              </a:lnSpc>
            </a:pP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0B58954E-C76E-4D1E-8DC2-456B6A350443}"/>
              </a:ext>
            </a:extLst>
          </p:cNvPr>
          <p:cNvSpPr txBox="1"/>
          <p:nvPr/>
        </p:nvSpPr>
        <p:spPr>
          <a:xfrm>
            <a:off x="286577" y="3236833"/>
            <a:ext cx="7623332" cy="681597"/>
          </a:xfrm>
          <a:prstGeom prst="rect">
            <a:avLst/>
          </a:prstGeom>
          <a:noFill/>
        </p:spPr>
        <p:txBody>
          <a:bodyPr wrap="square" rtlCol="0">
            <a:spAutoFit/>
          </a:bodyPr>
          <a:lstStyle/>
          <a:p>
            <a:pPr>
              <a:lnSpc>
                <a:spcPct val="150000"/>
              </a:lnSpc>
            </a:pP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E217A132-EA4A-43FE-A926-CC3879ACB47A}"/>
              </a:ext>
            </a:extLst>
          </p:cNvPr>
          <p:cNvSpPr txBox="1"/>
          <p:nvPr/>
        </p:nvSpPr>
        <p:spPr>
          <a:xfrm>
            <a:off x="230923" y="4536404"/>
            <a:ext cx="7475434" cy="681597"/>
          </a:xfrm>
          <a:prstGeom prst="rect">
            <a:avLst/>
          </a:prstGeom>
          <a:noFill/>
        </p:spPr>
        <p:txBody>
          <a:bodyPr wrap="square" rtlCol="0">
            <a:spAutoFit/>
          </a:bodyPr>
          <a:lstStyle/>
          <a:p>
            <a:pPr>
              <a:lnSpc>
                <a:spcPct val="150000"/>
              </a:lnSpc>
            </a:pP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666C4211-C05E-4E51-927A-4BBF8BFA5E55}"/>
              </a:ext>
            </a:extLst>
          </p:cNvPr>
          <p:cNvSpPr txBox="1"/>
          <p:nvPr/>
        </p:nvSpPr>
        <p:spPr>
          <a:xfrm>
            <a:off x="333712" y="1451421"/>
            <a:ext cx="5446840" cy="681597"/>
          </a:xfrm>
          <a:prstGeom prst="rect">
            <a:avLst/>
          </a:prstGeom>
          <a:noFill/>
        </p:spPr>
        <p:txBody>
          <a:bodyPr wrap="square" rtlCol="0">
            <a:spAutoFit/>
          </a:bodyPr>
          <a:lstStyle/>
          <a:p>
            <a:pPr>
              <a:lnSpc>
                <a:spcPct val="150000"/>
              </a:lnSpc>
            </a:pP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9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9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Rounded Rectangle 9">
            <a:extLst>
              <a:ext uri="{FF2B5EF4-FFF2-40B4-BE49-F238E27FC236}">
                <a16:creationId xmlns:a16="http://schemas.microsoft.com/office/drawing/2014/main" id="{EC91EE77-8096-4E48-B531-BC668C1698A7}"/>
              </a:ext>
            </a:extLst>
          </p:cNvPr>
          <p:cNvSpPr/>
          <p:nvPr/>
        </p:nvSpPr>
        <p:spPr>
          <a:xfrm>
            <a:off x="386639" y="611972"/>
            <a:ext cx="5180514" cy="7156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hoàn</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F3700BE8-37E7-464C-9E38-7AD2A3E286EA}"/>
              </a:ext>
            </a:extLst>
          </p:cNvPr>
          <p:cNvSpPr txBox="1"/>
          <p:nvPr/>
        </p:nvSpPr>
        <p:spPr>
          <a:xfrm>
            <a:off x="4765868" y="1436519"/>
            <a:ext cx="3086889" cy="729091"/>
          </a:xfrm>
          <a:prstGeom prst="rect">
            <a:avLst/>
          </a:prstGeom>
          <a:solidFill>
            <a:schemeClr val="bg1"/>
          </a:solidFill>
        </p:spPr>
        <p:txBody>
          <a:bodyPr wrap="square" lIns="145143" tIns="72571" rIns="145143" bIns="72571" rtlCol="0">
            <a:spAutoFit/>
          </a:bodyPr>
          <a:lstStyle/>
          <a:p>
            <a:pPr algn="just">
              <a:lnSpc>
                <a:spcPct val="150000"/>
              </a:lnSpc>
            </a:pPr>
            <a:r>
              <a:rPr lang="vi-VN" sz="2900" b="1" dirty="0">
                <a:solidFill>
                  <a:srgbClr val="FF0000"/>
                </a:solidFill>
                <a:latin typeface="Times New Roman" panose="02020603050405020304" pitchFamily="18" charset="0"/>
                <a:cs typeface="Times New Roman" panose="02020603050405020304" pitchFamily="18" charset="0"/>
              </a:rPr>
              <a:t>rồng rắn đi tiếp.</a:t>
            </a:r>
          </a:p>
        </p:txBody>
      </p:sp>
      <p:sp>
        <p:nvSpPr>
          <p:cNvPr id="16" name="TextBox 15">
            <a:extLst>
              <a:ext uri="{FF2B5EF4-FFF2-40B4-BE49-F238E27FC236}">
                <a16:creationId xmlns:a16="http://schemas.microsoft.com/office/drawing/2014/main" id="{821C3254-6F47-1947-B420-A191BF13F3E8}"/>
              </a:ext>
            </a:extLst>
          </p:cNvPr>
          <p:cNvSpPr txBox="1"/>
          <p:nvPr/>
        </p:nvSpPr>
        <p:spPr>
          <a:xfrm>
            <a:off x="4184563" y="2336676"/>
            <a:ext cx="4756914" cy="729091"/>
          </a:xfrm>
          <a:prstGeom prst="rect">
            <a:avLst/>
          </a:prstGeom>
          <a:solidFill>
            <a:schemeClr val="bg1"/>
          </a:solidFill>
        </p:spPr>
        <p:txBody>
          <a:bodyPr wrap="square" lIns="145143" tIns="72571" rIns="145143" bIns="72571" rtlCol="0">
            <a:spAutoFit/>
          </a:bodyPr>
          <a:lstStyle/>
          <a:p>
            <a:pPr algn="just">
              <a:lnSpc>
                <a:spcPct val="150000"/>
              </a:lnSpc>
            </a:pPr>
            <a:r>
              <a:rPr lang="vi-VN" sz="2900" b="1" dirty="0">
                <a:solidFill>
                  <a:srgbClr val="FF0000"/>
                </a:solidFill>
                <a:latin typeface="Times New Roman" panose="02020603050405020304" pitchFamily="18" charset="0"/>
                <a:cs typeface="Times New Roman" panose="02020603050405020304" pitchFamily="18" charset="0"/>
              </a:rPr>
              <a:t>rồng rắn xin thuốc cho con.</a:t>
            </a:r>
          </a:p>
        </p:txBody>
      </p:sp>
      <p:sp>
        <p:nvSpPr>
          <p:cNvPr id="17" name="TextBox 16">
            <a:extLst>
              <a:ext uri="{FF2B5EF4-FFF2-40B4-BE49-F238E27FC236}">
                <a16:creationId xmlns:a16="http://schemas.microsoft.com/office/drawing/2014/main" id="{645B9CF0-46E5-BB44-8527-EC1FF14D1B4A}"/>
              </a:ext>
            </a:extLst>
          </p:cNvPr>
          <p:cNvSpPr txBox="1"/>
          <p:nvPr/>
        </p:nvSpPr>
        <p:spPr>
          <a:xfrm>
            <a:off x="7025952" y="3235660"/>
            <a:ext cx="1475114" cy="729091"/>
          </a:xfrm>
          <a:prstGeom prst="rect">
            <a:avLst/>
          </a:prstGeom>
          <a:solidFill>
            <a:schemeClr val="bg1"/>
          </a:solidFill>
        </p:spPr>
        <p:txBody>
          <a:bodyPr wrap="square" lIns="145143" tIns="72571" rIns="145143" bIns="72571" rtlCol="0">
            <a:spAutoFit/>
          </a:bodyPr>
          <a:lstStyle/>
          <a:p>
            <a:pPr>
              <a:lnSpc>
                <a:spcPct val="150000"/>
              </a:lnSpc>
            </a:pPr>
            <a:r>
              <a:rPr lang="vi-VN" sz="2900" b="1" dirty="0">
                <a:solidFill>
                  <a:srgbClr val="FF0000"/>
                </a:solidFill>
                <a:latin typeface="Times New Roman" panose="02020603050405020304" pitchFamily="18" charset="0"/>
                <a:cs typeface="Times New Roman" panose="02020603050405020304" pitchFamily="18" charset="0"/>
              </a:rPr>
              <a:t>đổi vai</a:t>
            </a:r>
          </a:p>
        </p:txBody>
      </p:sp>
      <p:sp>
        <p:nvSpPr>
          <p:cNvPr id="18" name="TextBox 17">
            <a:extLst>
              <a:ext uri="{FF2B5EF4-FFF2-40B4-BE49-F238E27FC236}">
                <a16:creationId xmlns:a16="http://schemas.microsoft.com/office/drawing/2014/main" id="{999B871B-D9F6-9948-AFBC-C0B10B13E93B}"/>
              </a:ext>
            </a:extLst>
          </p:cNvPr>
          <p:cNvSpPr txBox="1"/>
          <p:nvPr/>
        </p:nvSpPr>
        <p:spPr>
          <a:xfrm>
            <a:off x="5350083" y="4536404"/>
            <a:ext cx="2979530" cy="729091"/>
          </a:xfrm>
          <a:prstGeom prst="rect">
            <a:avLst/>
          </a:prstGeom>
          <a:solidFill>
            <a:schemeClr val="bg1"/>
          </a:solidFill>
        </p:spPr>
        <p:txBody>
          <a:bodyPr wrap="square" lIns="145143" tIns="72571" rIns="145143" bIns="72571" rtlCol="0">
            <a:spAutoFit/>
          </a:bodyPr>
          <a:lstStyle/>
          <a:p>
            <a:pPr>
              <a:lnSpc>
                <a:spcPct val="150000"/>
              </a:lnSpc>
            </a:pPr>
            <a:r>
              <a:rPr lang="vi-VN" sz="2900" b="1" dirty="0">
                <a:solidFill>
                  <a:srgbClr val="FF0000"/>
                </a:solidFill>
                <a:latin typeface="Times New Roman" panose="02020603050405020304" pitchFamily="18" charset="0"/>
                <a:cs typeface="Times New Roman" panose="02020603050405020304" pitchFamily="18" charset="0"/>
              </a:rPr>
              <a:t>đổi vai làm đuôi.</a:t>
            </a:r>
          </a:p>
        </p:txBody>
      </p:sp>
      <p:sp>
        <p:nvSpPr>
          <p:cNvPr id="5" name="Rectangle 4"/>
          <p:cNvSpPr/>
          <p:nvPr/>
        </p:nvSpPr>
        <p:spPr>
          <a:xfrm>
            <a:off x="493420" y="3906781"/>
            <a:ext cx="2651688" cy="681597"/>
          </a:xfrm>
          <a:prstGeom prst="rect">
            <a:avLst/>
          </a:prstGeom>
        </p:spPr>
        <p:txBody>
          <a:bodyPr wrap="none">
            <a:spAutoFit/>
          </a:bodyPr>
          <a:lstStyle/>
          <a:p>
            <a:pPr>
              <a:lnSpc>
                <a:spcPct val="150000"/>
              </a:lnSpc>
            </a:pPr>
            <a:r>
              <a:rPr lang="vi-VN" sz="2900" b="1" dirty="0">
                <a:solidFill>
                  <a:srgbClr val="FF0000"/>
                </a:solidFill>
                <a:latin typeface="Times New Roman" panose="02020603050405020304" pitchFamily="18" charset="0"/>
                <a:cs typeface="Times New Roman" panose="02020603050405020304" pitchFamily="18" charset="0"/>
              </a:rPr>
              <a:t>làm thầy thuốc.</a:t>
            </a:r>
          </a:p>
        </p:txBody>
      </p:sp>
    </p:spTree>
    <p:extLst>
      <p:ext uri="{BB962C8B-B14F-4D97-AF65-F5344CB8AC3E}">
        <p14:creationId xmlns:p14="http://schemas.microsoft.com/office/powerpoint/2010/main" val="666152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4DF8F3F4-20D6-4604-9CD3-04711C90CAF5}"/>
              </a:ext>
            </a:extLst>
          </p:cNvPr>
          <p:cNvSpPr/>
          <p:nvPr/>
        </p:nvSpPr>
        <p:spPr>
          <a:xfrm>
            <a:off x="262803" y="379780"/>
            <a:ext cx="7466735" cy="76152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ED68F74D-E9C7-47DC-8418-C0D859F9148D}"/>
              </a:ext>
            </a:extLst>
          </p:cNvPr>
          <p:cNvSpPr txBox="1"/>
          <p:nvPr/>
        </p:nvSpPr>
        <p:spPr>
          <a:xfrm>
            <a:off x="262802" y="1240810"/>
            <a:ext cx="8621161" cy="661207"/>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7E504494-D749-4AD8-9015-56C33EBF6D9F}"/>
              </a:ext>
            </a:extLst>
          </p:cNvPr>
          <p:cNvPicPr>
            <a:picLocks noChangeAspect="1"/>
          </p:cNvPicPr>
          <p:nvPr/>
        </p:nvPicPr>
        <p:blipFill>
          <a:blip r:embed="rId3">
            <a:clrChange>
              <a:clrFrom>
                <a:srgbClr val="F5F5F5"/>
              </a:clrFrom>
              <a:clrTo>
                <a:srgbClr val="F5F5F5">
                  <a:alpha val="0"/>
                </a:srgbClr>
              </a:clrTo>
            </a:clrChange>
          </a:blip>
          <a:stretch>
            <a:fillRect/>
          </a:stretch>
        </p:blipFill>
        <p:spPr>
          <a:xfrm>
            <a:off x="2664591" y="987660"/>
            <a:ext cx="6219372" cy="6613289"/>
          </a:xfrm>
          <a:prstGeom prst="rect">
            <a:avLst/>
          </a:prstGeom>
        </p:spPr>
      </p:pic>
      <p:sp>
        <p:nvSpPr>
          <p:cNvPr id="10" name="TextBox 9">
            <a:extLst>
              <a:ext uri="{FF2B5EF4-FFF2-40B4-BE49-F238E27FC236}">
                <a16:creationId xmlns:a16="http://schemas.microsoft.com/office/drawing/2014/main" id="{164A1754-2BF1-472F-A3D9-89E683283DC4}"/>
              </a:ext>
            </a:extLst>
          </p:cNvPr>
          <p:cNvSpPr txBox="1"/>
          <p:nvPr/>
        </p:nvSpPr>
        <p:spPr>
          <a:xfrm>
            <a:off x="3671560" y="3557589"/>
            <a:ext cx="4563917" cy="2597827"/>
          </a:xfrm>
          <a:prstGeom prst="rect">
            <a:avLst/>
          </a:prstGeom>
          <a:noFill/>
        </p:spPr>
        <p:txBody>
          <a:bodyPr wrap="square" rtlCol="0">
            <a:spAutoFit/>
          </a:bodyPr>
          <a:lstStyle/>
          <a:p>
            <a:pPr marL="457200" indent="-457200">
              <a:lnSpc>
                <a:spcPct val="150000"/>
              </a:lnSpc>
              <a:buFontTx/>
              <a:buChar char="-"/>
            </a:pP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xét</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marL="457200" indent="-457200">
              <a:lnSpc>
                <a:spcPct val="150000"/>
              </a:lnSpc>
              <a:buFontTx/>
              <a:buChar char="-"/>
            </a:pP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thức</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nSpc>
                <a:spcPct val="150000"/>
              </a:lnSpc>
            </a:pP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 Ý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7A02569-138C-4686-A178-3AF050CE17EF}"/>
              </a:ext>
            </a:extLst>
          </p:cNvPr>
          <p:cNvSpPr txBox="1"/>
          <p:nvPr/>
        </p:nvSpPr>
        <p:spPr>
          <a:xfrm>
            <a:off x="5217925" y="2094542"/>
            <a:ext cx="1471186" cy="742511"/>
          </a:xfrm>
          <a:prstGeom prst="rect">
            <a:avLst/>
          </a:prstGeom>
          <a:noFill/>
        </p:spPr>
        <p:txBody>
          <a:bodyPr wrap="square" rtlCol="0">
            <a:spAutoFit/>
          </a:bodyPr>
          <a:lstStyle/>
          <a:p>
            <a:pPr>
              <a:lnSpc>
                <a:spcPct val="150000"/>
              </a:lnSpc>
            </a:pPr>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ý</a:t>
            </a:r>
          </a:p>
        </p:txBody>
      </p:sp>
      <p:cxnSp>
        <p:nvCxnSpPr>
          <p:cNvPr id="3" name="Straight Connector 2">
            <a:extLst>
              <a:ext uri="{FF2B5EF4-FFF2-40B4-BE49-F238E27FC236}">
                <a16:creationId xmlns:a16="http://schemas.microsoft.com/office/drawing/2014/main" id="{4DB92FC1-4526-432A-8F5A-9F12A04A89C4}"/>
              </a:ext>
            </a:extLst>
          </p:cNvPr>
          <p:cNvCxnSpPr>
            <a:cxnSpLocks/>
          </p:cNvCxnSpPr>
          <p:nvPr/>
        </p:nvCxnSpPr>
        <p:spPr>
          <a:xfrm>
            <a:off x="862020" y="918043"/>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1B0D08-5D2A-4155-9A50-B6C48D0201B8}"/>
              </a:ext>
            </a:extLst>
          </p:cNvPr>
          <p:cNvCxnSpPr>
            <a:cxnSpLocks/>
          </p:cNvCxnSpPr>
          <p:nvPr/>
        </p:nvCxnSpPr>
        <p:spPr>
          <a:xfrm>
            <a:off x="4100337" y="932331"/>
            <a:ext cx="3106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5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800" fill="hold"/>
                                        <p:tgtEl>
                                          <p:spTgt spid="10"/>
                                        </p:tgtEl>
                                        <p:attrNameLst>
                                          <p:attrName>ppt_w</p:attrName>
                                        </p:attrNameLst>
                                      </p:cBhvr>
                                      <p:tavLst>
                                        <p:tav tm="0">
                                          <p:val>
                                            <p:fltVal val="0"/>
                                          </p:val>
                                        </p:tav>
                                        <p:tav tm="100000">
                                          <p:val>
                                            <p:strVal val="#ppt_w"/>
                                          </p:val>
                                        </p:tav>
                                      </p:tavLst>
                                    </p:anim>
                                    <p:anim calcmode="lin" valueType="num">
                                      <p:cBhvr>
                                        <p:cTn id="27" dur="800" fill="hold"/>
                                        <p:tgtEl>
                                          <p:spTgt spid="10"/>
                                        </p:tgtEl>
                                        <p:attrNameLst>
                                          <p:attrName>ppt_h</p:attrName>
                                        </p:attrNameLst>
                                      </p:cBhvr>
                                      <p:tavLst>
                                        <p:tav tm="0">
                                          <p:val>
                                            <p:fltVal val="0"/>
                                          </p:val>
                                        </p:tav>
                                        <p:tav tm="100000">
                                          <p:val>
                                            <p:strVal val="#ppt_h"/>
                                          </p:val>
                                        </p:tav>
                                      </p:tavLst>
                                    </p:anim>
                                    <p:animEffect transition="in" filter="fade">
                                      <p:cBhvr>
                                        <p:cTn id="28" dur="8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2"/>
            <a:ext cx="9144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11163" y="258797"/>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a:cxnSpLocks/>
          </p:cNvCxnSpPr>
          <p:nvPr/>
        </p:nvCxnSpPr>
        <p:spPr>
          <a:xfrm>
            <a:off x="1028349" y="3158940"/>
            <a:ext cx="762264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882668" y="1417155"/>
            <a:ext cx="856207"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1738875" y="1163050"/>
            <a:ext cx="6759303" cy="1183444"/>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339993" y="2728620"/>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990854" y="2848271"/>
            <a:ext cx="6153146" cy="1294042"/>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224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2"/>
            <a:ext cx="9144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11163" y="258797"/>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a:cxnSpLocks/>
          </p:cNvCxnSpPr>
          <p:nvPr/>
        </p:nvCxnSpPr>
        <p:spPr>
          <a:xfrm>
            <a:off x="1028349" y="3158940"/>
            <a:ext cx="762264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882668" y="1417155"/>
            <a:ext cx="856207"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1738875" y="1163050"/>
            <a:ext cx="6759303" cy="1183444"/>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339993" y="2728620"/>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95000"/>
                  <a:lumOff val="5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990854" y="2848271"/>
            <a:ext cx="6153146" cy="1294042"/>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0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10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EAFEB-C570-4702-ADA3-32ABBC945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42DCF9-A891-4A89-A736-94717B7A1673}"/>
              </a:ext>
            </a:extLst>
          </p:cNvPr>
          <p:cNvSpPr>
            <a:spLocks noGrp="1"/>
          </p:cNvSpPr>
          <p:nvPr>
            <p:ph type="title"/>
          </p:nvPr>
        </p:nvSpPr>
        <p:spPr>
          <a:xfrm>
            <a:off x="1004341" y="1934800"/>
            <a:ext cx="7560039" cy="1674083"/>
          </a:xfrm>
        </p:spPr>
        <p:txBody>
          <a:bodyPr>
            <a:noAutofit/>
          </a:bodyPr>
          <a:lstStyle/>
          <a:p>
            <a:pPr algn="l">
              <a:lnSpc>
                <a:spcPct val="200000"/>
              </a:lnSpc>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rắn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mây</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Nặn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chơi</a:t>
            </a:r>
            <a:br>
              <a:rPr lang="en-US" sz="3200" b="1" dirty="0">
                <a:solidFill>
                  <a:srgbClr val="FF0000"/>
                </a:solidFill>
                <a:latin typeface="Times New Roman" panose="02020603050405020304" pitchFamily="18" charset="0"/>
                <a:cs typeface="Times New Roman" panose="02020603050405020304" pitchFamily="18" charset="0"/>
              </a:rPr>
            </a:b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822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3C722568-5BEC-4CC9-9200-292359A25631}"/>
              </a:ext>
            </a:extLst>
          </p:cNvPr>
          <p:cNvSpPr txBox="1"/>
          <p:nvPr/>
        </p:nvSpPr>
        <p:spPr>
          <a:xfrm>
            <a:off x="755427" y="1285845"/>
            <a:ext cx="7633146" cy="1828386"/>
          </a:xfrm>
          <a:prstGeom prst="rect">
            <a:avLst/>
          </a:prstGeom>
          <a:noFill/>
        </p:spPr>
        <p:txBody>
          <a:bodyPr wrap="square" rtlCol="0">
            <a:spAutoFit/>
          </a:bodyPr>
          <a:lstStyle/>
          <a:p>
            <a:pPr algn="ctr">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Tạm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hẹn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lại</a:t>
            </a:r>
            <a:r>
              <a:rPr lang="en-US" sz="40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con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49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8202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136DC6-6176-4638-8A70-07C1A72162D1}"/>
              </a:ext>
            </a:extLst>
          </p:cNvPr>
          <p:cNvPicPr>
            <a:picLocks noChangeAspect="1"/>
          </p:cNvPicPr>
          <p:nvPr/>
        </p:nvPicPr>
        <p:blipFill rotWithShape="1">
          <a:blip r:embed="rId3">
            <a:clrChange>
              <a:clrFrom>
                <a:srgbClr val="FFFFFF"/>
              </a:clrFrom>
              <a:clrTo>
                <a:srgbClr val="FFFFFF">
                  <a:alpha val="0"/>
                </a:srgbClr>
              </a:clrTo>
            </a:clrChange>
          </a:blip>
          <a:srcRect l="43026" b="49181"/>
          <a:stretch/>
        </p:blipFill>
        <p:spPr>
          <a:xfrm>
            <a:off x="5837279" y="2314137"/>
            <a:ext cx="2955200" cy="1418328"/>
          </a:xfrm>
          <a:prstGeom prst="rect">
            <a:avLst/>
          </a:prstGeom>
        </p:spPr>
      </p:pic>
      <p:sp>
        <p:nvSpPr>
          <p:cNvPr id="7" name="矩形 4">
            <a:extLst>
              <a:ext uri="{FF2B5EF4-FFF2-40B4-BE49-F238E27FC236}">
                <a16:creationId xmlns:a16="http://schemas.microsoft.com/office/drawing/2014/main" id="{58098496-C8DF-452B-9C8C-3A4DD2C6E2F5}"/>
              </a:ext>
            </a:extLst>
          </p:cNvPr>
          <p:cNvSpPr/>
          <p:nvPr/>
        </p:nvSpPr>
        <p:spPr>
          <a:xfrm>
            <a:off x="1989286" y="309133"/>
            <a:ext cx="4655177" cy="523220"/>
          </a:xfrm>
          <a:prstGeom prst="rect">
            <a:avLst/>
          </a:prstGeom>
        </p:spPr>
        <p:txBody>
          <a:bodyPr wrap="square">
            <a:spAutoFit/>
          </a:bodyPr>
          <a:lstStyle/>
          <a:p>
            <a:pPr algn="ctr" defTabSz="1219170"/>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zh-CN" altLang="en-US" sz="2800" b="1" dirty="0">
              <a:solidFill>
                <a:srgbClr val="FF0000"/>
              </a:solidFill>
              <a:latin typeface="Times New Roman" panose="02020603050405020304" pitchFamily="18" charset="0"/>
              <a:ea typeface="方正卡通简体" pitchFamily="65" charset="-122"/>
              <a:cs typeface="Times New Roman" panose="02020603050405020304" pitchFamily="18" charset="0"/>
            </a:endParaRPr>
          </a:p>
        </p:txBody>
      </p:sp>
      <p:sp>
        <p:nvSpPr>
          <p:cNvPr id="19" name="TextBox 18">
            <a:extLst>
              <a:ext uri="{FF2B5EF4-FFF2-40B4-BE49-F238E27FC236}">
                <a16:creationId xmlns:a16="http://schemas.microsoft.com/office/drawing/2014/main" id="{044D0DB6-45CB-438C-9FA8-CEC68C2C062D}"/>
              </a:ext>
            </a:extLst>
          </p:cNvPr>
          <p:cNvSpPr txBox="1"/>
          <p:nvPr/>
        </p:nvSpPr>
        <p:spPr>
          <a:xfrm>
            <a:off x="351521" y="736740"/>
            <a:ext cx="8440958" cy="6032356"/>
          </a:xfrm>
          <a:prstGeom prst="rect">
            <a:avLst/>
          </a:prstGeom>
          <a:noFill/>
        </p:spPr>
        <p:txBody>
          <a:bodyPr wrap="square" lIns="121855" tIns="60928" rIns="121855" bIns="60928" rtlCol="0">
            <a:spAutoFit/>
          </a:bodyPr>
          <a:lstStyle/>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Năm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 thế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矩形 4">
            <a:extLst>
              <a:ext uri="{FF2B5EF4-FFF2-40B4-BE49-F238E27FC236}">
                <a16:creationId xmlns:a16="http://schemas.microsoft.com/office/drawing/2014/main" id="{A93DAE9F-5A72-4D7C-B805-794A9B405757}"/>
              </a:ext>
            </a:extLst>
          </p:cNvPr>
          <p:cNvSpPr/>
          <p:nvPr/>
        </p:nvSpPr>
        <p:spPr>
          <a:xfrm>
            <a:off x="3057525" y="6348812"/>
            <a:ext cx="5887225" cy="400110"/>
          </a:xfrm>
          <a:prstGeom prst="rect">
            <a:avLst/>
          </a:prstGeom>
        </p:spPr>
        <p:txBody>
          <a:bodyPr wrap="square">
            <a:spAutoFit/>
          </a:bodyPr>
          <a:lstStyle/>
          <a:p>
            <a:pPr algn="ctr" defTabSz="1219170"/>
            <a:r>
              <a:rPr lang="en-US" altLang="zh-CN" sz="2000" b="1" dirty="0">
                <a:latin typeface="Times New Roman" panose="02020603050405020304" pitchFamily="18" charset="0"/>
                <a:ea typeface="方正卡通简体" pitchFamily="65" charset="-122"/>
                <a:cs typeface="Times New Roman" panose="02020603050405020304" pitchFamily="18" charset="0"/>
              </a:rPr>
              <a:t>Theo 101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trò</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a:t>
            </a:r>
            <a:r>
              <a:rPr lang="vi-VN" altLang="zh-CN" sz="2000" b="1" dirty="0">
                <a:latin typeface="Times New Roman" panose="02020603050405020304" pitchFamily="18" charset="0"/>
                <a:ea typeface="方正卡通简体" pitchFamily="65" charset="-122"/>
                <a:cs typeface="Times New Roman" panose="02020603050405020304" pitchFamily="18" charset="0"/>
              </a:rPr>
              <a:t>ơ</a:t>
            </a:r>
            <a:r>
              <a:rPr lang="en-US" altLang="zh-CN" sz="2000" b="1" dirty="0" err="1">
                <a:latin typeface="Times New Roman" panose="02020603050405020304" pitchFamily="18" charset="0"/>
                <a:ea typeface="方正卡通简体" pitchFamily="65" charset="-122"/>
                <a:cs typeface="Times New Roman" panose="02020603050405020304" pitchFamily="18" charset="0"/>
              </a:rPr>
              <a:t>i</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dân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gian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dành</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cho</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trẻ</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mầm</a:t>
            </a:r>
            <a:r>
              <a:rPr lang="en-US" altLang="zh-CN" sz="2000" b="1" dirty="0">
                <a:latin typeface="Times New Roman" panose="02020603050405020304" pitchFamily="18" charset="0"/>
                <a:ea typeface="方正卡通简体" pitchFamily="65" charset="-122"/>
                <a:cs typeface="Times New Roman" panose="02020603050405020304" pitchFamily="18" charset="0"/>
              </a:rPr>
              <a:t> non)</a:t>
            </a:r>
            <a:endParaRPr lang="zh-CN" altLang="en-US" sz="2000" b="1" dirty="0">
              <a:latin typeface="Times New Roman" panose="02020603050405020304" pitchFamily="18" charset="0"/>
              <a:ea typeface="方正卡通简体" pitchFamily="65" charset="-122"/>
              <a:cs typeface="Times New Roman" panose="02020603050405020304" pitchFamily="18" charset="0"/>
            </a:endParaRPr>
          </a:p>
        </p:txBody>
      </p:sp>
    </p:spTree>
    <p:extLst>
      <p:ext uri="{BB962C8B-B14F-4D97-AF65-F5344CB8AC3E}">
        <p14:creationId xmlns:p14="http://schemas.microsoft.com/office/powerpoint/2010/main" val="214571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136DC6-6176-4638-8A70-07C1A72162D1}"/>
              </a:ext>
            </a:extLst>
          </p:cNvPr>
          <p:cNvPicPr>
            <a:picLocks noChangeAspect="1"/>
          </p:cNvPicPr>
          <p:nvPr/>
        </p:nvPicPr>
        <p:blipFill rotWithShape="1">
          <a:blip r:embed="rId3">
            <a:clrChange>
              <a:clrFrom>
                <a:srgbClr val="FFFFFF"/>
              </a:clrFrom>
              <a:clrTo>
                <a:srgbClr val="FFFFFF">
                  <a:alpha val="0"/>
                </a:srgbClr>
              </a:clrTo>
            </a:clrChange>
          </a:blip>
          <a:srcRect l="43026" b="49181"/>
          <a:stretch/>
        </p:blipFill>
        <p:spPr>
          <a:xfrm>
            <a:off x="5837279" y="2314137"/>
            <a:ext cx="2955200" cy="1418328"/>
          </a:xfrm>
          <a:prstGeom prst="rect">
            <a:avLst/>
          </a:prstGeom>
        </p:spPr>
      </p:pic>
      <p:sp>
        <p:nvSpPr>
          <p:cNvPr id="7" name="矩形 4">
            <a:extLst>
              <a:ext uri="{FF2B5EF4-FFF2-40B4-BE49-F238E27FC236}">
                <a16:creationId xmlns:a16="http://schemas.microsoft.com/office/drawing/2014/main" id="{58098496-C8DF-452B-9C8C-3A4DD2C6E2F5}"/>
              </a:ext>
            </a:extLst>
          </p:cNvPr>
          <p:cNvSpPr/>
          <p:nvPr/>
        </p:nvSpPr>
        <p:spPr>
          <a:xfrm>
            <a:off x="1989286" y="309133"/>
            <a:ext cx="4655177" cy="523220"/>
          </a:xfrm>
          <a:prstGeom prst="rect">
            <a:avLst/>
          </a:prstGeom>
        </p:spPr>
        <p:txBody>
          <a:bodyPr wrap="square">
            <a:spAutoFit/>
          </a:bodyPr>
          <a:lstStyle/>
          <a:p>
            <a:pPr algn="ctr" defTabSz="1219170"/>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zh-CN" altLang="en-US" sz="2800" b="1" dirty="0">
              <a:solidFill>
                <a:srgbClr val="FF0000"/>
              </a:solidFill>
              <a:latin typeface="Times New Roman" panose="02020603050405020304" pitchFamily="18" charset="0"/>
              <a:ea typeface="方正卡通简体" pitchFamily="65" charset="-122"/>
              <a:cs typeface="Times New Roman" panose="02020603050405020304" pitchFamily="18" charset="0"/>
            </a:endParaRPr>
          </a:p>
        </p:txBody>
      </p:sp>
      <p:sp>
        <p:nvSpPr>
          <p:cNvPr id="19" name="TextBox 18">
            <a:extLst>
              <a:ext uri="{FF2B5EF4-FFF2-40B4-BE49-F238E27FC236}">
                <a16:creationId xmlns:a16="http://schemas.microsoft.com/office/drawing/2014/main" id="{044D0DB6-45CB-438C-9FA8-CEC68C2C062D}"/>
              </a:ext>
            </a:extLst>
          </p:cNvPr>
          <p:cNvSpPr txBox="1"/>
          <p:nvPr/>
        </p:nvSpPr>
        <p:spPr>
          <a:xfrm>
            <a:off x="351521" y="736740"/>
            <a:ext cx="8440958" cy="6032356"/>
          </a:xfrm>
          <a:prstGeom prst="rect">
            <a:avLst/>
          </a:prstGeom>
          <a:noFill/>
        </p:spPr>
        <p:txBody>
          <a:bodyPr wrap="square" lIns="121855" tIns="60928" rIns="121855" bIns="60928" rtlCol="0">
            <a:spAutoFit/>
          </a:bodyPr>
          <a:lstStyle/>
          <a:p>
            <a:pPr indent="463550" algn="just"/>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Năm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thăm</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cứ</a:t>
            </a:r>
            <a:r>
              <a:rPr lang="vi-VN"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thế</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solidFill>
                  <a:srgbClr val="00602B"/>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矩形 4">
            <a:extLst>
              <a:ext uri="{FF2B5EF4-FFF2-40B4-BE49-F238E27FC236}">
                <a16:creationId xmlns:a16="http://schemas.microsoft.com/office/drawing/2014/main" id="{A93DAE9F-5A72-4D7C-B805-794A9B405757}"/>
              </a:ext>
            </a:extLst>
          </p:cNvPr>
          <p:cNvSpPr/>
          <p:nvPr/>
        </p:nvSpPr>
        <p:spPr>
          <a:xfrm>
            <a:off x="3057525" y="6348812"/>
            <a:ext cx="5887225" cy="400110"/>
          </a:xfrm>
          <a:prstGeom prst="rect">
            <a:avLst/>
          </a:prstGeom>
        </p:spPr>
        <p:txBody>
          <a:bodyPr wrap="square">
            <a:spAutoFit/>
          </a:bodyPr>
          <a:lstStyle/>
          <a:p>
            <a:pPr algn="ctr" defTabSz="1219170"/>
            <a:r>
              <a:rPr lang="en-US" altLang="zh-CN" sz="2000" b="1" dirty="0">
                <a:latin typeface="Times New Roman" panose="02020603050405020304" pitchFamily="18" charset="0"/>
                <a:ea typeface="方正卡通简体" pitchFamily="65" charset="-122"/>
                <a:cs typeface="Times New Roman" panose="02020603050405020304" pitchFamily="18" charset="0"/>
              </a:rPr>
              <a:t>Theo 101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trò</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a:t>
            </a:r>
            <a:r>
              <a:rPr lang="vi-VN" altLang="zh-CN" sz="2000" b="1" dirty="0">
                <a:latin typeface="Times New Roman" panose="02020603050405020304" pitchFamily="18" charset="0"/>
                <a:ea typeface="方正卡通简体" pitchFamily="65" charset="-122"/>
                <a:cs typeface="Times New Roman" panose="02020603050405020304" pitchFamily="18" charset="0"/>
              </a:rPr>
              <a:t>ơ</a:t>
            </a:r>
            <a:r>
              <a:rPr lang="en-US" altLang="zh-CN" sz="2000" b="1" dirty="0" err="1">
                <a:latin typeface="Times New Roman" panose="02020603050405020304" pitchFamily="18" charset="0"/>
                <a:ea typeface="方正卡通简体" pitchFamily="65" charset="-122"/>
                <a:cs typeface="Times New Roman" panose="02020603050405020304" pitchFamily="18" charset="0"/>
              </a:rPr>
              <a:t>i</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dân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gian</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dành</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cho</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trẻ</a:t>
            </a:r>
            <a:r>
              <a:rPr lang="en-US" altLang="zh-CN" sz="2000" b="1" dirty="0">
                <a:latin typeface="Times New Roman" panose="02020603050405020304" pitchFamily="18" charset="0"/>
                <a:ea typeface="方正卡通简体" pitchFamily="65" charset="-122"/>
                <a:cs typeface="Times New Roman" panose="02020603050405020304" pitchFamily="18" charset="0"/>
              </a:rPr>
              <a:t> </a:t>
            </a:r>
            <a:r>
              <a:rPr lang="en-US" altLang="zh-CN" sz="2000" b="1" dirty="0" err="1">
                <a:latin typeface="Times New Roman" panose="02020603050405020304" pitchFamily="18" charset="0"/>
                <a:ea typeface="方正卡通简体" pitchFamily="65" charset="-122"/>
                <a:cs typeface="Times New Roman" panose="02020603050405020304" pitchFamily="18" charset="0"/>
              </a:rPr>
              <a:t>mầm</a:t>
            </a:r>
            <a:r>
              <a:rPr lang="en-US" altLang="zh-CN" sz="2000" b="1" dirty="0">
                <a:latin typeface="Times New Roman" panose="02020603050405020304" pitchFamily="18" charset="0"/>
                <a:ea typeface="方正卡通简体" pitchFamily="65" charset="-122"/>
                <a:cs typeface="Times New Roman" panose="02020603050405020304" pitchFamily="18" charset="0"/>
              </a:rPr>
              <a:t> non)</a:t>
            </a:r>
            <a:endParaRPr lang="zh-CN" altLang="en-US" sz="2000" b="1" dirty="0">
              <a:latin typeface="Times New Roman" panose="02020603050405020304" pitchFamily="18" charset="0"/>
              <a:ea typeface="方正卡通简体" pitchFamily="65" charset="-122"/>
              <a:cs typeface="Times New Roman" panose="02020603050405020304" pitchFamily="18" charset="0"/>
            </a:endParaRPr>
          </a:p>
        </p:txBody>
      </p:sp>
      <p:sp>
        <p:nvSpPr>
          <p:cNvPr id="8" name="Oval 7">
            <a:extLst>
              <a:ext uri="{FF2B5EF4-FFF2-40B4-BE49-F238E27FC236}">
                <a16:creationId xmlns:a16="http://schemas.microsoft.com/office/drawing/2014/main" id="{FA3280B1-0517-4310-A179-AC160DD01541}"/>
              </a:ext>
            </a:extLst>
          </p:cNvPr>
          <p:cNvSpPr/>
          <p:nvPr/>
        </p:nvSpPr>
        <p:spPr>
          <a:xfrm>
            <a:off x="327842" y="832353"/>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86858AC3-975D-4278-B5CB-B39084DD3300}"/>
              </a:ext>
            </a:extLst>
          </p:cNvPr>
          <p:cNvSpPr/>
          <p:nvPr/>
        </p:nvSpPr>
        <p:spPr>
          <a:xfrm>
            <a:off x="314985" y="1938249"/>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52673B2B-CBB8-416B-9381-0A3C7ED33D49}"/>
              </a:ext>
            </a:extLst>
          </p:cNvPr>
          <p:cNvSpPr/>
          <p:nvPr/>
        </p:nvSpPr>
        <p:spPr>
          <a:xfrm>
            <a:off x="314212" y="4867186"/>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75592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136DC6-6176-4638-8A70-07C1A72162D1}"/>
              </a:ext>
            </a:extLst>
          </p:cNvPr>
          <p:cNvPicPr>
            <a:picLocks noChangeAspect="1"/>
          </p:cNvPicPr>
          <p:nvPr/>
        </p:nvPicPr>
        <p:blipFill rotWithShape="1">
          <a:blip r:embed="rId3">
            <a:clrChange>
              <a:clrFrom>
                <a:srgbClr val="FFFFFF"/>
              </a:clrFrom>
              <a:clrTo>
                <a:srgbClr val="FFFFFF">
                  <a:alpha val="0"/>
                </a:srgbClr>
              </a:clrTo>
            </a:clrChange>
          </a:blip>
          <a:srcRect l="43026" b="49181"/>
          <a:stretch/>
        </p:blipFill>
        <p:spPr>
          <a:xfrm>
            <a:off x="5500688" y="3428999"/>
            <a:ext cx="3263808" cy="2151425"/>
          </a:xfrm>
          <a:prstGeom prst="rect">
            <a:avLst/>
          </a:prstGeom>
        </p:spPr>
      </p:pic>
      <p:sp>
        <p:nvSpPr>
          <p:cNvPr id="7" name="矩形 4">
            <a:extLst>
              <a:ext uri="{FF2B5EF4-FFF2-40B4-BE49-F238E27FC236}">
                <a16:creationId xmlns:a16="http://schemas.microsoft.com/office/drawing/2014/main" id="{58098496-C8DF-452B-9C8C-3A4DD2C6E2F5}"/>
              </a:ext>
            </a:extLst>
          </p:cNvPr>
          <p:cNvSpPr/>
          <p:nvPr/>
        </p:nvSpPr>
        <p:spPr>
          <a:xfrm>
            <a:off x="1527331" y="541114"/>
            <a:ext cx="5840268" cy="584775"/>
          </a:xfrm>
          <a:prstGeom prst="rect">
            <a:avLst/>
          </a:prstGeom>
        </p:spPr>
        <p:txBody>
          <a:bodyPr wrap="square">
            <a:spAutoFit/>
          </a:bodyPr>
          <a:lstStyle/>
          <a:p>
            <a:pPr algn="ctr" defTabSz="1219170"/>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zh-CN" altLang="en-US" sz="3200" b="1" dirty="0">
              <a:solidFill>
                <a:srgbClr val="FF0000"/>
              </a:solidFill>
              <a:latin typeface="Times New Roman" panose="02020603050405020304" pitchFamily="18" charset="0"/>
              <a:ea typeface="方正卡通简体" pitchFamily="65" charset="-122"/>
              <a:cs typeface="Times New Roman" panose="02020603050405020304" pitchFamily="18" charset="0"/>
            </a:endParaRPr>
          </a:p>
        </p:txBody>
      </p:sp>
      <p:sp>
        <p:nvSpPr>
          <p:cNvPr id="19" name="TextBox 18">
            <a:extLst>
              <a:ext uri="{FF2B5EF4-FFF2-40B4-BE49-F238E27FC236}">
                <a16:creationId xmlns:a16="http://schemas.microsoft.com/office/drawing/2014/main" id="{044D0DB6-45CB-438C-9FA8-CEC68C2C062D}"/>
              </a:ext>
            </a:extLst>
          </p:cNvPr>
          <p:cNvSpPr txBox="1"/>
          <p:nvPr/>
        </p:nvSpPr>
        <p:spPr>
          <a:xfrm>
            <a:off x="304091" y="1277576"/>
            <a:ext cx="8286749" cy="2435217"/>
          </a:xfrm>
          <a:prstGeom prst="rect">
            <a:avLst/>
          </a:prstGeom>
          <a:noFill/>
        </p:spPr>
        <p:txBody>
          <a:bodyPr wrap="square" lIns="121855" tIns="60928" rIns="121855" bIns="60928" rtlCol="0">
            <a:spAutoFit/>
          </a:bodyPr>
          <a:lstStyle/>
          <a:p>
            <a:pPr>
              <a:lnSpc>
                <a:spcPct val="120000"/>
              </a:lnSpc>
            </a:pP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túm</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áo</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đứng</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đối</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diện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solidFill>
                  <a:srgbClr val="2209DD"/>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Oval 5">
            <a:extLst>
              <a:ext uri="{FF2B5EF4-FFF2-40B4-BE49-F238E27FC236}">
                <a16:creationId xmlns:a16="http://schemas.microsoft.com/office/drawing/2014/main" id="{D806E3A7-0AED-43E1-BB89-E76EAE002DE2}"/>
              </a:ext>
            </a:extLst>
          </p:cNvPr>
          <p:cNvSpPr/>
          <p:nvPr/>
        </p:nvSpPr>
        <p:spPr>
          <a:xfrm>
            <a:off x="304091" y="1475291"/>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0631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44D0DB6-45CB-438C-9FA8-CEC68C2C062D}"/>
              </a:ext>
            </a:extLst>
          </p:cNvPr>
          <p:cNvSpPr txBox="1"/>
          <p:nvPr/>
        </p:nvSpPr>
        <p:spPr>
          <a:xfrm>
            <a:off x="314326" y="365022"/>
            <a:ext cx="8509411" cy="4062586"/>
          </a:xfrm>
          <a:prstGeom prst="rect">
            <a:avLst/>
          </a:prstGeom>
          <a:noFill/>
        </p:spPr>
        <p:txBody>
          <a:bodyPr wrap="square" lIns="121855" tIns="60928" rIns="121855" bIns="60928" rtlCol="0">
            <a:spAutoFit/>
          </a:bodyPr>
          <a:lstStyle/>
          <a:p>
            <a:pPr indent="463550" algn="just"/>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vèo</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mây</a:t>
            </a:r>
            <a:endPar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núc</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nác</a:t>
            </a:r>
            <a:endPar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thăm</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endPar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3" name="Straight Connector 2"/>
          <p:cNvCxnSpPr/>
          <p:nvPr/>
        </p:nvCxnSpPr>
        <p:spPr>
          <a:xfrm>
            <a:off x="4435211" y="1825040"/>
            <a:ext cx="177503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4327" y="4620415"/>
            <a:ext cx="5469906" cy="1077218"/>
          </a:xfrm>
          <a:prstGeom prst="rect">
            <a:avLst/>
          </a:prstGeom>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nác</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một loại cây dùng làm thuốc chữa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bệnh</a:t>
            </a:r>
            <a:r>
              <a:rPr lang="en-US" sz="3200" b="1" dirty="0">
                <a:latin typeface="Times New Roman" panose="02020603050405020304" pitchFamily="18" charset="0"/>
                <a:cs typeface="Times New Roman" panose="02020603050405020304" pitchFamily="18" charset="0"/>
              </a:rPr>
              <a:t>.</a:t>
            </a:r>
          </a:p>
        </p:txBody>
      </p:sp>
      <p:pic>
        <p:nvPicPr>
          <p:cNvPr id="12" name="Picture 2" descr="Chữa bệnh bằng cây núc nác • Starfoods Exim JSC - Chuyên nông nghiệp và  dược liệu s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826" y="4396835"/>
            <a:ext cx="2921161" cy="2017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3936265" y="847058"/>
            <a:ext cx="126553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07E6BD-4ED2-C74F-9D5D-CA3993EBAC63}"/>
              </a:ext>
            </a:extLst>
          </p:cNvPr>
          <p:cNvSpPr txBox="1"/>
          <p:nvPr/>
        </p:nvSpPr>
        <p:spPr>
          <a:xfrm>
            <a:off x="196734" y="4610291"/>
            <a:ext cx="5469907"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vèo</a:t>
            </a:r>
            <a:r>
              <a:rPr lang="vi-VN" sz="3200" b="1" dirty="0">
                <a:solidFill>
                  <a:srgbClr val="A50021"/>
                </a:solidFill>
                <a:latin typeface="Times New Roman" panose="02020603050405020304" pitchFamily="18" charset="0"/>
                <a:cs typeface="Times New Roman" panose="02020603050405020304" pitchFamily="18" charset="0"/>
              </a:rPr>
              <a:t>:</a:t>
            </a:r>
            <a:r>
              <a:rPr lang="vi-VN" sz="3200" b="1" dirty="0">
                <a:solidFill>
                  <a:schemeClr val="accent6">
                    <a:lumMod val="75000"/>
                  </a:schemeClr>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vòng qua vòng lại theo nhiều hướng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solidFill>
                  <a:srgbClr val="0000CC"/>
                </a:solidFill>
                <a:latin typeface="Times New Roman" panose="02020603050405020304" pitchFamily="18" charset="0"/>
                <a:cs typeface="Times New Roman" panose="02020603050405020304" pitchFamily="18" charset="0"/>
              </a:rPr>
              <a:t>.</a:t>
            </a:r>
          </a:p>
        </p:txBody>
      </p:sp>
      <p:pic>
        <p:nvPicPr>
          <p:cNvPr id="15" name="Picture 6" descr="trò chơi dân gian rồng rắn lên mây | Việt nam, Trò chơi, Viết">
            <a:extLst>
              <a:ext uri="{FF2B5EF4-FFF2-40B4-BE49-F238E27FC236}">
                <a16:creationId xmlns:a16="http://schemas.microsoft.com/office/drawing/2014/main" id="{8C60FE64-293B-FE41-A349-19688BE89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132" y="4396835"/>
            <a:ext cx="2909605" cy="209661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B6F158E0-AF8A-4FFB-AE7C-B2DFAED4AD34}"/>
              </a:ext>
            </a:extLst>
          </p:cNvPr>
          <p:cNvSpPr/>
          <p:nvPr/>
        </p:nvSpPr>
        <p:spPr>
          <a:xfrm>
            <a:off x="314326" y="547705"/>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3440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44D0DB6-45CB-438C-9FA8-CEC68C2C062D}"/>
              </a:ext>
            </a:extLst>
          </p:cNvPr>
          <p:cNvSpPr txBox="1"/>
          <p:nvPr/>
        </p:nvSpPr>
        <p:spPr>
          <a:xfrm>
            <a:off x="317294" y="1243330"/>
            <a:ext cx="8509411" cy="1107931"/>
          </a:xfrm>
          <a:prstGeom prst="rect">
            <a:avLst/>
          </a:prstGeom>
          <a:noFill/>
        </p:spPr>
        <p:txBody>
          <a:bodyPr wrap="square" lIns="121855" tIns="60928" rIns="121855" bIns="60928" rtlCol="0">
            <a:spAutoFit/>
          </a:bodyPr>
          <a:lstStyle/>
          <a:p>
            <a:pPr indent="463550"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344B0BCA-A96F-42FE-8774-AA5867CDB1F6}"/>
              </a:ext>
            </a:extLst>
          </p:cNvPr>
          <p:cNvCxnSpPr>
            <a:cxnSpLocks/>
          </p:cNvCxnSpPr>
          <p:nvPr/>
        </p:nvCxnSpPr>
        <p:spPr>
          <a:xfrm flipH="1">
            <a:off x="1756094" y="1901462"/>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53EF99DF-3DC9-4A9B-8C24-5191BF65C877}"/>
              </a:ext>
            </a:extLst>
          </p:cNvPr>
          <p:cNvCxnSpPr>
            <a:cxnSpLocks/>
          </p:cNvCxnSpPr>
          <p:nvPr/>
        </p:nvCxnSpPr>
        <p:spPr>
          <a:xfrm flipH="1">
            <a:off x="4036676" y="1389107"/>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 name="Group 1"/>
          <p:cNvGrpSpPr/>
          <p:nvPr/>
        </p:nvGrpSpPr>
        <p:grpSpPr>
          <a:xfrm>
            <a:off x="7713799" y="1882066"/>
            <a:ext cx="103141" cy="383971"/>
            <a:chOff x="5544190" y="4331777"/>
            <a:chExt cx="195734" cy="383971"/>
          </a:xfrm>
        </p:grpSpPr>
        <p:cxnSp>
          <p:nvCxnSpPr>
            <p:cNvPr id="16" name="Straight Connector 15">
              <a:extLst>
                <a:ext uri="{FF2B5EF4-FFF2-40B4-BE49-F238E27FC236}">
                  <a16:creationId xmlns:a16="http://schemas.microsoft.com/office/drawing/2014/main" id="{344B0BCA-A96F-42FE-8774-AA5867CDB1F6}"/>
                </a:ext>
              </a:extLst>
            </p:cNvPr>
            <p:cNvCxnSpPr>
              <a:cxnSpLocks/>
            </p:cNvCxnSpPr>
            <p:nvPr/>
          </p:nvCxnSpPr>
          <p:spPr>
            <a:xfrm flipH="1">
              <a:off x="5631261" y="4336885"/>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53EF99DF-3DC9-4A9B-8C24-5191BF65C877}"/>
                </a:ext>
              </a:extLst>
            </p:cNvPr>
            <p:cNvCxnSpPr>
              <a:cxnSpLocks/>
            </p:cNvCxnSpPr>
            <p:nvPr/>
          </p:nvCxnSpPr>
          <p:spPr>
            <a:xfrm flipH="1">
              <a:off x="5544190" y="4331777"/>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56942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44D0DB6-45CB-438C-9FA8-CEC68C2C062D}"/>
              </a:ext>
            </a:extLst>
          </p:cNvPr>
          <p:cNvSpPr txBox="1"/>
          <p:nvPr/>
        </p:nvSpPr>
        <p:spPr>
          <a:xfrm>
            <a:off x="342900" y="436462"/>
            <a:ext cx="8452261" cy="4062586"/>
          </a:xfrm>
          <a:prstGeom prst="rect">
            <a:avLst/>
          </a:prstGeom>
          <a:noFill/>
        </p:spPr>
        <p:txBody>
          <a:bodyPr wrap="square" lIns="121855" tIns="60928" rIns="121855" bIns="60928" rtlCol="0">
            <a:spAutoFit/>
          </a:bodyPr>
          <a:lstStyle/>
          <a:p>
            <a:pPr indent="463550"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344B0BCA-A96F-42FE-8774-AA5867CDB1F6}"/>
              </a:ext>
            </a:extLst>
          </p:cNvPr>
          <p:cNvCxnSpPr>
            <a:cxnSpLocks/>
          </p:cNvCxnSpPr>
          <p:nvPr/>
        </p:nvCxnSpPr>
        <p:spPr>
          <a:xfrm flipH="1">
            <a:off x="1774175" y="4024311"/>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53EF99DF-3DC9-4A9B-8C24-5191BF65C877}"/>
              </a:ext>
            </a:extLst>
          </p:cNvPr>
          <p:cNvCxnSpPr>
            <a:cxnSpLocks/>
          </p:cNvCxnSpPr>
          <p:nvPr/>
        </p:nvCxnSpPr>
        <p:spPr>
          <a:xfrm flipH="1">
            <a:off x="3727649" y="3499143"/>
            <a:ext cx="81641"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7" name="Group 6">
            <a:extLst>
              <a:ext uri="{FF2B5EF4-FFF2-40B4-BE49-F238E27FC236}">
                <a16:creationId xmlns:a16="http://schemas.microsoft.com/office/drawing/2014/main" id="{D73F741E-BCF1-4F85-81FB-81DF974B1DB2}"/>
              </a:ext>
            </a:extLst>
          </p:cNvPr>
          <p:cNvGrpSpPr/>
          <p:nvPr/>
        </p:nvGrpSpPr>
        <p:grpSpPr>
          <a:xfrm>
            <a:off x="7738279" y="3995735"/>
            <a:ext cx="102449" cy="383971"/>
            <a:chOff x="5544190" y="4331777"/>
            <a:chExt cx="195734" cy="383971"/>
          </a:xfrm>
        </p:grpSpPr>
        <p:cxnSp>
          <p:nvCxnSpPr>
            <p:cNvPr id="8" name="Straight Connector 7">
              <a:extLst>
                <a:ext uri="{FF2B5EF4-FFF2-40B4-BE49-F238E27FC236}">
                  <a16:creationId xmlns:a16="http://schemas.microsoft.com/office/drawing/2014/main" id="{5225027E-A009-4FF3-9AD3-4F14DD37B63B}"/>
                </a:ext>
              </a:extLst>
            </p:cNvPr>
            <p:cNvCxnSpPr>
              <a:cxnSpLocks/>
            </p:cNvCxnSpPr>
            <p:nvPr/>
          </p:nvCxnSpPr>
          <p:spPr>
            <a:xfrm flipH="1">
              <a:off x="5631261" y="4336885"/>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B89E37A1-EAC6-4A36-855E-F26D028EF5A9}"/>
                </a:ext>
              </a:extLst>
            </p:cNvPr>
            <p:cNvCxnSpPr>
              <a:cxnSpLocks/>
            </p:cNvCxnSpPr>
            <p:nvPr/>
          </p:nvCxnSpPr>
          <p:spPr>
            <a:xfrm flipH="1">
              <a:off x="5544190" y="4331777"/>
              <a:ext cx="108663" cy="378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2" name="Oval 11">
            <a:extLst>
              <a:ext uri="{FF2B5EF4-FFF2-40B4-BE49-F238E27FC236}">
                <a16:creationId xmlns:a16="http://schemas.microsoft.com/office/drawing/2014/main" id="{04013608-9380-4C39-9D2A-B92DC1C5CBD9}"/>
              </a:ext>
            </a:extLst>
          </p:cNvPr>
          <p:cNvSpPr/>
          <p:nvPr/>
        </p:nvSpPr>
        <p:spPr>
          <a:xfrm>
            <a:off x="342900" y="619143"/>
            <a:ext cx="347312" cy="347312"/>
          </a:xfrm>
          <a:prstGeom prst="ellipse">
            <a:avLst/>
          </a:prstGeom>
          <a:solidFill>
            <a:srgbClr val="00B050"/>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75362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3458</TotalTime>
  <Words>2074</Words>
  <Application>Microsoft Office PowerPoint</Application>
  <PresentationFormat>On-screen Show (4:3)</PresentationFormat>
  <Paragraphs>184</Paragraphs>
  <Slides>32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Arial-Rounded</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Ôn lại bài: Rồng rắn lên mây - Đọc và chuẩn bị bài: Nặn đồ chơi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Hello</cp:lastModifiedBy>
  <cp:revision>130</cp:revision>
  <dcterms:created xsi:type="dcterms:W3CDTF">2021-06-17T09:40:01Z</dcterms:created>
  <dcterms:modified xsi:type="dcterms:W3CDTF">2023-07-20T09:44:00Z</dcterms:modified>
</cp:coreProperties>
</file>