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7" r:id="rId7"/>
    <p:sldId id="269" r:id="rId8"/>
    <p:sldId id="270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4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6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5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4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1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8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9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8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0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1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-2385237" y="1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1116038" y="640397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-1119986" y="588767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164469" y="650866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520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4012387" y="1365944"/>
            <a:ext cx="2949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1043861" y="4307700"/>
            <a:ext cx="762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TẬP VIẾT: CHỮ HOA </a:t>
            </a:r>
            <a:r>
              <a:rPr lang="en-US" altLang="zh-CN" sz="54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</a:t>
            </a:r>
            <a:endParaRPr lang="zh-CN" altLang="en-US" sz="5400" b="1" dirty="0">
              <a:solidFill>
                <a:srgbClr val="FF0000"/>
              </a:solidFill>
              <a:latin typeface="HP001 4 hàng" panose="020B0603050302020204" pitchFamily="34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952094" y="1510219"/>
            <a:ext cx="66944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743126" y="2862384"/>
            <a:ext cx="669441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lv-LV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 Ǖ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 </a:t>
            </a:r>
            <a:r>
              <a:rPr lang="lv-LV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v-LV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ját bŗg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Λ΄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406102" y="4801531"/>
            <a:ext cx="8857171" cy="74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388298" y="417772"/>
            <a:ext cx="5258209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141296" y="1959680"/>
            <a:ext cx="176642" cy="3042362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1751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87" y="2905780"/>
            <a:ext cx="1060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4738104" y="949505"/>
            <a:ext cx="397122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4729184" y="1959680"/>
            <a:ext cx="4261737" cy="283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 kết hợp của 3 nét cơ bản cong dưới lượn dọc và lượn ngang nối liền nhau tạo vòng xoắn to ở đầu chữ và vòng xoắn nhỏ ở chân 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2063652" y="1692923"/>
            <a:ext cx="2141541" cy="115645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467" y="1240564"/>
            <a:ext cx="1716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  <p:pic>
        <p:nvPicPr>
          <p:cNvPr id="24" name="Picture 4" descr="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-707" r="10207" b="5733"/>
          <a:stretch/>
        </p:blipFill>
        <p:spPr bwMode="auto">
          <a:xfrm>
            <a:off x="1962549" y="1959680"/>
            <a:ext cx="2452268" cy="320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5BE451-A005-4617-ACDE-B1FFF00050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276351" y="1902531"/>
            <a:ext cx="497923" cy="60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 0.07083 L -0.05122 0.07662 L -0.08212 0.0912 L -0.10417 0.10926 L -0.12657 0.13518 L -0.13907 0.16389 L -0.1441 0.18842 L -0.13698 0.21365 L -0.12726 0.22939 L -0.10938 0.23657 L -0.08247 0.24097 L -0.05087 0.23657 L -0.00608 0.22199 L 0.0368 0.19791 L 0.07152 0.16412 L 0.08767 0.13426 L 0.09843 0.10486 L 0.09791 0.08634 L 0.08993 0.075 L 0.07482 0.06898 L 0.05642 0.06921 L 0.03593 0.08055 L 0.01875 0.09838 L 0.00625 0.11967 L -0.0033 0.14143 L -0.01181 0.17615 L -0.01528 0.20532 L -0.01528 0.23726 L -0.01181 0.28125 L -0.01372 0.30995 L -0.01789 0.33958 L -0.02813 0.36296 L -0.04011 0.37939 L -0.05608 0.39027 L -0.07066 0.39953 L -0.09167 0.40578 L -0.1092 0.4081 L -0.1257 0.40625 L -0.14028 0.3993 L -0.14532 0.39213 L -0.14341 0.38333 L -0.13334 0.375 L -0.11268 0.37222 L -0.09132 0.37314 L -0.0665 0.38101 L -0.03733 0.39004 L -0.00695 0.39791 L 0.01007 0.40277 L 0.03333 0.40625 L 0.0559 0.40486 L 0.08524 0.39606 L 0.10069 0.37939 L 0.11458 0.34467 " pathEditMode="relative" rAng="0" ptsTypes="AAAAAAAAAAAAAAAAAAAAAAAAAAAAAAAAAAAAAAAAAAAAAAAAAAAAA">
                                      <p:cBhvr>
                                        <p:cTn id="34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03" y="553355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2" t="-707" r="10207" b="5733"/>
          <a:stretch/>
        </p:blipFill>
        <p:spPr bwMode="auto">
          <a:xfrm>
            <a:off x="733735" y="241518"/>
            <a:ext cx="4048637" cy="52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22395" r="10758" b="20660"/>
          <a:stretch/>
        </p:blipFill>
        <p:spPr bwMode="auto">
          <a:xfrm>
            <a:off x="5462987" y="2711906"/>
            <a:ext cx="2729890" cy="282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3" y="1650587"/>
            <a:ext cx="5871014" cy="3675675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4" y="4517319"/>
            <a:ext cx="3963142" cy="1583467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022848" y="2541048"/>
            <a:ext cx="488133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60" y="3980329"/>
            <a:ext cx="3452150" cy="2960990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26" y="1370811"/>
            <a:ext cx="1405795" cy="107740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26" y="258466"/>
            <a:ext cx="1288074" cy="143807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2" y="757214"/>
            <a:ext cx="1174888" cy="994136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1" y="190829"/>
            <a:ext cx="640129" cy="1032936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72" y="832111"/>
            <a:ext cx="1405795" cy="107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84613"/>
              </p:ext>
            </p:extLst>
          </p:nvPr>
        </p:nvGraphicFramePr>
        <p:xfrm>
          <a:off x="989701" y="678976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318" y="563162"/>
            <a:ext cx="7621353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 Ǖ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 </a:t>
            </a: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ját bŗg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Λ΄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A72310-9D4B-4A99-AE87-45D94949F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17" r="11835" b="864"/>
          <a:stretch/>
        </p:blipFill>
        <p:spPr>
          <a:xfrm>
            <a:off x="92880" y="2461674"/>
            <a:ext cx="3309226" cy="2440293"/>
          </a:xfrm>
          <a:prstGeom prst="snip2DiagRect">
            <a:avLst>
              <a:gd name="adj1" fmla="val 34615"/>
              <a:gd name="adj2" fmla="val 0"/>
            </a:avLst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85EB4D-93B7-45EA-86BE-FE72506DD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8" y="4254597"/>
            <a:ext cx="3810609" cy="2362969"/>
          </a:xfrm>
          <a:prstGeom prst="snip2DiagRect">
            <a:avLst>
              <a:gd name="adj1" fmla="val 38671"/>
              <a:gd name="adj2" fmla="val 36909"/>
            </a:avLst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87B5F-7D44-415F-9AAE-B31812C76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35" y="2516208"/>
            <a:ext cx="3464185" cy="2362969"/>
          </a:xfrm>
          <a:prstGeom prst="snip2DiagRect">
            <a:avLst>
              <a:gd name="adj1" fmla="val 0"/>
              <a:gd name="adj2" fmla="val 36913"/>
            </a:avLst>
          </a:prstGeom>
        </p:spPr>
      </p:pic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E1B3E2BD-14A6-4DFD-9838-7B7FE37F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0115"/>
              </p:ext>
            </p:extLst>
          </p:nvPr>
        </p:nvGraphicFramePr>
        <p:xfrm>
          <a:off x="788045" y="767210"/>
          <a:ext cx="7921872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69" y="2444579"/>
            <a:ext cx="89116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69" y="2412544"/>
            <a:ext cx="79980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69" y="3027977"/>
            <a:ext cx="8133300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(</a:t>
            </a:r>
            <a:r>
              <a:rPr lang="lv-LV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bŗg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69" y="3115551"/>
            <a:ext cx="8299502" cy="13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L, h, b, g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75" y="2292106"/>
            <a:ext cx="8225089" cy="1948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49" y="2890391"/>
            <a:ext cx="815214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“e”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id="{1D558DC2-618F-4AEC-97A2-E4607DF5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48" y="621235"/>
            <a:ext cx="7401799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 Ǖ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 </a:t>
            </a: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ját bŗg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Λ΄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7242859" y="2338658"/>
            <a:ext cx="1506240" cy="136185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7084704" y="380046"/>
            <a:ext cx="1822550" cy="1812635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7691" y="6347691"/>
            <a:ext cx="461818" cy="461818"/>
          </a:xfrm>
          <a:prstGeom prst="rect">
            <a:avLst/>
          </a:prstGeom>
        </p:spPr>
      </p:pic>
      <p:pic>
        <p:nvPicPr>
          <p:cNvPr id="23" name="Picture 22" descr="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-707" r="10207" b="5733"/>
          <a:stretch/>
        </p:blipFill>
        <p:spPr bwMode="auto">
          <a:xfrm>
            <a:off x="371061" y="725302"/>
            <a:ext cx="2377816" cy="310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22395" r="10758" b="20660"/>
          <a:stretch/>
        </p:blipFill>
        <p:spPr bwMode="auto">
          <a:xfrm>
            <a:off x="2953227" y="2406909"/>
            <a:ext cx="1403620" cy="14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Group 150">
            <a:extLst>
              <a:ext uri="{FF2B5EF4-FFF2-40B4-BE49-F238E27FC236}">
                <a16:creationId xmlns:a16="http://schemas.microsoft.com/office/drawing/2014/main" id="{6DAC5761-24FD-4C1B-952F-F86F54BEE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012354"/>
              </p:ext>
            </p:extLst>
          </p:nvPr>
        </p:nvGraphicFramePr>
        <p:xfrm>
          <a:off x="328157" y="4256520"/>
          <a:ext cx="7921872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Rectangle 115">
            <a:extLst>
              <a:ext uri="{FF2B5EF4-FFF2-40B4-BE49-F238E27FC236}">
                <a16:creationId xmlns:a16="http://schemas.microsoft.com/office/drawing/2014/main" id="{2EB6646F-34A9-4728-83E2-C3E638C9C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00" y="4123990"/>
            <a:ext cx="748495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 Ǖ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 </a:t>
            </a: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v-LV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ját bŗg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Λ΄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932" y="1497174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8" y="4711549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10" y="4059668"/>
            <a:ext cx="3926216" cy="3367608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68" y="1805197"/>
            <a:ext cx="1277995" cy="979455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91" y="428320"/>
            <a:ext cx="1170976" cy="1307340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5" y="800560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85" y="28896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25" y="881084"/>
            <a:ext cx="1277995" cy="979455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73" y="1187539"/>
            <a:ext cx="1932125" cy="148078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604887" y="4153668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</TotalTime>
  <Words>295</Words>
  <Application>Microsoft Office PowerPoint</Application>
  <PresentationFormat>On-screen Show (4:3)</PresentationFormat>
  <Paragraphs>26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187</cp:revision>
  <dcterms:created xsi:type="dcterms:W3CDTF">2021-05-29T04:52:35Z</dcterms:created>
  <dcterms:modified xsi:type="dcterms:W3CDTF">2023-07-20T09:38:48Z</dcterms:modified>
</cp:coreProperties>
</file>