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315" r:id="rId2"/>
    <p:sldId id="306" r:id="rId3"/>
    <p:sldId id="316" r:id="rId4"/>
    <p:sldId id="328" r:id="rId5"/>
    <p:sldId id="273" r:id="rId6"/>
    <p:sldId id="307" r:id="rId7"/>
    <p:sldId id="308" r:id="rId8"/>
    <p:sldId id="309" r:id="rId9"/>
    <p:sldId id="310" r:id="rId10"/>
    <p:sldId id="319" r:id="rId11"/>
    <p:sldId id="313" r:id="rId12"/>
    <p:sldId id="292" r:id="rId13"/>
    <p:sldId id="323" r:id="rId14"/>
    <p:sldId id="303" r:id="rId15"/>
    <p:sldId id="304" r:id="rId16"/>
    <p:sldId id="305" r:id="rId17"/>
    <p:sldId id="325" r:id="rId18"/>
    <p:sldId id="321" r:id="rId19"/>
    <p:sldId id="314" r:id="rId20"/>
    <p:sldId id="320" r:id="rId21"/>
    <p:sldId id="268" r:id="rId22"/>
    <p:sldId id="293" r:id="rId23"/>
    <p:sldId id="330" r:id="rId24"/>
    <p:sldId id="32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00"/>
    <a:srgbClr val="006600"/>
    <a:srgbClr val="FF0066"/>
    <a:srgbClr val="660066"/>
    <a:srgbClr val="FF505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60"/>
  </p:normalViewPr>
  <p:slideViewPr>
    <p:cSldViewPr snapToGrid="0">
      <p:cViewPr varScale="1">
        <p:scale>
          <a:sx n="67" d="100"/>
          <a:sy n="67" d="100"/>
        </p:scale>
        <p:origin x="15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7/20/2023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17</a:t>
            </a:fld>
            <a:endParaRPr lang="zh-CN" altLang="en-US"/>
          </a:p>
        </p:txBody>
      </p:sp>
    </p:spTree>
    <p:extLst>
      <p:ext uri="{BB962C8B-B14F-4D97-AF65-F5344CB8AC3E}">
        <p14:creationId xmlns:p14="http://schemas.microsoft.com/office/powerpoint/2010/main" val="178527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19</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21</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2879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03529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33971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04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9383040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41318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33322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3546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98127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5524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6442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66609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1527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7/20/2023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2326568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878848" y="801961"/>
            <a:ext cx="7560840" cy="3393206"/>
          </a:xfrm>
          <a:prstGeom prst="rect">
            <a:avLst/>
          </a:prstGeom>
          <a:noFill/>
          <a:ln>
            <a:noFill/>
          </a:ln>
        </p:spPr>
        <p:txBody>
          <a:bodyPr spcFirstLastPara="1" wrap="square" lIns="68567" tIns="34274" rIns="68567" bIns="34274" anchor="t" anchorCtr="0">
            <a:spAutoFit/>
          </a:bodyPr>
          <a:lstStyle/>
          <a:p>
            <a:pPr algn="ct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8750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C8FAFC-C1D0-49BB-A45E-D744951A028F}"/>
              </a:ext>
            </a:extLst>
          </p:cNvPr>
          <p:cNvSpPr txBox="1"/>
          <p:nvPr/>
        </p:nvSpPr>
        <p:spPr>
          <a:xfrm>
            <a:off x="988510" y="305110"/>
            <a:ext cx="7166978" cy="635411"/>
          </a:xfrm>
          <a:prstGeom prst="rect">
            <a:avLst/>
          </a:prstGeom>
          <a:noFill/>
        </p:spPr>
        <p:txBody>
          <a:bodyPr wrap="square" lIns="145143" tIns="72571" rIns="145143" bIns="72571" rtlCol="0">
            <a:spAutoFit/>
          </a:bodyPr>
          <a:lstStyle/>
          <a:p>
            <a:pPr algn="ctr" defTabSz="1451427">
              <a:lnSpc>
                <a:spcPct val="120000"/>
              </a:lnSpc>
              <a:buClr>
                <a:srgbClr val="000000"/>
              </a:buClr>
              <a:defRPr/>
            </a:pPr>
            <a:r>
              <a:rPr lang="vi-VN" sz="2900" b="1" kern="0" dirty="0">
                <a:solidFill>
                  <a:srgbClr val="FFAB40">
                    <a:lumMod val="50000"/>
                  </a:srgbClr>
                </a:solidFill>
                <a:latin typeface="Times New Roman" panose="02020603050405020304" pitchFamily="18" charset="0"/>
                <a:cs typeface="Times New Roman" panose="02020603050405020304" pitchFamily="18" charset="0"/>
                <a:sym typeface="Arial"/>
              </a:rPr>
              <a:t>T</a:t>
            </a:r>
            <a:r>
              <a:rPr lang="en-US" sz="2900" b="1" kern="0" dirty="0">
                <a:solidFill>
                  <a:srgbClr val="FFAB40">
                    <a:lumMod val="50000"/>
                  </a:srgbClr>
                </a:solidFill>
                <a:latin typeface="Times New Roman" panose="02020603050405020304" pitchFamily="18" charset="0"/>
                <a:cs typeface="Times New Roman" panose="02020603050405020304" pitchFamily="18" charset="0"/>
                <a:sym typeface="Arial"/>
              </a:rPr>
              <a:t>ớ</a:t>
            </a:r>
            <a:r>
              <a:rPr lang="vi-VN" sz="2900" b="1" kern="0" dirty="0">
                <a:solidFill>
                  <a:srgbClr val="FFAB40">
                    <a:lumMod val="50000"/>
                  </a:srgbClr>
                </a:solidFill>
                <a:latin typeface="Times New Roman" panose="02020603050405020304" pitchFamily="18" charset="0"/>
                <a:cs typeface="Times New Roman" panose="02020603050405020304" pitchFamily="18" charset="0"/>
                <a:sym typeface="Arial"/>
              </a:rPr>
              <a:t> là lê - gô </a:t>
            </a:r>
            <a:endParaRPr lang="en-US" sz="29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pic>
        <p:nvPicPr>
          <p:cNvPr id="27" name="Picture 26">
            <a:extLst>
              <a:ext uri="{FF2B5EF4-FFF2-40B4-BE49-F238E27FC236}">
                <a16:creationId xmlns:a16="http://schemas.microsoft.com/office/drawing/2014/main" id="{47842D01-2E06-8946-A357-A62E51EBF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32" y="3356412"/>
            <a:ext cx="384674" cy="288505"/>
          </a:xfrm>
          <a:prstGeom prst="rect">
            <a:avLst/>
          </a:prstGeom>
        </p:spPr>
      </p:pic>
      <p:grpSp>
        <p:nvGrpSpPr>
          <p:cNvPr id="28" name="Group 27">
            <a:extLst>
              <a:ext uri="{FF2B5EF4-FFF2-40B4-BE49-F238E27FC236}">
                <a16:creationId xmlns:a16="http://schemas.microsoft.com/office/drawing/2014/main" id="{BFCACD95-36FC-1D48-8439-3F2A910E038C}"/>
              </a:ext>
            </a:extLst>
          </p:cNvPr>
          <p:cNvGrpSpPr/>
          <p:nvPr/>
        </p:nvGrpSpPr>
        <p:grpSpPr>
          <a:xfrm>
            <a:off x="397781" y="4733517"/>
            <a:ext cx="418225" cy="631711"/>
            <a:chOff x="3423096" y="2916727"/>
            <a:chExt cx="344433" cy="521161"/>
          </a:xfrm>
        </p:grpSpPr>
        <p:sp>
          <p:nvSpPr>
            <p:cNvPr id="29" name="Oval 28">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1C45283-9633-6D45-AB29-88CDFC8651C8}"/>
                </a:ext>
              </a:extLst>
            </p:cNvPr>
            <p:cNvSpPr/>
            <p:nvPr/>
          </p:nvSpPr>
          <p:spPr>
            <a:xfrm rot="21163024">
              <a:off x="3423096" y="2916727"/>
              <a:ext cx="289686" cy="521161"/>
            </a:xfrm>
            <a:prstGeom prst="rect">
              <a:avLst/>
            </a:prstGeom>
          </p:spPr>
          <p:txBody>
            <a:bodyPr wrap="square">
              <a:spAutoFit/>
            </a:bodyPr>
            <a:lstStyle/>
            <a:p>
              <a:pPr algn="ctr">
                <a:lnSpc>
                  <a:spcPct val="120000"/>
                </a:lnSpc>
              </a:pPr>
              <a:r>
                <a:rPr lang="x-none" sz="3200" b="1" i="1" dirty="0">
                  <a:solidFill>
                    <a:schemeClr val="accent2"/>
                  </a:solidFill>
                  <a:latin typeface="Times New Roman" panose="02020603050405020304" pitchFamily="18" charset="0"/>
                  <a:cs typeface="Times New Roman" panose="02020603050405020304" pitchFamily="18" charset="0"/>
                </a:rPr>
                <a:t>4</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420133" y="911945"/>
            <a:ext cx="8303733" cy="5541883"/>
          </a:xfrm>
          <a:prstGeom prst="rect">
            <a:avLst/>
          </a:prstGeom>
          <a:noFill/>
        </p:spPr>
        <p:txBody>
          <a:bodyPr wrap="square" lIns="145143" tIns="72571" rIns="145143" bIns="72571" rtlCol="0">
            <a:spAutoFit/>
          </a:bodyPr>
          <a:lstStyle/>
          <a:p>
            <a:pPr algn="just">
              <a:lnSpc>
                <a:spcPct val="120000"/>
              </a:lnSpc>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006600"/>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FF0066"/>
                </a:solidFill>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660066"/>
                </a:solidFill>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2100" b="1" dirty="0">
                <a:solidFill>
                  <a:srgbClr val="660066"/>
                </a:solidFill>
                <a:latin typeface="Times New Roman" panose="02020603050405020304" pitchFamily="18" charset="0"/>
                <a:cs typeface="Times New Roman" panose="02020603050405020304" pitchFamily="18" charset="0"/>
              </a:rPr>
              <a:t>à</a:t>
            </a:r>
            <a:r>
              <a:rPr lang="vi-VN" sz="2100" b="1" dirty="0">
                <a:solidFill>
                  <a:srgbClr val="660066"/>
                </a:solidFill>
                <a:latin typeface="Times New Roman" panose="02020603050405020304" pitchFamily="18" charset="0"/>
                <a:cs typeface="Times New Roman" panose="02020603050405020304" pitchFamily="18" charset="0"/>
              </a:rPr>
              <a:t>ng chơi cùng chúng tớ chưa?</a:t>
            </a:r>
          </a:p>
          <a:p>
            <a:pPr algn="just" defTabSz="1451427">
              <a:lnSpc>
                <a:spcPct val="120000"/>
              </a:lnSpc>
              <a:buClr>
                <a:srgbClr val="000000"/>
              </a:buClr>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en-US"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kern="0" dirty="0">
                <a:solidFill>
                  <a:srgbClr val="000000"/>
                </a:solidFill>
                <a:latin typeface="Times New Roman" panose="02020603050405020304" pitchFamily="18" charset="0"/>
                <a:cs typeface="Times New Roman" panose="02020603050405020304" pitchFamily="18" charset="0"/>
                <a:sym typeface="Arial"/>
              </a:rPr>
              <a:t>( Bảo Châu)</a:t>
            </a:r>
          </a:p>
        </p:txBody>
      </p:sp>
      <p:pic>
        <p:nvPicPr>
          <p:cNvPr id="11" name="Picture 10">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33" y="1056197"/>
            <a:ext cx="407072" cy="288505"/>
          </a:xfrm>
          <a:prstGeom prst="rect">
            <a:avLst/>
          </a:prstGeom>
        </p:spPr>
      </p:pic>
      <p:pic>
        <p:nvPicPr>
          <p:cNvPr id="12" name="Picture 1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2531" y="1853398"/>
            <a:ext cx="384674" cy="288505"/>
          </a:xfrm>
          <a:prstGeom prst="rect">
            <a:avLst/>
          </a:prstGeom>
        </p:spPr>
      </p:pic>
    </p:spTree>
    <p:extLst>
      <p:ext uri="{BB962C8B-B14F-4D97-AF65-F5344CB8AC3E}">
        <p14:creationId xmlns:p14="http://schemas.microsoft.com/office/powerpoint/2010/main" val="6685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552530" y="917563"/>
            <a:ext cx="1577310" cy="584775"/>
            <a:chOff x="325278" y="629196"/>
            <a:chExt cx="1613647" cy="584775"/>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6">
                      <a:lumMod val="75000"/>
                    </a:schemeClr>
                  </a:solidFill>
                  <a:latin typeface="Times New Roman" panose="02020603050405020304" pitchFamily="18" charset="0"/>
                  <a:cs typeface="Times New Roman" panose="02020603050405020304" pitchFamily="18" charset="0"/>
                </a:rPr>
                <a:t>BÀI 22</a:t>
              </a:r>
            </a:p>
          </p:txBody>
        </p:sp>
        <p:sp>
          <p:nvSpPr>
            <p:cNvPr id="6" name="TextBox 5">
              <a:extLst>
                <a:ext uri="{FF2B5EF4-FFF2-40B4-BE49-F238E27FC236}">
                  <a16:creationId xmlns:a16="http://schemas.microsoft.com/office/drawing/2014/main" id="{31A601FE-6892-4EC6-ACDD-75D395FCC956}"/>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6">
                      <a:lumMod val="75000"/>
                    </a:schemeClr>
                  </a:solidFill>
                  <a:latin typeface="Times New Roman" panose="02020603050405020304" pitchFamily="18" charset="0"/>
                  <a:cs typeface="Times New Roman" panose="02020603050405020304" pitchFamily="18" charset="0"/>
                </a:rPr>
                <a:t>BÀI 22</a:t>
              </a:r>
            </a:p>
          </p:txBody>
        </p:sp>
      </p:grpSp>
      <p:sp>
        <p:nvSpPr>
          <p:cNvPr id="7" name="TextBox 6">
            <a:extLst>
              <a:ext uri="{FF2B5EF4-FFF2-40B4-BE49-F238E27FC236}">
                <a16:creationId xmlns:a16="http://schemas.microsoft.com/office/drawing/2014/main" id="{7B5B728C-6E08-431C-95CB-497657ACF5B5}"/>
              </a:ext>
            </a:extLst>
          </p:cNvPr>
          <p:cNvSpPr txBox="1"/>
          <p:nvPr/>
        </p:nvSpPr>
        <p:spPr>
          <a:xfrm>
            <a:off x="2129840" y="455898"/>
            <a:ext cx="5180697" cy="923330"/>
          </a:xfrm>
          <a:prstGeom prst="rect">
            <a:avLst/>
          </a:prstGeom>
          <a:noFill/>
        </p:spPr>
        <p:txBody>
          <a:bodyPr wrap="square" rtlCol="0">
            <a:spAutoFit/>
          </a:bodyPr>
          <a:lstStyle/>
          <a:p>
            <a:pPr algn="ctr"/>
            <a:r>
              <a:rPr lang="vi-VN" sz="5400" dirty="0">
                <a:solidFill>
                  <a:schemeClr val="bg1"/>
                </a:solidFill>
                <a:latin typeface="Times New Roman" panose="02020603050405020304" pitchFamily="18" charset="0"/>
                <a:cs typeface="Times New Roman" panose="02020603050405020304" pitchFamily="18" charset="0"/>
              </a:rPr>
              <a:t>TỚ LÀ LÊ - GÔ</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238145" y="2801454"/>
            <a:ext cx="6667710" cy="125509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6600" dirty="0">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hiểu</a:t>
            </a:r>
            <a:r>
              <a:rPr lang="en-US" altLang="zh-CN" sz="6600" dirty="0">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6600" dirty="0">
              <a:ln w="0"/>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0013403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33958" y="3260789"/>
            <a:ext cx="8676083" cy="852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Đồ chơi lê-gô còn được các bạn nhỏ gọi là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33958" y="909336"/>
            <a:ext cx="8278303" cy="1131444"/>
          </a:xfrm>
          <a:prstGeom prst="rect">
            <a:avLst/>
          </a:prstGeom>
          <a:noFill/>
        </p:spPr>
        <p:txBody>
          <a:bodyPr wrap="square" lIns="145143" tIns="72571" rIns="145143" bIns="72571" rtlCol="0">
            <a:spAutoFit/>
          </a:bodyPr>
          <a:lstStyle/>
          <a:p>
            <a:pPr marL="70555" algn="just">
              <a:defRPr/>
            </a:pPr>
            <a:r>
              <a:rPr lang="vi-VN" sz="3200" b="1" kern="0" dirty="0">
                <a:solidFill>
                  <a:srgbClr val="000000"/>
                </a:solidFill>
                <a:latin typeface="Times New Roman" panose="02020603050405020304" pitchFamily="18" charset="0"/>
                <a:cs typeface="Times New Roman" panose="02020603050405020304" pitchFamily="18" charset="0"/>
                <a:sym typeface="Arial"/>
              </a:rPr>
              <a:t>        </a:t>
            </a:r>
            <a:r>
              <a:rPr lang="vi-VN" sz="32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p:txBody>
      </p:sp>
      <p:pic>
        <p:nvPicPr>
          <p:cNvPr id="21" name="Picture 20">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07" y="1085673"/>
            <a:ext cx="407072" cy="288505"/>
          </a:xfrm>
          <a:prstGeom prst="rect">
            <a:avLst/>
          </a:prstGeom>
        </p:spPr>
      </p:pic>
      <p:cxnSp>
        <p:nvCxnSpPr>
          <p:cNvPr id="7" name="Straight Connector 6"/>
          <p:cNvCxnSpPr/>
          <p:nvPr/>
        </p:nvCxnSpPr>
        <p:spPr>
          <a:xfrm>
            <a:off x="7201912" y="1421352"/>
            <a:ext cx="11225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5654" y="1908461"/>
            <a:ext cx="9391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1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09" y="723885"/>
            <a:ext cx="8550929" cy="2632516"/>
          </a:xfrm>
          <a:prstGeom prst="rect">
            <a:avLst/>
          </a:prstGeom>
        </p:spPr>
        <p:txBody>
          <a:bodyPr wrap="square">
            <a:spAutoFit/>
          </a:bodyPr>
          <a:lstStyle/>
          <a:p>
            <a:pPr>
              <a:lnSpc>
                <a:spcPct val="120000"/>
              </a:lnSpc>
            </a:pP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vi-VN" sz="2800" b="1" dirty="0">
                <a:solidFill>
                  <a:srgbClr val="006600"/>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endParaRPr lang="en-US" sz="28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3932183"/>
            <a:ext cx="7992367" cy="8872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lê-gô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5" name="Straight Connector 4"/>
          <p:cNvCxnSpPr>
            <a:cxnSpLocks/>
          </p:cNvCxnSpPr>
          <p:nvPr/>
        </p:nvCxnSpPr>
        <p:spPr>
          <a:xfrm>
            <a:off x="718521" y="2208859"/>
            <a:ext cx="2155493" cy="32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3556518" y="2714564"/>
            <a:ext cx="4874353" cy="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6761347" y="1704695"/>
            <a:ext cx="1532295" cy="483"/>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707903" y="3228569"/>
            <a:ext cx="1853781" cy="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6203390" y="2215513"/>
            <a:ext cx="2288873"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6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0" y="3429000"/>
            <a:ext cx="5670034" cy="852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lê-gô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7BF6BCDF-9F5D-43EF-8D2F-74DA0EBB0C5C}"/>
              </a:ext>
            </a:extLst>
          </p:cNvPr>
          <p:cNvSpPr txBox="1"/>
          <p:nvPr/>
        </p:nvSpPr>
        <p:spPr>
          <a:xfrm>
            <a:off x="324252" y="726181"/>
            <a:ext cx="8303733" cy="2608772"/>
          </a:xfrm>
          <a:prstGeom prst="rect">
            <a:avLst/>
          </a:prstGeom>
          <a:noFill/>
        </p:spPr>
        <p:txBody>
          <a:bodyPr wrap="square" lIns="145143" tIns="72571" rIns="145143" bIns="72571" rtlCol="0">
            <a:spAutoFit/>
          </a:bodyPr>
          <a:lstStyle/>
          <a:p>
            <a:pPr marL="70555" algn="just">
              <a:defRPr/>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70555" algn="just">
              <a:defRPr/>
            </a:pPr>
            <a:r>
              <a:rPr lang="vi-VN" sz="3200" b="1" dirty="0">
                <a:latin typeface="Times New Roman" panose="02020603050405020304" pitchFamily="18" charset="0"/>
                <a:cs typeface="Times New Roman" panose="02020603050405020304" pitchFamily="18" charset="0"/>
              </a:rPr>
              <a:t>        </a:t>
            </a:r>
            <a:endParaRPr lang="vi-VN" sz="32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47842D01-2E06-8946-A357-A62E51EBF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15" y="911579"/>
            <a:ext cx="384674" cy="288505"/>
          </a:xfrm>
          <a:prstGeom prst="rect">
            <a:avLst/>
          </a:prstGeom>
        </p:spPr>
      </p:pic>
      <p:cxnSp>
        <p:nvCxnSpPr>
          <p:cNvPr id="18" name="Straight Connector 17"/>
          <p:cNvCxnSpPr/>
          <p:nvPr/>
        </p:nvCxnSpPr>
        <p:spPr>
          <a:xfrm>
            <a:off x="4392648" y="2204600"/>
            <a:ext cx="394416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344" y="2687538"/>
            <a:ext cx="7919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651200" y="3173462"/>
            <a:ext cx="7058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5108" t="19913" r="6058" b="21834"/>
          <a:stretch/>
        </p:blipFill>
        <p:spPr>
          <a:xfrm>
            <a:off x="714444" y="4756472"/>
            <a:ext cx="2250017" cy="147542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018" y="4756472"/>
            <a:ext cx="1860694" cy="166967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748" y="4545582"/>
            <a:ext cx="1897202" cy="1897202"/>
          </a:xfrm>
          <a:prstGeom prst="rect">
            <a:avLst/>
          </a:prstGeom>
        </p:spPr>
      </p:pic>
    </p:spTree>
    <p:extLst>
      <p:ext uri="{BB962C8B-B14F-4D97-AF65-F5344CB8AC3E}">
        <p14:creationId xmlns:p14="http://schemas.microsoft.com/office/powerpoint/2010/main" val="304756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28195" y="3701895"/>
            <a:ext cx="7466475" cy="852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lợi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ích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7BF6BCDF-9F5D-43EF-8D2F-74DA0EBB0C5C}"/>
              </a:ext>
            </a:extLst>
          </p:cNvPr>
          <p:cNvSpPr txBox="1"/>
          <p:nvPr/>
        </p:nvSpPr>
        <p:spPr>
          <a:xfrm>
            <a:off x="267849" y="773630"/>
            <a:ext cx="8303733" cy="2116329"/>
          </a:xfrm>
          <a:prstGeom prst="rect">
            <a:avLst/>
          </a:prstGeom>
          <a:noFill/>
        </p:spPr>
        <p:txBody>
          <a:bodyPr wrap="square" lIns="145143" tIns="72571" rIns="145143" bIns="72571" rtlCol="0">
            <a:spAutoFit/>
          </a:bodyPr>
          <a:lstStyle/>
          <a:p>
            <a:pPr marL="70555" algn="just">
              <a:defRPr/>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3200" b="1" dirty="0">
                <a:latin typeface="Times New Roman" panose="02020603050405020304" pitchFamily="18" charset="0"/>
                <a:cs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ng chơi cùng chúng tớ chưa?</a:t>
            </a:r>
          </a:p>
          <a:p>
            <a:pPr marL="423333" algn="just" defTabSz="1451427">
              <a:buClr>
                <a:srgbClr val="000000"/>
              </a:buClr>
              <a:defRPr/>
            </a:pPr>
            <a:r>
              <a:rPr lang="vi-VN" sz="3200" b="1" kern="0" dirty="0">
                <a:solidFill>
                  <a:srgbClr val="000000"/>
                </a:solidFill>
                <a:latin typeface="Times New Roman" panose="02020603050405020304" pitchFamily="18" charset="0"/>
                <a:cs typeface="Times New Roman" panose="02020603050405020304" pitchFamily="18" charset="0"/>
                <a:sym typeface="Arial"/>
              </a:rPr>
              <a:t>					</a:t>
            </a:r>
          </a:p>
        </p:txBody>
      </p:sp>
      <p:grpSp>
        <p:nvGrpSpPr>
          <p:cNvPr id="17" name="Group 16">
            <a:extLst>
              <a:ext uri="{FF2B5EF4-FFF2-40B4-BE49-F238E27FC236}">
                <a16:creationId xmlns:a16="http://schemas.microsoft.com/office/drawing/2014/main" id="{BFCACD95-36FC-1D48-8439-3F2A910E038C}"/>
              </a:ext>
            </a:extLst>
          </p:cNvPr>
          <p:cNvGrpSpPr/>
          <p:nvPr/>
        </p:nvGrpSpPr>
        <p:grpSpPr>
          <a:xfrm>
            <a:off x="459941" y="773630"/>
            <a:ext cx="418226" cy="523220"/>
            <a:chOff x="3423096" y="2961480"/>
            <a:chExt cx="344433" cy="431656"/>
          </a:xfrm>
        </p:grpSpPr>
        <p:sp>
          <p:nvSpPr>
            <p:cNvPr id="18" name="Oval 17">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1C45283-9633-6D45-AB29-88CDFC8651C8}"/>
                </a:ext>
              </a:extLst>
            </p:cNvPr>
            <p:cNvSpPr/>
            <p:nvPr/>
          </p:nvSpPr>
          <p:spPr>
            <a:xfrm rot="21163024">
              <a:off x="3423096" y="2961480"/>
              <a:ext cx="289686" cy="431656"/>
            </a:xfrm>
            <a:prstGeom prst="rect">
              <a:avLst/>
            </a:prstGeom>
          </p:spPr>
          <p:txBody>
            <a:bodyPr wrap="square">
              <a:spAutoFit/>
            </a:bodyPr>
            <a:lstStyle/>
            <a:p>
              <a:pPr algn="ctr"/>
              <a:r>
                <a:rPr lang="x-none" sz="2800" b="1" i="1" dirty="0">
                  <a:solidFill>
                    <a:schemeClr val="accent2"/>
                  </a:solidFill>
                  <a:latin typeface="Times New Roman" panose="02020603050405020304" pitchFamily="18" charset="0"/>
                  <a:cs typeface="Times New Roman" panose="02020603050405020304" pitchFamily="18" charset="0"/>
                </a:rPr>
                <a:t>4</a:t>
              </a:r>
            </a:p>
          </p:txBody>
        </p:sp>
      </p:grpSp>
      <p:cxnSp>
        <p:nvCxnSpPr>
          <p:cNvPr id="20" name="Straight Connector 19"/>
          <p:cNvCxnSpPr/>
          <p:nvPr/>
        </p:nvCxnSpPr>
        <p:spPr>
          <a:xfrm>
            <a:off x="3048206" y="1252024"/>
            <a:ext cx="51278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9941" y="1760500"/>
            <a:ext cx="7919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48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174" y="1535429"/>
            <a:ext cx="450457" cy="334700"/>
          </a:xfrm>
          <a:prstGeom prst="rect">
            <a:avLst/>
          </a:prstGeom>
        </p:spPr>
      </p:pic>
      <p:sp>
        <p:nvSpPr>
          <p:cNvPr id="14" name="任意多边形: 形状 13">
            <a:extLst>
              <a:ext uri="{FF2B5EF4-FFF2-40B4-BE49-F238E27FC236}">
                <a16:creationId xmlns:a16="http://schemas.microsoft.com/office/drawing/2014/main" id="{214322A6-6768-4D60-A5EA-E05A48D9C409}"/>
              </a:ext>
            </a:extLst>
          </p:cNvPr>
          <p:cNvSpPr/>
          <p:nvPr/>
        </p:nvSpPr>
        <p:spPr>
          <a:xfrm>
            <a:off x="9146177" y="1300442"/>
            <a:ext cx="166934"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anose="02020603050405020304" pitchFamily="18" charset="0"/>
              <a:cs typeface="Times New Roman" panose="02020603050405020304" pitchFamily="18"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0306092" y="1974838"/>
            <a:ext cx="166934"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TextBox 40"/>
          <p:cNvSpPr txBox="1"/>
          <p:nvPr/>
        </p:nvSpPr>
        <p:spPr>
          <a:xfrm>
            <a:off x="499687" y="532069"/>
            <a:ext cx="7887075" cy="1200329"/>
          </a:xfrm>
          <a:prstGeom prst="rect">
            <a:avLst/>
          </a:prstGeom>
          <a:noFill/>
        </p:spPr>
        <p:txBody>
          <a:bodyPr wrap="square" rtlCol="0">
            <a:spAutoFit/>
          </a:bodyPr>
          <a:lstStyle/>
          <a:p>
            <a:pPr algn="just"/>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Rounded Rectangle 19"/>
          <p:cNvSpPr/>
          <p:nvPr/>
        </p:nvSpPr>
        <p:spPr>
          <a:xfrm>
            <a:off x="544736" y="2317531"/>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1</a:t>
            </a:r>
          </a:p>
        </p:txBody>
      </p:sp>
      <p:sp>
        <p:nvSpPr>
          <p:cNvPr id="24" name="Rounded Rectangle 23"/>
          <p:cNvSpPr/>
          <p:nvPr/>
        </p:nvSpPr>
        <p:spPr>
          <a:xfrm>
            <a:off x="544736" y="3231818"/>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25" name="Rounded Rectangle 24"/>
          <p:cNvSpPr/>
          <p:nvPr/>
        </p:nvSpPr>
        <p:spPr>
          <a:xfrm>
            <a:off x="544736" y="4197812"/>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3</a:t>
            </a:r>
          </a:p>
        </p:txBody>
      </p:sp>
      <p:sp>
        <p:nvSpPr>
          <p:cNvPr id="26" name="Rounded Rectangle 25"/>
          <p:cNvSpPr/>
          <p:nvPr/>
        </p:nvSpPr>
        <p:spPr>
          <a:xfrm>
            <a:off x="544736" y="5229581"/>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4</a:t>
            </a:r>
          </a:p>
        </p:txBody>
      </p:sp>
      <p:sp>
        <p:nvSpPr>
          <p:cNvPr id="27" name="Rounded Rectangle 26"/>
          <p:cNvSpPr/>
          <p:nvPr/>
        </p:nvSpPr>
        <p:spPr>
          <a:xfrm>
            <a:off x="3266477" y="2309917"/>
            <a:ext cx="565444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dẫn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ounded Rectangle 27"/>
          <p:cNvSpPr/>
          <p:nvPr/>
        </p:nvSpPr>
        <p:spPr>
          <a:xfrm>
            <a:off x="3266477" y="3224204"/>
            <a:ext cx="565444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lợi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ích</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1" name="Rounded Rectangle 30"/>
          <p:cNvSpPr/>
          <p:nvPr/>
        </p:nvSpPr>
        <p:spPr>
          <a:xfrm>
            <a:off x="3266477" y="4190198"/>
            <a:ext cx="565444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2" name="Rounded Rectangle 31"/>
          <p:cNvSpPr/>
          <p:nvPr/>
        </p:nvSpPr>
        <p:spPr>
          <a:xfrm>
            <a:off x="3266477" y="5221967"/>
            <a:ext cx="565444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4" name="Straight Connector 3"/>
          <p:cNvCxnSpPr>
            <a:cxnSpLocks/>
            <a:stCxn id="20" idx="3"/>
            <a:endCxn id="31" idx="1"/>
          </p:cNvCxnSpPr>
          <p:nvPr/>
        </p:nvCxnSpPr>
        <p:spPr>
          <a:xfrm>
            <a:off x="1862749" y="2632538"/>
            <a:ext cx="1403728" cy="1885369"/>
          </a:xfrm>
          <a:prstGeom prst="line">
            <a:avLst/>
          </a:prstGeom>
          <a:ln w="3810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a:cxnSpLocks/>
            <a:stCxn id="24" idx="3"/>
            <a:endCxn id="32" idx="1"/>
          </p:cNvCxnSpPr>
          <p:nvPr/>
        </p:nvCxnSpPr>
        <p:spPr>
          <a:xfrm>
            <a:off x="1862749" y="3546825"/>
            <a:ext cx="1403728" cy="2002851"/>
          </a:xfrm>
          <a:prstGeom prst="line">
            <a:avLst/>
          </a:prstGeom>
          <a:ln w="3810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a:stCxn id="26" idx="3"/>
            <a:endCxn id="28" idx="1"/>
          </p:cNvCxnSpPr>
          <p:nvPr/>
        </p:nvCxnSpPr>
        <p:spPr>
          <a:xfrm flipV="1">
            <a:off x="1862749" y="3551913"/>
            <a:ext cx="1403728" cy="1992675"/>
          </a:xfrm>
          <a:prstGeom prst="line">
            <a:avLst/>
          </a:prstGeom>
          <a:ln w="3810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a:stCxn id="25" idx="3"/>
            <a:endCxn id="27" idx="1"/>
          </p:cNvCxnSpPr>
          <p:nvPr/>
        </p:nvCxnSpPr>
        <p:spPr>
          <a:xfrm flipV="1">
            <a:off x="1862749" y="2637626"/>
            <a:ext cx="1403728" cy="1875193"/>
          </a:xfrm>
          <a:prstGeom prst="line">
            <a:avLst/>
          </a:prstGeom>
          <a:ln w="38100">
            <a:solidFill>
              <a:srgbClr val="0000CC"/>
            </a:solidFill>
          </a:ln>
        </p:spPr>
        <p:style>
          <a:lnRef idx="3">
            <a:schemeClr val="accent1"/>
          </a:lnRef>
          <a:fillRef idx="0">
            <a:schemeClr val="accent1"/>
          </a:fillRef>
          <a:effectRef idx="2">
            <a:schemeClr val="accent1"/>
          </a:effectRef>
          <a:fontRef idx="minor">
            <a:schemeClr val="tx1"/>
          </a:fontRef>
        </p:style>
      </p:cxnSp>
      <p:sp>
        <p:nvSpPr>
          <p:cNvPr id="35" name="TextBox 34">
            <a:extLst>
              <a:ext uri="{FF2B5EF4-FFF2-40B4-BE49-F238E27FC236}">
                <a16:creationId xmlns:a16="http://schemas.microsoft.com/office/drawing/2014/main" id="{32D29C70-6856-BA48-B6FF-B22EF3A4E878}"/>
              </a:ext>
            </a:extLst>
          </p:cNvPr>
          <p:cNvSpPr txBox="1"/>
          <p:nvPr/>
        </p:nvSpPr>
        <p:spPr>
          <a:xfrm>
            <a:off x="1757292" y="1791293"/>
            <a:ext cx="5367535" cy="513154"/>
          </a:xfrm>
          <a:prstGeom prst="rect">
            <a:avLst/>
          </a:prstGeom>
          <a:noFill/>
        </p:spPr>
        <p:txBody>
          <a:bodyPr wrap="square" rtlCol="0">
            <a:spAutoFit/>
          </a:bodyPr>
          <a:lstStyle/>
          <a:p>
            <a:pPr>
              <a:lnSpc>
                <a:spcPts val="3000"/>
              </a:lnSpc>
            </a:pPr>
            <a:r>
              <a:rPr lang="en-US" sz="4400" b="1" dirty="0">
                <a:ln>
                  <a:solidFill>
                    <a:schemeClr val="tx2">
                      <a:lumMod val="50000"/>
                    </a:schemeClr>
                  </a:solidFill>
                </a:ln>
                <a:solidFill>
                  <a:srgbClr val="FF5050"/>
                </a:solidFill>
                <a:latin typeface="Times New Roman" panose="02020603050405020304" pitchFamily="18" charset="0"/>
                <a:cs typeface="Times New Roman" panose="02020603050405020304" pitchFamily="18" charset="0"/>
              </a:rPr>
              <a:t>A                              B</a:t>
            </a:r>
          </a:p>
        </p:txBody>
      </p:sp>
    </p:spTree>
    <p:extLst>
      <p:ext uri="{BB962C8B-B14F-4D97-AF65-F5344CB8AC3E}">
        <p14:creationId xmlns:p14="http://schemas.microsoft.com/office/powerpoint/2010/main" val="22880785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4" grpId="0" animBg="1"/>
      <p:bldP spid="25" grpId="0" animBg="1"/>
      <p:bldP spid="26" grpId="0" animBg="1"/>
      <p:bldP spid="27" grpId="0" animBg="1"/>
      <p:bldP spid="28" grpId="0" animBg="1"/>
      <p:bldP spid="31" grpId="0" animBg="1"/>
      <p:bldP spid="32"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651" y="1518694"/>
            <a:ext cx="495503" cy="368170"/>
          </a:xfrm>
          <a:prstGeom prst="rect">
            <a:avLst/>
          </a:prstGeom>
        </p:spPr>
      </p:pic>
      <p:sp>
        <p:nvSpPr>
          <p:cNvPr id="14" name="任意多边形: 形状 13">
            <a:extLst>
              <a:ext uri="{FF2B5EF4-FFF2-40B4-BE49-F238E27FC236}">
                <a16:creationId xmlns:a16="http://schemas.microsoft.com/office/drawing/2014/main" id="{214322A6-6768-4D60-A5EA-E05A48D9C409}"/>
              </a:ext>
            </a:extLst>
          </p:cNvPr>
          <p:cNvSpPr/>
          <p:nvPr/>
        </p:nvSpPr>
        <p:spPr>
          <a:xfrm>
            <a:off x="9137831" y="1300442"/>
            <a:ext cx="18362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anose="02020603050405020304" pitchFamily="18" charset="0"/>
              <a:cs typeface="Times New Roman" panose="02020603050405020304" pitchFamily="18"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0297746" y="1974838"/>
            <a:ext cx="18362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Rounded Rectangle 19"/>
          <p:cNvSpPr/>
          <p:nvPr/>
        </p:nvSpPr>
        <p:spPr>
          <a:xfrm>
            <a:off x="446616" y="1149251"/>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1</a:t>
            </a:r>
          </a:p>
        </p:txBody>
      </p:sp>
      <p:sp>
        <p:nvSpPr>
          <p:cNvPr id="24" name="Rounded Rectangle 23"/>
          <p:cNvSpPr/>
          <p:nvPr/>
        </p:nvSpPr>
        <p:spPr>
          <a:xfrm>
            <a:off x="446616" y="2389517"/>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25" name="Rounded Rectangle 24"/>
          <p:cNvSpPr/>
          <p:nvPr/>
        </p:nvSpPr>
        <p:spPr>
          <a:xfrm>
            <a:off x="424029" y="3686153"/>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3</a:t>
            </a:r>
          </a:p>
        </p:txBody>
      </p:sp>
      <p:sp>
        <p:nvSpPr>
          <p:cNvPr id="26" name="Rounded Rectangle 25"/>
          <p:cNvSpPr/>
          <p:nvPr/>
        </p:nvSpPr>
        <p:spPr>
          <a:xfrm>
            <a:off x="303737" y="5084822"/>
            <a:ext cx="1318013" cy="630014"/>
          </a:xfrm>
          <a:prstGeom prst="roundRect">
            <a:avLst/>
          </a:prstGeom>
          <a:solidFill>
            <a:srgbClr val="FD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4</a:t>
            </a:r>
          </a:p>
        </p:txBody>
      </p:sp>
      <p:sp>
        <p:nvSpPr>
          <p:cNvPr id="27" name="Rounded Rectangle 26"/>
          <p:cNvSpPr/>
          <p:nvPr/>
        </p:nvSpPr>
        <p:spPr>
          <a:xfrm>
            <a:off x="1748935" y="3660749"/>
            <a:ext cx="461009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dẫn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ounded Rectangle 27"/>
          <p:cNvSpPr/>
          <p:nvPr/>
        </p:nvSpPr>
        <p:spPr>
          <a:xfrm>
            <a:off x="1624889" y="5084822"/>
            <a:ext cx="5237846"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lợi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ích</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1" name="Rounded Rectangle 30"/>
          <p:cNvSpPr/>
          <p:nvPr/>
        </p:nvSpPr>
        <p:spPr>
          <a:xfrm>
            <a:off x="1787779" y="1146207"/>
            <a:ext cx="4424618"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2" name="Rounded Rectangle 31"/>
          <p:cNvSpPr/>
          <p:nvPr/>
        </p:nvSpPr>
        <p:spPr>
          <a:xfrm>
            <a:off x="1780488" y="2376815"/>
            <a:ext cx="4335658" cy="6554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27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ight Brace 1"/>
          <p:cNvSpPr/>
          <p:nvPr/>
        </p:nvSpPr>
        <p:spPr>
          <a:xfrm>
            <a:off x="6903669" y="1348572"/>
            <a:ext cx="332332" cy="401371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Rounded Rectangle 2"/>
          <p:cNvSpPr/>
          <p:nvPr/>
        </p:nvSpPr>
        <p:spPr>
          <a:xfrm>
            <a:off x="7423721" y="993721"/>
            <a:ext cx="1416542" cy="48705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7431000" y="1355130"/>
            <a:ext cx="1416542" cy="4147739"/>
          </a:xfrm>
          <a:prstGeom prst="rect">
            <a:avLst/>
          </a:prstGeom>
          <a:noFill/>
        </p:spPr>
        <p:txBody>
          <a:bodyPr wrap="square" rtlCol="0">
            <a:spAutoFit/>
          </a:bodyPr>
          <a:lstStyle/>
          <a:p>
            <a:pPr>
              <a:lnSpc>
                <a:spcPct val="150000"/>
              </a:lnSpc>
            </a:pP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endParaRPr lang="en-US" sz="3600" b="1" dirty="0">
              <a:latin typeface="Times New Roman" panose="02020603050405020304" pitchFamily="18" charset="0"/>
              <a:cs typeface="Times New Roman" panose="02020603050405020304" pitchFamily="18" charset="0"/>
            </a:endParaRPr>
          </a:p>
          <a:p>
            <a:pPr>
              <a:lnSpc>
                <a:spcPct val="150000"/>
              </a:lnSpc>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a:t>
            </a:r>
            <a:endParaRPr lang="en-US" sz="3600" b="1" dirty="0">
              <a:latin typeface="Times New Roman" panose="02020603050405020304" pitchFamily="18" charset="0"/>
              <a:cs typeface="Times New Roman" panose="02020603050405020304" pitchFamily="18" charset="0"/>
            </a:endParaRPr>
          </a:p>
          <a:p>
            <a:pPr>
              <a:lnSpc>
                <a:spcPct val="130000"/>
              </a:lnSpc>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endParaRPr lang="en-US" sz="3600" b="1"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975562" y="1633934"/>
            <a:ext cx="1880628" cy="1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1971670" y="2853012"/>
            <a:ext cx="17124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07791" y="4140301"/>
            <a:ext cx="1172023" cy="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791202" y="5562968"/>
            <a:ext cx="75970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217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C8FAFC-C1D0-49BB-A45E-D744951A028F}"/>
              </a:ext>
            </a:extLst>
          </p:cNvPr>
          <p:cNvSpPr txBox="1"/>
          <p:nvPr/>
        </p:nvSpPr>
        <p:spPr>
          <a:xfrm>
            <a:off x="3030287" y="373142"/>
            <a:ext cx="3083425" cy="635411"/>
          </a:xfrm>
          <a:prstGeom prst="rect">
            <a:avLst/>
          </a:prstGeom>
          <a:noFill/>
        </p:spPr>
        <p:txBody>
          <a:bodyPr wrap="square" lIns="145143" tIns="72571" rIns="145143" bIns="72571" rtlCol="0">
            <a:spAutoFit/>
          </a:bodyPr>
          <a:lstStyle/>
          <a:p>
            <a:pPr algn="ctr" defTabSz="1451427">
              <a:lnSpc>
                <a:spcPct val="120000"/>
              </a:lnSpc>
              <a:buClr>
                <a:srgbClr val="000000"/>
              </a:buClr>
              <a:defRPr/>
            </a:pPr>
            <a:r>
              <a:rPr lang="vi-VN" sz="2900" b="1" kern="0" dirty="0">
                <a:solidFill>
                  <a:srgbClr val="FF0000"/>
                </a:solidFill>
                <a:latin typeface="Times New Roman" panose="02020603050405020304" pitchFamily="18" charset="0"/>
                <a:cs typeface="Times New Roman" panose="02020603050405020304" pitchFamily="18" charset="0"/>
                <a:sym typeface="Arial"/>
              </a:rPr>
              <a:t>T</a:t>
            </a:r>
            <a:r>
              <a:rPr lang="en-US" sz="2900" b="1" kern="0" dirty="0">
                <a:solidFill>
                  <a:srgbClr val="FF0000"/>
                </a:solidFill>
                <a:latin typeface="Times New Roman" panose="02020603050405020304" pitchFamily="18" charset="0"/>
                <a:cs typeface="Times New Roman" panose="02020603050405020304" pitchFamily="18" charset="0"/>
                <a:sym typeface="Arial"/>
              </a:rPr>
              <a:t>ớ</a:t>
            </a:r>
            <a:r>
              <a:rPr lang="vi-VN" sz="2900" b="1" kern="0" dirty="0">
                <a:solidFill>
                  <a:srgbClr val="FF0000"/>
                </a:solidFill>
                <a:latin typeface="Times New Roman" panose="02020603050405020304" pitchFamily="18" charset="0"/>
                <a:cs typeface="Times New Roman" panose="02020603050405020304" pitchFamily="18" charset="0"/>
                <a:sym typeface="Arial"/>
              </a:rPr>
              <a:t> là lê - gô </a:t>
            </a:r>
            <a:endParaRPr lang="en-US" sz="2900" b="1" kern="0" dirty="0">
              <a:solidFill>
                <a:srgbClr val="FF0000"/>
              </a:solidFill>
              <a:latin typeface="Times New Roman" panose="02020603050405020304" pitchFamily="18" charset="0"/>
              <a:cs typeface="Times New Roman" panose="02020603050405020304" pitchFamily="18" charset="0"/>
              <a:sym typeface="Arial"/>
            </a:endParaRPr>
          </a:p>
        </p:txBody>
      </p:sp>
      <p:pic>
        <p:nvPicPr>
          <p:cNvPr id="27" name="Picture 26">
            <a:extLst>
              <a:ext uri="{FF2B5EF4-FFF2-40B4-BE49-F238E27FC236}">
                <a16:creationId xmlns:a16="http://schemas.microsoft.com/office/drawing/2014/main" id="{47842D01-2E06-8946-A357-A62E51EBF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66" y="3284747"/>
            <a:ext cx="384674" cy="288505"/>
          </a:xfrm>
          <a:prstGeom prst="rect">
            <a:avLst/>
          </a:prstGeom>
        </p:spPr>
      </p:pic>
      <p:grpSp>
        <p:nvGrpSpPr>
          <p:cNvPr id="28" name="Group 27">
            <a:extLst>
              <a:ext uri="{FF2B5EF4-FFF2-40B4-BE49-F238E27FC236}">
                <a16:creationId xmlns:a16="http://schemas.microsoft.com/office/drawing/2014/main" id="{BFCACD95-36FC-1D48-8439-3F2A910E038C}"/>
              </a:ext>
            </a:extLst>
          </p:cNvPr>
          <p:cNvGrpSpPr/>
          <p:nvPr/>
        </p:nvGrpSpPr>
        <p:grpSpPr>
          <a:xfrm>
            <a:off x="337842" y="4720638"/>
            <a:ext cx="418225" cy="564257"/>
            <a:chOff x="3423096" y="2944552"/>
            <a:chExt cx="344433" cy="465512"/>
          </a:xfrm>
        </p:grpSpPr>
        <p:sp>
          <p:nvSpPr>
            <p:cNvPr id="29" name="Oval 28">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1C45283-9633-6D45-AB29-88CDFC8651C8}"/>
                </a:ext>
              </a:extLst>
            </p:cNvPr>
            <p:cNvSpPr/>
            <p:nvPr/>
          </p:nvSpPr>
          <p:spPr>
            <a:xfrm rot="21163024">
              <a:off x="3423096" y="2944552"/>
              <a:ext cx="289686" cy="465512"/>
            </a:xfrm>
            <a:prstGeom prst="rect">
              <a:avLst/>
            </a:prstGeom>
          </p:spPr>
          <p:txBody>
            <a:bodyPr wrap="square">
              <a:spAutoFit/>
            </a:bodyPr>
            <a:lstStyle/>
            <a:p>
              <a:pPr algn="ctr">
                <a:lnSpc>
                  <a:spcPct val="120000"/>
                </a:lnSpc>
              </a:pPr>
              <a:r>
                <a:rPr lang="x-none" sz="2800" b="1" i="1" dirty="0">
                  <a:solidFill>
                    <a:schemeClr val="accent2"/>
                  </a:solidFill>
                  <a:latin typeface="Times New Roman" panose="02020603050405020304" pitchFamily="18" charset="0"/>
                  <a:cs typeface="Times New Roman" panose="02020603050405020304" pitchFamily="18" charset="0"/>
                </a:rPr>
                <a:t>4</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275140" y="890399"/>
            <a:ext cx="8303733" cy="5541883"/>
          </a:xfrm>
          <a:prstGeom prst="rect">
            <a:avLst/>
          </a:prstGeom>
          <a:noFill/>
        </p:spPr>
        <p:txBody>
          <a:bodyPr wrap="square" lIns="145143" tIns="72571" rIns="145143" bIns="72571" rtlCol="0">
            <a:spAutoFit/>
          </a:bodyPr>
          <a:lstStyle/>
          <a:p>
            <a:pPr algn="just">
              <a:lnSpc>
                <a:spcPct val="120000"/>
              </a:lnSpc>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006600"/>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FF0066"/>
                </a:solidFill>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660066"/>
                </a:solidFill>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2100" b="1" dirty="0">
                <a:solidFill>
                  <a:srgbClr val="660066"/>
                </a:solidFill>
                <a:latin typeface="Times New Roman" panose="02020603050405020304" pitchFamily="18" charset="0"/>
                <a:cs typeface="Times New Roman" panose="02020603050405020304" pitchFamily="18" charset="0"/>
              </a:rPr>
              <a:t>à</a:t>
            </a:r>
            <a:r>
              <a:rPr lang="vi-VN" sz="2100" b="1" dirty="0">
                <a:solidFill>
                  <a:srgbClr val="660066"/>
                </a:solidFill>
                <a:latin typeface="Times New Roman" panose="02020603050405020304" pitchFamily="18" charset="0"/>
                <a:cs typeface="Times New Roman" panose="02020603050405020304" pitchFamily="18" charset="0"/>
              </a:rPr>
              <a:t>ng chơi cùng chúng tớ chưa?</a:t>
            </a:r>
          </a:p>
          <a:p>
            <a:pPr algn="just" defTabSz="1451427">
              <a:lnSpc>
                <a:spcPct val="120000"/>
              </a:lnSpc>
              <a:buClr>
                <a:srgbClr val="000000"/>
              </a:buClr>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en-US"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kern="0" dirty="0">
                <a:solidFill>
                  <a:srgbClr val="000000"/>
                </a:solidFill>
                <a:latin typeface="Times New Roman" panose="02020603050405020304" pitchFamily="18" charset="0"/>
                <a:cs typeface="Times New Roman" panose="02020603050405020304" pitchFamily="18" charset="0"/>
                <a:sym typeface="Arial"/>
              </a:rPr>
              <a:t>( Bảo Châu)</a:t>
            </a:r>
          </a:p>
        </p:txBody>
      </p:sp>
      <p:pic>
        <p:nvPicPr>
          <p:cNvPr id="11" name="Picture 10">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03" y="1054826"/>
            <a:ext cx="344728" cy="244320"/>
          </a:xfrm>
          <a:prstGeom prst="rect">
            <a:avLst/>
          </a:prstGeom>
        </p:spPr>
      </p:pic>
      <p:pic>
        <p:nvPicPr>
          <p:cNvPr id="12" name="Picture 1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31220" y="1746685"/>
            <a:ext cx="384674" cy="288505"/>
          </a:xfrm>
          <a:prstGeom prst="rect">
            <a:avLst/>
          </a:prstGeom>
        </p:spPr>
      </p:pic>
    </p:spTree>
    <p:extLst>
      <p:ext uri="{BB962C8B-B14F-4D97-AF65-F5344CB8AC3E}">
        <p14:creationId xmlns:p14="http://schemas.microsoft.com/office/powerpoint/2010/main" val="151593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3330213" y="502005"/>
            <a:ext cx="3117404" cy="646331"/>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p:cNvSpPr txBox="1"/>
          <p:nvPr/>
        </p:nvSpPr>
        <p:spPr>
          <a:xfrm>
            <a:off x="456388" y="1276248"/>
            <a:ext cx="8272099" cy="1813573"/>
          </a:xfrm>
          <a:prstGeom prst="rect">
            <a:avLst/>
          </a:prstGeom>
          <a:noFill/>
        </p:spPr>
        <p:txBody>
          <a:bodyPr wrap="square" rtlCol="0">
            <a:spAutoFit/>
          </a:bodyPr>
          <a:lstStyle/>
          <a:p>
            <a:pPr>
              <a:lnSpc>
                <a:spcPct val="120000"/>
              </a:lnSpc>
            </a:pPr>
            <a:r>
              <a:rPr lang="en-US" sz="3200" b="1" dirty="0" err="1">
                <a:solidFill>
                  <a:srgbClr val="0000CC"/>
                </a:solidFill>
                <a:latin typeface="Times New Roman" panose="02020603050405020304" pitchFamily="18" charset="0"/>
                <a:cs typeface="Times New Roman" panose="02020603050405020304" pitchFamily="18" charset="0"/>
              </a:rPr>
              <a:t>Trò</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lê-gô</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giúp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trí</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tưởng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phong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năng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nhẫn</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13538" y="1463008"/>
            <a:ext cx="7581342"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lê-gô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1144" y="3376666"/>
            <a:ext cx="3117404" cy="646331"/>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888009" y="4022997"/>
            <a:ext cx="8001812" cy="1813573"/>
          </a:xfrm>
          <a:prstGeom prst="rect">
            <a:avLst/>
          </a:prstGeom>
          <a:noFill/>
        </p:spPr>
        <p:txBody>
          <a:bodyPr wrap="square" rtlCol="0">
            <a:spAutoFit/>
          </a:bodyPr>
          <a:lstStyle/>
          <a:p>
            <a:pPr>
              <a:lnSpc>
                <a:spcPct val="120000"/>
              </a:lnSpc>
            </a:pP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to, </a:t>
            </a:r>
            <a:r>
              <a:rPr lang="en-US" sz="3200" b="1" dirty="0" err="1">
                <a:solidFill>
                  <a:srgbClr val="0000CC"/>
                </a:solidFill>
                <a:latin typeface="Times New Roman" panose="02020603050405020304" pitchFamily="18" charset="0"/>
                <a:cs typeface="Times New Roman" panose="02020603050405020304" pitchFamily="18" charset="0"/>
              </a:rPr>
              <a:t>rõ</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ngắt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hợp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lí</a:t>
            </a: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20000"/>
              </a:lnSpc>
            </a:pPr>
            <a:r>
              <a:rPr lang="en-US" sz="3200" b="1" dirty="0" err="1">
                <a:solidFill>
                  <a:srgbClr val="0000CC"/>
                </a:solidFill>
                <a:latin typeface="Times New Roman" panose="02020603050405020304" pitchFamily="18" charset="0"/>
                <a:cs typeface="Times New Roman" panose="02020603050405020304" pitchFamily="18" charset="0"/>
              </a:rPr>
              <a:t>Nhấn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ngữ</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ích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lê-gô</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94164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710482" y="894983"/>
            <a:ext cx="1532656" cy="604518"/>
            <a:chOff x="325278" y="629196"/>
            <a:chExt cx="1613647" cy="453388"/>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438581"/>
            </a:xfrm>
            <a:prstGeom prst="rect">
              <a:avLst/>
            </a:prstGeom>
            <a:noFill/>
          </p:spPr>
          <p:txBody>
            <a:bodyPr wrap="square" rtlCol="0">
              <a:spAutoFit/>
            </a:bodyPr>
            <a:lstStyle/>
            <a:p>
              <a:r>
                <a:rPr lang="en-US" sz="3200" b="1" dirty="0">
                  <a:solidFill>
                    <a:schemeClr val="accent1">
                      <a:lumMod val="50000"/>
                    </a:schemeClr>
                  </a:solidFill>
                  <a:latin typeface="Times New Roman" panose="02020603050405020304" pitchFamily="18" charset="0"/>
                  <a:cs typeface="Times New Roman" panose="02020603050405020304" pitchFamily="18" charset="0"/>
                </a:rPr>
                <a:t>BÀI 22</a:t>
              </a:r>
            </a:p>
          </p:txBody>
        </p:sp>
        <p:sp>
          <p:nvSpPr>
            <p:cNvPr id="6" name="TextBox 5">
              <a:extLst>
                <a:ext uri="{FF2B5EF4-FFF2-40B4-BE49-F238E27FC236}">
                  <a16:creationId xmlns:a16="http://schemas.microsoft.com/office/drawing/2014/main" id="{31A601FE-6892-4EC6-ACDD-75D395FCC956}"/>
                </a:ext>
              </a:extLst>
            </p:cNvPr>
            <p:cNvSpPr txBox="1"/>
            <p:nvPr/>
          </p:nvSpPr>
          <p:spPr>
            <a:xfrm>
              <a:off x="325278" y="644003"/>
              <a:ext cx="1613647" cy="438581"/>
            </a:xfrm>
            <a:prstGeom prst="rect">
              <a:avLst/>
            </a:prstGeom>
            <a:noFill/>
          </p:spPr>
          <p:txBody>
            <a:bodyPr wrap="square" rtlCol="0">
              <a:spAutoFit/>
            </a:bodyPr>
            <a:lstStyle/>
            <a:p>
              <a:r>
                <a:rPr lang="en-US" sz="3200" b="1" dirty="0">
                  <a:solidFill>
                    <a:schemeClr val="accent1"/>
                  </a:solidFill>
                  <a:latin typeface="Times New Roman" panose="02020603050405020304" pitchFamily="18" charset="0"/>
                  <a:cs typeface="Times New Roman" panose="02020603050405020304" pitchFamily="18" charset="0"/>
                </a:rPr>
                <a:t>BÀI 22</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76810" y="2194246"/>
            <a:ext cx="708601"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243138" y="1641985"/>
            <a:ext cx="6905038" cy="796737"/>
          </a:xfrm>
          <a:prstGeom prst="rect">
            <a:avLst/>
          </a:prstGeom>
          <a:noFill/>
        </p:spPr>
        <p:txBody>
          <a:bodyPr wrap="square" lIns="145143" tIns="72571" rIns="145143" bIns="72571" rtlCol="0">
            <a:spAutoFit/>
          </a:bodyPr>
          <a:lstStyle/>
          <a:p>
            <a:pPr>
              <a:lnSpc>
                <a:spcPct val="150000"/>
              </a:lnSpc>
            </a:pPr>
            <a:r>
              <a:rPr lang="vi-VN" sz="3200" b="1" dirty="0">
                <a:latin typeface="Times New Roman" panose="02020603050405020304" pitchFamily="18" charset="0"/>
                <a:cs typeface="Times New Roman" panose="02020603050405020304" pitchFamily="18" charset="0"/>
              </a:rPr>
              <a:t>Nói tên một số đồ chơi của em?</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965777" y="607864"/>
            <a:ext cx="9210128" cy="1116056"/>
          </a:xfrm>
          <a:prstGeom prst="rect">
            <a:avLst/>
          </a:prstGeom>
          <a:noFill/>
        </p:spPr>
        <p:txBody>
          <a:bodyPr wrap="square" lIns="145143" tIns="72571" rIns="145143" bIns="72571" rtlCol="0">
            <a:spAutoFit/>
          </a:bodyPr>
          <a:lstStyle/>
          <a:p>
            <a:pPr algn="ctr"/>
            <a:r>
              <a:rPr lang="vi-VN" sz="6300" b="1" dirty="0">
                <a:solidFill>
                  <a:schemeClr val="bg1"/>
                </a:solidFill>
                <a:latin typeface="Times New Roman" panose="02020603050405020304" pitchFamily="18" charset="0"/>
                <a:cs typeface="Times New Roman" panose="02020603050405020304" pitchFamily="18" charset="0"/>
              </a:rPr>
              <a:t>TỚ LÀ LÊ - GÔ</a:t>
            </a:r>
            <a:endParaRPr lang="en-US" sz="6300" b="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1803FE0-94DE-F948-B5DD-120E2E943BA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Lst>
          </a:blip>
          <a:stretch>
            <a:fillRect/>
          </a:stretch>
        </p:blipFill>
        <p:spPr>
          <a:xfrm>
            <a:off x="0" y="2807412"/>
            <a:ext cx="9144000" cy="4097303"/>
          </a:xfrm>
          <a:prstGeom prst="roundRect">
            <a:avLst/>
          </a:prstGeom>
        </p:spPr>
      </p:pic>
      <p:sp>
        <p:nvSpPr>
          <p:cNvPr id="10" name="TextBox 9">
            <a:extLst>
              <a:ext uri="{FF2B5EF4-FFF2-40B4-BE49-F238E27FC236}">
                <a16:creationId xmlns:a16="http://schemas.microsoft.com/office/drawing/2014/main" id="{0697A019-A5C4-F14D-8BEB-AF6B8777EB8C}"/>
              </a:ext>
            </a:extLst>
          </p:cNvPr>
          <p:cNvSpPr txBox="1"/>
          <p:nvPr/>
        </p:nvSpPr>
        <p:spPr>
          <a:xfrm>
            <a:off x="2243137" y="2223687"/>
            <a:ext cx="6104940" cy="796737"/>
          </a:xfrm>
          <a:prstGeom prst="rect">
            <a:avLst/>
          </a:prstGeom>
          <a:noFill/>
        </p:spPr>
        <p:txBody>
          <a:bodyPr wrap="square" lIns="145143" tIns="72571" rIns="145143" bIns="72571" rtlCol="0">
            <a:spAutoFit/>
          </a:bodyPr>
          <a:lstStyle/>
          <a:p>
            <a:pPr>
              <a:lnSpc>
                <a:spcPct val="150000"/>
              </a:lnSpc>
            </a:pPr>
            <a:r>
              <a:rPr lang="vi-VN" sz="3200" b="1" dirty="0">
                <a:latin typeface="Times New Roman" panose="02020603050405020304" pitchFamily="18" charset="0"/>
                <a:cs typeface="Times New Roman" panose="02020603050405020304" pitchFamily="18" charset="0"/>
              </a:rPr>
              <a:t>Em thích đồ chơi nào nhất?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0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69F5CB-52B1-4367-ADB6-E9EDB36D534C}"/>
              </a:ext>
            </a:extLst>
          </p:cNvPr>
          <p:cNvSpPr txBox="1"/>
          <p:nvPr/>
        </p:nvSpPr>
        <p:spPr>
          <a:xfrm>
            <a:off x="3116015" y="373142"/>
            <a:ext cx="3083425" cy="635411"/>
          </a:xfrm>
          <a:prstGeom prst="rect">
            <a:avLst/>
          </a:prstGeom>
          <a:noFill/>
        </p:spPr>
        <p:txBody>
          <a:bodyPr wrap="square" lIns="145143" tIns="72571" rIns="145143" bIns="72571" rtlCol="0">
            <a:spAutoFit/>
          </a:bodyPr>
          <a:lstStyle/>
          <a:p>
            <a:pPr algn="ctr" defTabSz="1451427">
              <a:lnSpc>
                <a:spcPct val="120000"/>
              </a:lnSpc>
              <a:buClr>
                <a:srgbClr val="000000"/>
              </a:buClr>
              <a:defRPr/>
            </a:pPr>
            <a:r>
              <a:rPr lang="vi-VN" sz="2900" b="1" kern="0" dirty="0">
                <a:solidFill>
                  <a:srgbClr val="FF0000"/>
                </a:solidFill>
                <a:latin typeface="Times New Roman" panose="02020603050405020304" pitchFamily="18" charset="0"/>
                <a:cs typeface="Times New Roman" panose="02020603050405020304" pitchFamily="18" charset="0"/>
                <a:sym typeface="Arial"/>
              </a:rPr>
              <a:t>T</a:t>
            </a:r>
            <a:r>
              <a:rPr lang="en-US" sz="2900" b="1" kern="0" dirty="0">
                <a:solidFill>
                  <a:srgbClr val="FF0000"/>
                </a:solidFill>
                <a:latin typeface="Times New Roman" panose="02020603050405020304" pitchFamily="18" charset="0"/>
                <a:cs typeface="Times New Roman" panose="02020603050405020304" pitchFamily="18" charset="0"/>
                <a:sym typeface="Arial"/>
              </a:rPr>
              <a:t>ớ</a:t>
            </a:r>
            <a:r>
              <a:rPr lang="vi-VN" sz="2900" b="1" kern="0" dirty="0">
                <a:solidFill>
                  <a:srgbClr val="FF0000"/>
                </a:solidFill>
                <a:latin typeface="Times New Roman" panose="02020603050405020304" pitchFamily="18" charset="0"/>
                <a:cs typeface="Times New Roman" panose="02020603050405020304" pitchFamily="18" charset="0"/>
                <a:sym typeface="Arial"/>
              </a:rPr>
              <a:t> là lê - gô </a:t>
            </a:r>
            <a:endParaRPr lang="en-US" sz="2900" b="1" kern="0" dirty="0">
              <a:solidFill>
                <a:srgbClr val="FF0000"/>
              </a:solidFill>
              <a:latin typeface="Times New Roman" panose="02020603050405020304" pitchFamily="18" charset="0"/>
              <a:cs typeface="Times New Roman" panose="02020603050405020304" pitchFamily="18" charset="0"/>
              <a:sym typeface="Arial"/>
            </a:endParaRPr>
          </a:p>
        </p:txBody>
      </p:sp>
      <p:pic>
        <p:nvPicPr>
          <p:cNvPr id="14" name="Picture 13">
            <a:extLst>
              <a:ext uri="{FF2B5EF4-FFF2-40B4-BE49-F238E27FC236}">
                <a16:creationId xmlns:a16="http://schemas.microsoft.com/office/drawing/2014/main" id="{9191EC64-19CF-4D08-92E7-21F2C7E43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94" y="3284747"/>
            <a:ext cx="384674" cy="288505"/>
          </a:xfrm>
          <a:prstGeom prst="rect">
            <a:avLst/>
          </a:prstGeom>
        </p:spPr>
      </p:pic>
      <p:grpSp>
        <p:nvGrpSpPr>
          <p:cNvPr id="15" name="Group 14">
            <a:extLst>
              <a:ext uri="{FF2B5EF4-FFF2-40B4-BE49-F238E27FC236}">
                <a16:creationId xmlns:a16="http://schemas.microsoft.com/office/drawing/2014/main" id="{EC94D9A6-FB50-4035-B6DD-B48B63C0F945}"/>
              </a:ext>
            </a:extLst>
          </p:cNvPr>
          <p:cNvGrpSpPr/>
          <p:nvPr/>
        </p:nvGrpSpPr>
        <p:grpSpPr>
          <a:xfrm>
            <a:off x="423570" y="4720638"/>
            <a:ext cx="418225" cy="564257"/>
            <a:chOff x="3423096" y="2944552"/>
            <a:chExt cx="344433" cy="465512"/>
          </a:xfrm>
        </p:grpSpPr>
        <p:sp>
          <p:nvSpPr>
            <p:cNvPr id="16" name="Oval 15">
              <a:extLst>
                <a:ext uri="{FF2B5EF4-FFF2-40B4-BE49-F238E27FC236}">
                  <a16:creationId xmlns:a16="http://schemas.microsoft.com/office/drawing/2014/main" id="{C794C9BD-07C0-4FA4-9857-94E8DF03793E}"/>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1936829-DE2E-4EBC-AAEE-92817E50001A}"/>
                </a:ext>
              </a:extLst>
            </p:cNvPr>
            <p:cNvSpPr/>
            <p:nvPr/>
          </p:nvSpPr>
          <p:spPr>
            <a:xfrm rot="21163024">
              <a:off x="3423096" y="2944552"/>
              <a:ext cx="289686" cy="465512"/>
            </a:xfrm>
            <a:prstGeom prst="rect">
              <a:avLst/>
            </a:prstGeom>
          </p:spPr>
          <p:txBody>
            <a:bodyPr wrap="square">
              <a:spAutoFit/>
            </a:bodyPr>
            <a:lstStyle/>
            <a:p>
              <a:pPr algn="ctr">
                <a:lnSpc>
                  <a:spcPct val="120000"/>
                </a:lnSpc>
              </a:pPr>
              <a:r>
                <a:rPr lang="x-none" sz="2800" b="1" i="1" dirty="0">
                  <a:solidFill>
                    <a:schemeClr val="accent2"/>
                  </a:solidFill>
                  <a:latin typeface="Times New Roman" panose="02020603050405020304" pitchFamily="18" charset="0"/>
                  <a:cs typeface="Times New Roman" panose="02020603050405020304" pitchFamily="18" charset="0"/>
                </a:rPr>
                <a:t>4</a:t>
              </a:r>
            </a:p>
          </p:txBody>
        </p:sp>
      </p:grpSp>
      <p:sp>
        <p:nvSpPr>
          <p:cNvPr id="18" name="TextBox 17">
            <a:extLst>
              <a:ext uri="{FF2B5EF4-FFF2-40B4-BE49-F238E27FC236}">
                <a16:creationId xmlns:a16="http://schemas.microsoft.com/office/drawing/2014/main" id="{AAC424CE-58F5-4940-8F14-5607E40C86BD}"/>
              </a:ext>
            </a:extLst>
          </p:cNvPr>
          <p:cNvSpPr txBox="1"/>
          <p:nvPr/>
        </p:nvSpPr>
        <p:spPr>
          <a:xfrm>
            <a:off x="360868" y="890399"/>
            <a:ext cx="8303733" cy="5541883"/>
          </a:xfrm>
          <a:prstGeom prst="rect">
            <a:avLst/>
          </a:prstGeom>
          <a:noFill/>
        </p:spPr>
        <p:txBody>
          <a:bodyPr wrap="square" lIns="145143" tIns="72571" rIns="145143" bIns="72571" rtlCol="0">
            <a:spAutoFit/>
          </a:bodyPr>
          <a:lstStyle/>
          <a:p>
            <a:pPr algn="just">
              <a:lnSpc>
                <a:spcPct val="120000"/>
              </a:lnSpc>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006600"/>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FF0066"/>
                </a:solidFill>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660066"/>
                </a:solidFill>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2100" b="1" dirty="0">
                <a:solidFill>
                  <a:srgbClr val="660066"/>
                </a:solidFill>
                <a:latin typeface="Times New Roman" panose="02020603050405020304" pitchFamily="18" charset="0"/>
                <a:cs typeface="Times New Roman" panose="02020603050405020304" pitchFamily="18" charset="0"/>
              </a:rPr>
              <a:t>à</a:t>
            </a:r>
            <a:r>
              <a:rPr lang="vi-VN" sz="2100" b="1" dirty="0">
                <a:solidFill>
                  <a:srgbClr val="660066"/>
                </a:solidFill>
                <a:latin typeface="Times New Roman" panose="02020603050405020304" pitchFamily="18" charset="0"/>
                <a:cs typeface="Times New Roman" panose="02020603050405020304" pitchFamily="18" charset="0"/>
              </a:rPr>
              <a:t>ng chơi cùng chúng tớ chưa?</a:t>
            </a:r>
          </a:p>
          <a:p>
            <a:pPr algn="just" defTabSz="1451427">
              <a:lnSpc>
                <a:spcPct val="120000"/>
              </a:lnSpc>
              <a:buClr>
                <a:srgbClr val="000000"/>
              </a:buClr>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en-US"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kern="0" dirty="0">
                <a:solidFill>
                  <a:srgbClr val="000000"/>
                </a:solidFill>
                <a:latin typeface="Times New Roman" panose="02020603050405020304" pitchFamily="18" charset="0"/>
                <a:cs typeface="Times New Roman" panose="02020603050405020304" pitchFamily="18" charset="0"/>
                <a:sym typeface="Arial"/>
              </a:rPr>
              <a:t>( Bảo Châu)</a:t>
            </a:r>
          </a:p>
        </p:txBody>
      </p:sp>
      <p:pic>
        <p:nvPicPr>
          <p:cNvPr id="19" name="Picture 18">
            <a:extLst>
              <a:ext uri="{FF2B5EF4-FFF2-40B4-BE49-F238E27FC236}">
                <a16:creationId xmlns:a16="http://schemas.microsoft.com/office/drawing/2014/main" id="{64F29109-7F8C-4D23-8CC1-285475391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31" y="1054826"/>
            <a:ext cx="344728" cy="244320"/>
          </a:xfrm>
          <a:prstGeom prst="rect">
            <a:avLst/>
          </a:prstGeom>
        </p:spPr>
      </p:pic>
      <p:pic>
        <p:nvPicPr>
          <p:cNvPr id="20" name="Picture 19">
            <a:extLst>
              <a:ext uri="{FF2B5EF4-FFF2-40B4-BE49-F238E27FC236}">
                <a16:creationId xmlns:a16="http://schemas.microsoft.com/office/drawing/2014/main" id="{869DF451-F49E-4027-BDE8-3C160F7B9066}"/>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6948" y="1746685"/>
            <a:ext cx="384674" cy="288505"/>
          </a:xfrm>
          <a:prstGeom prst="rect">
            <a:avLst/>
          </a:prstGeom>
        </p:spPr>
      </p:pic>
    </p:spTree>
    <p:extLst>
      <p:ext uri="{BB962C8B-B14F-4D97-AF65-F5344CB8AC3E}">
        <p14:creationId xmlns:p14="http://schemas.microsoft.com/office/powerpoint/2010/main" val="371701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382234"/>
            <a:ext cx="10072689" cy="3657321"/>
          </a:xfrm>
          <a:prstGeom prst="rect">
            <a:avLst/>
          </a:prstGeom>
        </p:spPr>
      </p:pic>
      <p:sp>
        <p:nvSpPr>
          <p:cNvPr id="5" name="Rectangle 33"/>
          <p:cNvSpPr/>
          <p:nvPr/>
        </p:nvSpPr>
        <p:spPr>
          <a:xfrm>
            <a:off x="2402767"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297725" y="649026"/>
            <a:ext cx="8457255" cy="553998"/>
          </a:xfrm>
          <a:prstGeom prst="rect">
            <a:avLst/>
          </a:prstGeom>
        </p:spPr>
        <p:txBody>
          <a:bodyPr wrap="square">
            <a:spAutoFit/>
          </a:bodyPr>
          <a:lstStyle/>
          <a:p>
            <a:pPr algn="ct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khối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lê-gô</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7BF6BCDF-9F5D-43EF-8D2F-74DA0EBB0C5C}"/>
              </a:ext>
            </a:extLst>
          </p:cNvPr>
          <p:cNvSpPr txBox="1"/>
          <p:nvPr/>
        </p:nvSpPr>
        <p:spPr>
          <a:xfrm>
            <a:off x="185218" y="1311648"/>
            <a:ext cx="8303733" cy="2608772"/>
          </a:xfrm>
          <a:prstGeom prst="rect">
            <a:avLst/>
          </a:prstGeom>
          <a:noFill/>
        </p:spPr>
        <p:txBody>
          <a:bodyPr wrap="square" lIns="145143" tIns="72571" rIns="145143" bIns="72571" rtlCol="0">
            <a:spAutoFit/>
          </a:bodyPr>
          <a:lstStyle/>
          <a:p>
            <a:pPr marL="70555" algn="just">
              <a:defRPr/>
            </a:pPr>
            <a:r>
              <a:rPr lang="en-US" sz="3200" b="1" dirty="0">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70555" algn="just">
              <a:defRPr/>
            </a:pPr>
            <a:r>
              <a:rPr lang="vi-VN" sz="3200" b="1" dirty="0">
                <a:latin typeface="Times New Roman" panose="02020603050405020304" pitchFamily="18" charset="0"/>
                <a:cs typeface="Times New Roman" panose="02020603050405020304" pitchFamily="18" charset="0"/>
              </a:rPr>
              <a:t>        </a:t>
            </a:r>
            <a:endParaRPr lang="vi-VN" sz="3200" b="1" kern="0" dirty="0">
              <a:solidFill>
                <a:srgbClr val="000000"/>
              </a:solidFill>
              <a:latin typeface="Times New Roman" panose="02020603050405020304" pitchFamily="18" charset="0"/>
              <a:cs typeface="Times New Roman" panose="02020603050405020304" pitchFamily="18" charset="0"/>
              <a:sym typeface="Arial"/>
            </a:endParaRPr>
          </a:p>
        </p:txBody>
      </p:sp>
      <p:cxnSp>
        <p:nvCxnSpPr>
          <p:cNvPr id="20" name="Straight Connector 19"/>
          <p:cNvCxnSpPr/>
          <p:nvPr/>
        </p:nvCxnSpPr>
        <p:spPr>
          <a:xfrm>
            <a:off x="4229100" y="2779804"/>
            <a:ext cx="1355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3569" y="1488209"/>
            <a:ext cx="384674" cy="288505"/>
          </a:xfrm>
          <a:prstGeom prst="rect">
            <a:avLst/>
          </a:prstGeom>
        </p:spPr>
      </p:pic>
      <p:cxnSp>
        <p:nvCxnSpPr>
          <p:cNvPr id="26" name="Straight Connector 25"/>
          <p:cNvCxnSpPr/>
          <p:nvPr/>
        </p:nvCxnSpPr>
        <p:spPr>
          <a:xfrm>
            <a:off x="6095350" y="2765516"/>
            <a:ext cx="200074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10190" y="3273221"/>
            <a:ext cx="24768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29691" y="3763258"/>
            <a:ext cx="3516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0242" y="4244832"/>
            <a:ext cx="222402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53698" y="4686952"/>
            <a:ext cx="7835253" cy="11496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TextBox 36"/>
          <p:cNvSpPr txBox="1"/>
          <p:nvPr/>
        </p:nvSpPr>
        <p:spPr>
          <a:xfrm>
            <a:off x="673131" y="4739700"/>
            <a:ext cx="6786271" cy="58477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8" name="TextBox 37"/>
          <p:cNvSpPr txBox="1"/>
          <p:nvPr/>
        </p:nvSpPr>
        <p:spPr>
          <a:xfrm>
            <a:off x="728081" y="5313390"/>
            <a:ext cx="7296572" cy="584775"/>
          </a:xfrm>
          <a:prstGeom prst="rect">
            <a:avLst/>
          </a:prstGeom>
          <a:noFill/>
        </p:spPr>
        <p:txBody>
          <a:bodyPr wrap="square" rtlCol="0">
            <a:spAutoFit/>
          </a:bodyPr>
          <a:lstStyle/>
          <a:p>
            <a:pPr algn="just"/>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a:t>
            </a:r>
            <a:r>
              <a:rPr lang="en-US" sz="3200" b="1"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hon.</a:t>
            </a:r>
          </a:p>
        </p:txBody>
      </p:sp>
      <p:cxnSp>
        <p:nvCxnSpPr>
          <p:cNvPr id="14" name="Straight Connector 13"/>
          <p:cNvCxnSpPr/>
          <p:nvPr/>
        </p:nvCxnSpPr>
        <p:spPr>
          <a:xfrm>
            <a:off x="5205208" y="5836610"/>
            <a:ext cx="3126405"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animBg="1"/>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882551" y="150404"/>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842862" y="3799028"/>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85728" y="1286403"/>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1254678" y="1058227"/>
            <a:ext cx="7320876" cy="1213486"/>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431706" y="257798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254017" y="2382206"/>
            <a:ext cx="5704246" cy="1046794"/>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564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722568-5BEC-4CC9-9200-292359A25631}"/>
              </a:ext>
            </a:extLst>
          </p:cNvPr>
          <p:cNvSpPr txBox="1"/>
          <p:nvPr/>
        </p:nvSpPr>
        <p:spPr>
          <a:xfrm>
            <a:off x="852742" y="1943070"/>
            <a:ext cx="7633146" cy="1654748"/>
          </a:xfrm>
          <a:prstGeom prst="rect">
            <a:avLst/>
          </a:prstGeom>
          <a:noFill/>
        </p:spPr>
        <p:txBody>
          <a:bodyPr wrap="square" rtlCol="0">
            <a:spAutoFit/>
          </a:bodyPr>
          <a:lstStyle/>
          <a:p>
            <a:pPr algn="ctr">
              <a:lnSpc>
                <a:spcPct val="150000"/>
              </a:lnSpc>
            </a:pPr>
            <a:r>
              <a:rPr lang="en-US" sz="3600" dirty="0" err="1">
                <a:solidFill>
                  <a:srgbClr val="FF0000"/>
                </a:solidFill>
                <a:latin typeface="Times New Roman" panose="02020603050405020304" pitchFamily="18" charset="0"/>
                <a:cs typeface="Times New Roman" panose="02020603050405020304" pitchFamily="18" charset="0"/>
              </a:rPr>
              <a:t>Tạm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biệt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hẹn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gặp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03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882551" y="150404"/>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842862" y="3799028"/>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85728" y="1286403"/>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1254678" y="1058227"/>
            <a:ext cx="7320876" cy="1213486"/>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431706" y="257798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254017" y="2382206"/>
            <a:ext cx="5704246" cy="1046794"/>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964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C8FAFC-C1D0-49BB-A45E-D744951A028F}"/>
              </a:ext>
            </a:extLst>
          </p:cNvPr>
          <p:cNvSpPr txBox="1"/>
          <p:nvPr/>
        </p:nvSpPr>
        <p:spPr>
          <a:xfrm>
            <a:off x="988511" y="193860"/>
            <a:ext cx="7166978" cy="635411"/>
          </a:xfrm>
          <a:prstGeom prst="rect">
            <a:avLst/>
          </a:prstGeom>
          <a:noFill/>
        </p:spPr>
        <p:txBody>
          <a:bodyPr wrap="square" lIns="145143" tIns="72571" rIns="145143" bIns="72571" rtlCol="0">
            <a:spAutoFit/>
          </a:bodyPr>
          <a:lstStyle/>
          <a:p>
            <a:pPr algn="ctr" defTabSz="1451427">
              <a:lnSpc>
                <a:spcPct val="120000"/>
              </a:lnSpc>
              <a:buClr>
                <a:srgbClr val="000000"/>
              </a:buClr>
              <a:defRPr/>
            </a:pPr>
            <a:r>
              <a:rPr lang="vi-VN" sz="2900" b="1" kern="0" dirty="0">
                <a:solidFill>
                  <a:srgbClr val="FF0000"/>
                </a:solidFill>
                <a:latin typeface="Times New Roman" panose="02020603050405020304" pitchFamily="18" charset="0"/>
                <a:cs typeface="Times New Roman" panose="02020603050405020304" pitchFamily="18" charset="0"/>
                <a:sym typeface="Arial"/>
              </a:rPr>
              <a:t>T</a:t>
            </a:r>
            <a:r>
              <a:rPr lang="en-US" sz="2900" b="1" kern="0" dirty="0">
                <a:solidFill>
                  <a:srgbClr val="FF0000"/>
                </a:solidFill>
                <a:latin typeface="Times New Roman" panose="02020603050405020304" pitchFamily="18" charset="0"/>
                <a:cs typeface="Times New Roman" panose="02020603050405020304" pitchFamily="18" charset="0"/>
                <a:sym typeface="Arial"/>
              </a:rPr>
              <a:t>ớ</a:t>
            </a:r>
            <a:r>
              <a:rPr lang="vi-VN" sz="2900" b="1" kern="0" dirty="0">
                <a:solidFill>
                  <a:srgbClr val="FF0000"/>
                </a:solidFill>
                <a:latin typeface="Times New Roman" panose="02020603050405020304" pitchFamily="18" charset="0"/>
                <a:cs typeface="Times New Roman" panose="02020603050405020304" pitchFamily="18" charset="0"/>
                <a:sym typeface="Arial"/>
              </a:rPr>
              <a:t> là lê - gô </a:t>
            </a:r>
            <a:endParaRPr lang="en-US" sz="29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24" name="TextBox 23">
            <a:extLst>
              <a:ext uri="{FF2B5EF4-FFF2-40B4-BE49-F238E27FC236}">
                <a16:creationId xmlns:a16="http://schemas.microsoft.com/office/drawing/2014/main" id="{7BF6BCDF-9F5D-43EF-8D2F-74DA0EBB0C5C}"/>
              </a:ext>
            </a:extLst>
          </p:cNvPr>
          <p:cNvSpPr txBox="1"/>
          <p:nvPr/>
        </p:nvSpPr>
        <p:spPr>
          <a:xfrm>
            <a:off x="282141" y="744142"/>
            <a:ext cx="8303733" cy="6312671"/>
          </a:xfrm>
          <a:prstGeom prst="rect">
            <a:avLst/>
          </a:prstGeom>
          <a:noFill/>
        </p:spPr>
        <p:txBody>
          <a:bodyPr wrap="square" lIns="145143" tIns="72571" rIns="145143" bIns="72571" rtlCol="0">
            <a:spAutoFit/>
          </a:bodyPr>
          <a:lstStyle/>
          <a:p>
            <a:pPr algn="just">
              <a:lnSpc>
                <a:spcPct val="120000"/>
              </a:lnSpc>
              <a:defRPr/>
            </a:pPr>
            <a:r>
              <a:rPr lang="vi-VN" sz="2400" b="1" kern="0" dirty="0">
                <a:solidFill>
                  <a:srgbClr val="000000"/>
                </a:solidFill>
                <a:latin typeface="Times New Roman" panose="02020603050405020304" pitchFamily="18" charset="0"/>
                <a:cs typeface="Times New Roman" panose="02020603050405020304" pitchFamily="18" charset="0"/>
                <a:sym typeface="Arial"/>
              </a:rPr>
              <a:t>        </a:t>
            </a:r>
            <a:r>
              <a:rPr lang="vi-VN" sz="24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algn="just">
              <a:lnSpc>
                <a:spcPct val="120000"/>
              </a:lnSpc>
              <a:defRPr/>
            </a:pPr>
            <a:r>
              <a:rPr lang="vi-VN" sz="2400" b="1" dirty="0">
                <a:latin typeface="Times New Roman" panose="02020603050405020304" pitchFamily="18" charset="0"/>
                <a:cs typeface="Times New Roman" panose="020206030504050203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algn="just">
              <a:lnSpc>
                <a:spcPct val="120000"/>
              </a:lnSpc>
              <a:defRPr/>
            </a:pPr>
            <a:r>
              <a:rPr lang="vi-VN" sz="2400" b="1" dirty="0">
                <a:latin typeface="Times New Roman" panose="02020603050405020304" pitchFamily="18" charset="0"/>
                <a:cs typeface="Times New Roman" panose="020206030504050203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algn="just">
              <a:lnSpc>
                <a:spcPct val="120000"/>
              </a:lnSpc>
              <a:defRPr/>
            </a:pPr>
            <a:r>
              <a:rPr lang="vi-VN" sz="2400" b="1" dirty="0">
                <a:latin typeface="Times New Roman" panose="02020603050405020304" pitchFamily="18" charset="0"/>
                <a:cs typeface="Times New Roman" panose="02020603050405020304" pitchFamily="18" charset="0"/>
              </a:rPr>
              <a:t>        Chúng tớ giúp các bạn có trí tưởng tượng phong phú, khả năng sáng tạo và tính kiên nhẫn. Nào, các bạn đã sẵn sang chơi cùng chúng tớ chưa?</a:t>
            </a:r>
          </a:p>
          <a:p>
            <a:pPr algn="just" defTabSz="1451427">
              <a:lnSpc>
                <a:spcPct val="120000"/>
              </a:lnSpc>
              <a:buClr>
                <a:srgbClr val="000000"/>
              </a:buClr>
              <a:defRPr/>
            </a:pPr>
            <a:r>
              <a:rPr lang="vi-VN" sz="2400" b="1" kern="0" dirty="0">
                <a:solidFill>
                  <a:srgbClr val="000000"/>
                </a:solidFill>
                <a:latin typeface="Times New Roman" panose="02020603050405020304" pitchFamily="18" charset="0"/>
                <a:cs typeface="Times New Roman" panose="02020603050405020304" pitchFamily="18" charset="0"/>
                <a:sym typeface="Arial"/>
              </a:rPr>
              <a:t>			</a:t>
            </a:r>
            <a:r>
              <a:rPr lang="en-US" sz="2000" b="1" kern="0" dirty="0">
                <a:solidFill>
                  <a:srgbClr val="000000"/>
                </a:solidFill>
                <a:latin typeface="Times New Roman" panose="02020603050405020304" pitchFamily="18" charset="0"/>
                <a:cs typeface="Times New Roman" panose="02020603050405020304" pitchFamily="18" charset="0"/>
                <a:sym typeface="Arial"/>
              </a:rPr>
              <a:t>           </a:t>
            </a:r>
            <a:r>
              <a:rPr lang="vi-VN" sz="2000" b="1" kern="0" dirty="0">
                <a:solidFill>
                  <a:srgbClr val="000000"/>
                </a:solidFill>
                <a:latin typeface="Times New Roman" panose="02020603050405020304" pitchFamily="18" charset="0"/>
                <a:cs typeface="Times New Roman" panose="02020603050405020304" pitchFamily="18" charset="0"/>
                <a:sym typeface="Arial"/>
              </a:rPr>
              <a:t>( Bảo Châu)</a:t>
            </a:r>
          </a:p>
        </p:txBody>
      </p:sp>
    </p:spTree>
    <p:extLst>
      <p:ext uri="{BB962C8B-B14F-4D97-AF65-F5344CB8AC3E}">
        <p14:creationId xmlns:p14="http://schemas.microsoft.com/office/powerpoint/2010/main" val="195063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C8FAFC-C1D0-49BB-A45E-D744951A028F}"/>
              </a:ext>
            </a:extLst>
          </p:cNvPr>
          <p:cNvSpPr txBox="1"/>
          <p:nvPr/>
        </p:nvSpPr>
        <p:spPr>
          <a:xfrm>
            <a:off x="988511" y="232674"/>
            <a:ext cx="7166978" cy="635411"/>
          </a:xfrm>
          <a:prstGeom prst="rect">
            <a:avLst/>
          </a:prstGeom>
          <a:noFill/>
        </p:spPr>
        <p:txBody>
          <a:bodyPr wrap="square" lIns="145143" tIns="72571" rIns="145143" bIns="72571" rtlCol="0">
            <a:spAutoFit/>
          </a:bodyPr>
          <a:lstStyle/>
          <a:p>
            <a:pPr algn="ctr" defTabSz="1451427">
              <a:lnSpc>
                <a:spcPct val="120000"/>
              </a:lnSpc>
              <a:buClr>
                <a:srgbClr val="000000"/>
              </a:buClr>
              <a:defRPr/>
            </a:pPr>
            <a:r>
              <a:rPr lang="vi-VN" sz="2900" b="1" kern="0" dirty="0">
                <a:solidFill>
                  <a:srgbClr val="FFAB40">
                    <a:lumMod val="50000"/>
                  </a:srgbClr>
                </a:solidFill>
                <a:latin typeface="Times New Roman" panose="02020603050405020304" pitchFamily="18" charset="0"/>
                <a:cs typeface="Times New Roman" panose="02020603050405020304" pitchFamily="18" charset="0"/>
                <a:sym typeface="Arial"/>
              </a:rPr>
              <a:t>T</a:t>
            </a:r>
            <a:r>
              <a:rPr lang="en-US" sz="2900" b="1" kern="0" dirty="0">
                <a:solidFill>
                  <a:srgbClr val="FFAB40">
                    <a:lumMod val="50000"/>
                  </a:srgbClr>
                </a:solidFill>
                <a:latin typeface="Times New Roman" panose="02020603050405020304" pitchFamily="18" charset="0"/>
                <a:cs typeface="Times New Roman" panose="02020603050405020304" pitchFamily="18" charset="0"/>
                <a:sym typeface="Arial"/>
              </a:rPr>
              <a:t>ớ</a:t>
            </a:r>
            <a:r>
              <a:rPr lang="vi-VN" sz="2900" b="1" kern="0" dirty="0">
                <a:solidFill>
                  <a:srgbClr val="FFAB40">
                    <a:lumMod val="50000"/>
                  </a:srgbClr>
                </a:solidFill>
                <a:latin typeface="Times New Roman" panose="02020603050405020304" pitchFamily="18" charset="0"/>
                <a:cs typeface="Times New Roman" panose="02020603050405020304" pitchFamily="18" charset="0"/>
                <a:sym typeface="Arial"/>
              </a:rPr>
              <a:t> là lê - gô </a:t>
            </a:r>
            <a:endParaRPr lang="en-US" sz="29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pic>
        <p:nvPicPr>
          <p:cNvPr id="25" name="Picture 24">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89" y="997672"/>
            <a:ext cx="407072" cy="288505"/>
          </a:xfrm>
          <a:prstGeom prst="rect">
            <a:avLst/>
          </a:prstGeom>
        </p:spPr>
      </p:pic>
      <p:pic>
        <p:nvPicPr>
          <p:cNvPr id="26" name="Picture 25">
            <a:extLst>
              <a:ext uri="{FF2B5EF4-FFF2-40B4-BE49-F238E27FC236}">
                <a16:creationId xmlns:a16="http://schemas.microsoft.com/office/drawing/2014/main" id="{8C029C62-412F-CD48-8690-F39AAE9A3BAC}"/>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8889" y="1781965"/>
            <a:ext cx="384674" cy="288505"/>
          </a:xfrm>
          <a:prstGeom prst="rect">
            <a:avLst/>
          </a:prstGeom>
        </p:spPr>
      </p:pic>
      <p:pic>
        <p:nvPicPr>
          <p:cNvPr id="27" name="Picture 26">
            <a:extLst>
              <a:ext uri="{FF2B5EF4-FFF2-40B4-BE49-F238E27FC236}">
                <a16:creationId xmlns:a16="http://schemas.microsoft.com/office/drawing/2014/main" id="{47842D01-2E06-8946-A357-A62E51EBFF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26" y="3275161"/>
            <a:ext cx="384674" cy="288505"/>
          </a:xfrm>
          <a:prstGeom prst="rect">
            <a:avLst/>
          </a:prstGeom>
        </p:spPr>
      </p:pic>
      <p:grpSp>
        <p:nvGrpSpPr>
          <p:cNvPr id="28" name="Group 27">
            <a:extLst>
              <a:ext uri="{FF2B5EF4-FFF2-40B4-BE49-F238E27FC236}">
                <a16:creationId xmlns:a16="http://schemas.microsoft.com/office/drawing/2014/main" id="{BFCACD95-36FC-1D48-8439-3F2A910E038C}"/>
              </a:ext>
            </a:extLst>
          </p:cNvPr>
          <p:cNvGrpSpPr/>
          <p:nvPr/>
        </p:nvGrpSpPr>
        <p:grpSpPr>
          <a:xfrm>
            <a:off x="396441" y="4625517"/>
            <a:ext cx="418225" cy="631711"/>
            <a:chOff x="3423096" y="2916726"/>
            <a:chExt cx="344433" cy="521161"/>
          </a:xfrm>
        </p:grpSpPr>
        <p:sp>
          <p:nvSpPr>
            <p:cNvPr id="29" name="Oval 28">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1C45283-9633-6D45-AB29-88CDFC8651C8}"/>
                </a:ext>
              </a:extLst>
            </p:cNvPr>
            <p:cNvSpPr/>
            <p:nvPr/>
          </p:nvSpPr>
          <p:spPr>
            <a:xfrm rot="21163024">
              <a:off x="3423096" y="2916726"/>
              <a:ext cx="289686" cy="521161"/>
            </a:xfrm>
            <a:prstGeom prst="rect">
              <a:avLst/>
            </a:prstGeom>
          </p:spPr>
          <p:txBody>
            <a:bodyPr wrap="square">
              <a:spAutoFit/>
            </a:bodyPr>
            <a:lstStyle/>
            <a:p>
              <a:pPr algn="ctr">
                <a:lnSpc>
                  <a:spcPct val="120000"/>
                </a:lnSpc>
              </a:pPr>
              <a:r>
                <a:rPr lang="x-none" sz="3200" b="1" i="1" dirty="0">
                  <a:solidFill>
                    <a:schemeClr val="accent2"/>
                  </a:solidFill>
                  <a:latin typeface="Times New Roman" panose="02020603050405020304" pitchFamily="18" charset="0"/>
                  <a:cs typeface="Times New Roman" panose="02020603050405020304" pitchFamily="18" charset="0"/>
                </a:rPr>
                <a:t>4</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314955" y="857121"/>
            <a:ext cx="8303733" cy="5541883"/>
          </a:xfrm>
          <a:prstGeom prst="rect">
            <a:avLst/>
          </a:prstGeom>
          <a:noFill/>
        </p:spPr>
        <p:txBody>
          <a:bodyPr wrap="square" lIns="145143" tIns="72571" rIns="145143" bIns="72571" rtlCol="0">
            <a:spAutoFit/>
          </a:bodyPr>
          <a:lstStyle/>
          <a:p>
            <a:pPr algn="just">
              <a:lnSpc>
                <a:spcPct val="120000"/>
              </a:lnSpc>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a:t>
            </a:r>
            <a:r>
              <a:rPr lang="vi-VN" sz="21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006600"/>
                </a:solidFill>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FF0066"/>
                </a:solidFill>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algn="just">
              <a:lnSpc>
                <a:spcPct val="120000"/>
              </a:lnSpc>
              <a:defRPr/>
            </a:pPr>
            <a:r>
              <a:rPr lang="vi-VN" sz="2100" b="1" dirty="0">
                <a:latin typeface="Times New Roman" panose="02020603050405020304" pitchFamily="18" charset="0"/>
                <a:cs typeface="Times New Roman" panose="02020603050405020304" pitchFamily="18" charset="0"/>
              </a:rPr>
              <a:t>        </a:t>
            </a:r>
            <a:r>
              <a:rPr lang="vi-VN" sz="2100" b="1" dirty="0">
                <a:solidFill>
                  <a:srgbClr val="660066"/>
                </a:solidFill>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2100" b="1" dirty="0">
                <a:solidFill>
                  <a:srgbClr val="660066"/>
                </a:solidFill>
                <a:latin typeface="Times New Roman" panose="02020603050405020304" pitchFamily="18" charset="0"/>
                <a:cs typeface="Times New Roman" panose="02020603050405020304" pitchFamily="18" charset="0"/>
              </a:rPr>
              <a:t>à</a:t>
            </a:r>
            <a:r>
              <a:rPr lang="vi-VN" sz="2100" b="1" dirty="0">
                <a:solidFill>
                  <a:srgbClr val="660066"/>
                </a:solidFill>
                <a:latin typeface="Times New Roman" panose="02020603050405020304" pitchFamily="18" charset="0"/>
                <a:cs typeface="Times New Roman" panose="02020603050405020304" pitchFamily="18" charset="0"/>
              </a:rPr>
              <a:t>ng chơi cùng chúng tớ chưa?</a:t>
            </a:r>
          </a:p>
          <a:p>
            <a:pPr algn="just" defTabSz="1451427">
              <a:lnSpc>
                <a:spcPct val="120000"/>
              </a:lnSpc>
              <a:buClr>
                <a:srgbClr val="000000"/>
              </a:buClr>
              <a:defRPr/>
            </a:pPr>
            <a:r>
              <a:rPr lang="vi-VN" sz="2100" b="1" kern="0" dirty="0">
                <a:solidFill>
                  <a:srgbClr val="000000"/>
                </a:solidFill>
                <a:latin typeface="Times New Roman" panose="02020603050405020304" pitchFamily="18" charset="0"/>
                <a:cs typeface="Times New Roman" panose="02020603050405020304" pitchFamily="18" charset="0"/>
                <a:sym typeface="Arial"/>
              </a:rPr>
              <a:t>			( Bảo Châu)</a:t>
            </a:r>
          </a:p>
        </p:txBody>
      </p:sp>
    </p:spTree>
    <p:extLst>
      <p:ext uri="{BB962C8B-B14F-4D97-AF65-F5344CB8AC3E}">
        <p14:creationId xmlns:p14="http://schemas.microsoft.com/office/powerpoint/2010/main" val="280098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C8FAFC-C1D0-49BB-A45E-D744951A028F}"/>
              </a:ext>
            </a:extLst>
          </p:cNvPr>
          <p:cNvSpPr txBox="1"/>
          <p:nvPr/>
        </p:nvSpPr>
        <p:spPr>
          <a:xfrm>
            <a:off x="630162" y="161672"/>
            <a:ext cx="7883676" cy="789364"/>
          </a:xfrm>
          <a:prstGeom prst="rect">
            <a:avLst/>
          </a:prstGeom>
          <a:noFill/>
        </p:spPr>
        <p:txBody>
          <a:bodyPr wrap="square" lIns="145143" tIns="72571" rIns="145143" bIns="72571" rtlCol="0">
            <a:spAutoFit/>
          </a:bodyPr>
          <a:lstStyle/>
          <a:p>
            <a:pPr algn="ctr" defTabSz="1451427">
              <a:lnSpc>
                <a:spcPct val="150000"/>
              </a:lnSpc>
              <a:buClr>
                <a:srgbClr val="000000"/>
              </a:buClr>
              <a:defRPr/>
            </a:pPr>
            <a:r>
              <a:rPr lang="vi-VN" sz="3200" b="1" kern="0" dirty="0">
                <a:solidFill>
                  <a:srgbClr val="FFAB40">
                    <a:lumMod val="50000"/>
                  </a:srgbClr>
                </a:solidFill>
                <a:latin typeface="Times New Roman" panose="02020603050405020304" pitchFamily="18" charset="0"/>
                <a:cs typeface="Times New Roman" panose="02020603050405020304" pitchFamily="18" charset="0"/>
                <a:sym typeface="Arial"/>
              </a:rPr>
              <a:t>T</a:t>
            </a:r>
            <a:r>
              <a:rPr lang="en-US" sz="3200" b="1" kern="0" dirty="0">
                <a:solidFill>
                  <a:srgbClr val="FFAB40">
                    <a:lumMod val="50000"/>
                  </a:srgbClr>
                </a:solidFill>
                <a:latin typeface="Times New Roman" panose="02020603050405020304" pitchFamily="18" charset="0"/>
                <a:cs typeface="Times New Roman" panose="02020603050405020304" pitchFamily="18" charset="0"/>
                <a:sym typeface="Arial"/>
              </a:rPr>
              <a:t>ớ</a:t>
            </a:r>
            <a:r>
              <a:rPr lang="vi-VN" sz="3200" b="1" kern="0" dirty="0">
                <a:solidFill>
                  <a:srgbClr val="FFAB40">
                    <a:lumMod val="50000"/>
                  </a:srgbClr>
                </a:solidFill>
                <a:latin typeface="Times New Roman" panose="02020603050405020304" pitchFamily="18" charset="0"/>
                <a:cs typeface="Times New Roman" panose="02020603050405020304" pitchFamily="18" charset="0"/>
                <a:sym typeface="Arial"/>
              </a:rPr>
              <a:t> là lê - gô </a:t>
            </a:r>
            <a:endParaRPr lang="en-US" sz="32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sp>
        <p:nvSpPr>
          <p:cNvPr id="24" name="TextBox 23">
            <a:extLst>
              <a:ext uri="{FF2B5EF4-FFF2-40B4-BE49-F238E27FC236}">
                <a16:creationId xmlns:a16="http://schemas.microsoft.com/office/drawing/2014/main" id="{7BF6BCDF-9F5D-43EF-8D2F-74DA0EBB0C5C}"/>
              </a:ext>
            </a:extLst>
          </p:cNvPr>
          <p:cNvSpPr txBox="1"/>
          <p:nvPr/>
        </p:nvSpPr>
        <p:spPr>
          <a:xfrm>
            <a:off x="407691" y="866594"/>
            <a:ext cx="8064614" cy="1276869"/>
          </a:xfrm>
          <a:prstGeom prst="rect">
            <a:avLst/>
          </a:prstGeom>
          <a:noFill/>
        </p:spPr>
        <p:txBody>
          <a:bodyPr wrap="square" lIns="145143" tIns="72571" rIns="145143" bIns="72571" rtlCol="0">
            <a:spAutoFit/>
          </a:bodyPr>
          <a:lstStyle/>
          <a:p>
            <a:pPr algn="just">
              <a:lnSpc>
                <a:spcPct val="120000"/>
              </a:lnSpc>
              <a:defRPr/>
            </a:pPr>
            <a:r>
              <a:rPr lang="vi-VN" sz="3200" b="1" kern="0" dirty="0">
                <a:solidFill>
                  <a:srgbClr val="000000"/>
                </a:solidFill>
                <a:latin typeface="Times New Roman" panose="02020603050405020304" pitchFamily="18" charset="0"/>
                <a:cs typeface="Times New Roman" panose="02020603050405020304" pitchFamily="18" charset="0"/>
                <a:sym typeface="Arial"/>
              </a:rPr>
              <a:t>     </a:t>
            </a:r>
            <a:r>
              <a:rPr lang="vi-VN" sz="3200" b="1" dirty="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p:txBody>
      </p:sp>
      <p:pic>
        <p:nvPicPr>
          <p:cNvPr id="25" name="Picture 24">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24" y="1106392"/>
            <a:ext cx="447779" cy="317355"/>
          </a:xfrm>
          <a:prstGeom prst="rect">
            <a:avLst/>
          </a:prstGeom>
        </p:spPr>
      </p:pic>
      <p:cxnSp>
        <p:nvCxnSpPr>
          <p:cNvPr id="5" name="Straight Connector 4"/>
          <p:cNvCxnSpPr/>
          <p:nvPr/>
        </p:nvCxnSpPr>
        <p:spPr>
          <a:xfrm>
            <a:off x="673113" y="1999499"/>
            <a:ext cx="1033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8797" y="2319661"/>
            <a:ext cx="7946405" cy="830997"/>
          </a:xfrm>
          <a:prstGeom prst="rect">
            <a:avLst/>
          </a:prstGeom>
        </p:spPr>
        <p:txBody>
          <a:bodyPr wrap="square">
            <a:spAutoFit/>
          </a:bodyPr>
          <a:lstStyle/>
          <a:p>
            <a:pPr lvl="0"/>
            <a:r>
              <a:rPr lang="en-US" sz="2400" b="1" dirty="0" err="1">
                <a:solidFill>
                  <a:srgbClr val="FF0000"/>
                </a:solidFill>
                <a:latin typeface="Times New Roman" panose="02020603050405020304" pitchFamily="18" charset="0"/>
                <a:cs typeface="Times New Roman" panose="02020603050405020304" pitchFamily="18" charset="0"/>
              </a:rPr>
              <a:t>lắp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ráp</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lắp các bộ phận vào với</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nhau cho đúng vị trí để tại nên một</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vật hoàn chỉnh.</a:t>
            </a:r>
            <a:endParaRPr lang="x-none" sz="2400" b="1" dirty="0">
              <a:solidFill>
                <a:srgbClr val="002060"/>
              </a:solidFill>
              <a:latin typeface="Times New Roman" panose="02020603050405020304" pitchFamily="18" charset="0"/>
              <a:cs typeface="Times New Roman" panose="02020603050405020304" pitchFamily="18" charset="0"/>
            </a:endParaRPr>
          </a:p>
        </p:txBody>
      </p:sp>
      <p:pic>
        <p:nvPicPr>
          <p:cNvPr id="17" name="Picture 2" descr="Top 10 sản phẩm đồ chơi lắp ghép thông minh cho bé tốt nhất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24" y="3429000"/>
            <a:ext cx="3129825" cy="16780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iễn thuế nhập khẩu cho linh kiện lắp ráp ô tô"/>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8102" y="3429000"/>
            <a:ext cx="3270379" cy="1678082"/>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498532" y="5283280"/>
            <a:ext cx="3031207" cy="5697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Lắp</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ráp</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chơi</a:t>
            </a:r>
            <a:endPar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ounded Rectangle 19"/>
          <p:cNvSpPr/>
          <p:nvPr/>
        </p:nvSpPr>
        <p:spPr>
          <a:xfrm>
            <a:off x="5057687" y="5283280"/>
            <a:ext cx="3031207" cy="5697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Lắp</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ráp</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kiện</a:t>
            </a:r>
            <a:endPar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117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BF6BCDF-9F5D-43EF-8D2F-74DA0EBB0C5C}"/>
              </a:ext>
            </a:extLst>
          </p:cNvPr>
          <p:cNvSpPr txBox="1"/>
          <p:nvPr/>
        </p:nvSpPr>
        <p:spPr>
          <a:xfrm>
            <a:off x="253566" y="488934"/>
            <a:ext cx="8303733" cy="3640593"/>
          </a:xfrm>
          <a:prstGeom prst="rect">
            <a:avLst/>
          </a:prstGeom>
          <a:noFill/>
        </p:spPr>
        <p:txBody>
          <a:bodyPr wrap="square" lIns="145143" tIns="72571" rIns="145143" bIns="72571" rtlCol="0">
            <a:spAutoFit/>
          </a:bodyPr>
          <a:lstStyle/>
          <a:p>
            <a:pPr algn="just">
              <a:lnSpc>
                <a:spcPct val="120000"/>
              </a:lnSpc>
              <a:defRPr/>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        </a:t>
            </a:r>
            <a:endParaRPr lang="vi-VN" sz="32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26" name="Picture 25">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37398" y="724422"/>
            <a:ext cx="384674" cy="288505"/>
          </a:xfrm>
          <a:prstGeom prst="rect">
            <a:avLst/>
          </a:prstGeom>
        </p:spPr>
      </p:pic>
      <p:sp>
        <p:nvSpPr>
          <p:cNvPr id="2" name="Rectangle 1"/>
          <p:cNvSpPr/>
          <p:nvPr/>
        </p:nvSpPr>
        <p:spPr>
          <a:xfrm>
            <a:off x="829735" y="4579567"/>
            <a:ext cx="7437144" cy="1222642"/>
          </a:xfrm>
          <a:prstGeom prst="rect">
            <a:avLst/>
          </a:prstGeom>
        </p:spPr>
        <p:txBody>
          <a:bodyPr wrap="square">
            <a:spAutoFit/>
          </a:bodyPr>
          <a:lstStyle/>
          <a:p>
            <a:pPr algn="just">
              <a:lnSpc>
                <a:spcPct val="120000"/>
              </a:lnSpc>
              <a:defRPr/>
            </a:pPr>
            <a:r>
              <a:rPr lang="vi-VN" sz="3200" b="1" dirty="0">
                <a:solidFill>
                  <a:srgbClr val="0000CC"/>
                </a:solidFill>
                <a:latin typeface="Times New Roman" panose="02020603050405020304" pitchFamily="18" charset="0"/>
                <a:cs typeface="Times New Roman" panose="02020603050405020304" pitchFamily="18" charset="0"/>
              </a:rPr>
              <a:t>Một số thành viên có hình nhân vật tí hon và các hình xinh xắn khác.</a:t>
            </a:r>
          </a:p>
        </p:txBody>
      </p:sp>
      <p:cxnSp>
        <p:nvCxnSpPr>
          <p:cNvPr id="4" name="Straight Connector 3"/>
          <p:cNvCxnSpPr/>
          <p:nvPr/>
        </p:nvCxnSpPr>
        <p:spPr>
          <a:xfrm flipH="1">
            <a:off x="4065334" y="4765931"/>
            <a:ext cx="54332"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174161" y="4772487"/>
            <a:ext cx="65742"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rot="371373">
            <a:off x="5566225" y="5342105"/>
            <a:ext cx="78717" cy="399875"/>
            <a:chOff x="6080329" y="5374547"/>
            <a:chExt cx="224590" cy="483848"/>
          </a:xfrm>
        </p:grpSpPr>
        <p:cxnSp>
          <p:nvCxnSpPr>
            <p:cNvPr id="14" name="Straight Connector 13"/>
            <p:cNvCxnSpPr/>
            <p:nvPr/>
          </p:nvCxnSpPr>
          <p:spPr>
            <a:xfrm flipH="1">
              <a:off x="6080329"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08666"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18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BF6BCDF-9F5D-43EF-8D2F-74DA0EBB0C5C}"/>
              </a:ext>
            </a:extLst>
          </p:cNvPr>
          <p:cNvSpPr txBox="1"/>
          <p:nvPr/>
        </p:nvSpPr>
        <p:spPr>
          <a:xfrm>
            <a:off x="300189" y="557063"/>
            <a:ext cx="8303733" cy="3049662"/>
          </a:xfrm>
          <a:prstGeom prst="rect">
            <a:avLst/>
          </a:prstGeom>
          <a:noFill/>
        </p:spPr>
        <p:txBody>
          <a:bodyPr wrap="square" lIns="145143" tIns="72571" rIns="145143" bIns="72571" rtlCol="0">
            <a:spAutoFit/>
          </a:bodyPr>
          <a:lstStyle/>
          <a:p>
            <a:pPr algn="just">
              <a:lnSpc>
                <a:spcPct val="120000"/>
              </a:lnSpc>
              <a:defRPr/>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        </a:t>
            </a:r>
            <a:endParaRPr lang="vi-VN" sz="32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27" name="Picture 26">
            <a:extLst>
              <a:ext uri="{FF2B5EF4-FFF2-40B4-BE49-F238E27FC236}">
                <a16:creationId xmlns:a16="http://schemas.microsoft.com/office/drawing/2014/main" id="{47842D01-2E06-8946-A357-A62E51EBF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78" y="811567"/>
            <a:ext cx="384674" cy="288505"/>
          </a:xfrm>
          <a:prstGeom prst="rect">
            <a:avLst/>
          </a:prstGeom>
        </p:spPr>
      </p:pic>
      <p:sp>
        <p:nvSpPr>
          <p:cNvPr id="4" name="Rectangle 3"/>
          <p:cNvSpPr/>
          <p:nvPr/>
        </p:nvSpPr>
        <p:spPr>
          <a:xfrm>
            <a:off x="454109" y="3939127"/>
            <a:ext cx="8149813" cy="1813573"/>
          </a:xfrm>
          <a:prstGeom prst="rect">
            <a:avLst/>
          </a:prstGeom>
        </p:spPr>
        <p:txBody>
          <a:bodyPr wrap="square">
            <a:spAutoFit/>
          </a:bodyPr>
          <a:lstStyle/>
          <a:p>
            <a:pPr algn="just">
              <a:lnSpc>
                <a:spcPct val="120000"/>
              </a:lnSpc>
            </a:pPr>
            <a:r>
              <a:rPr lang="en-US" sz="3200" b="1" dirty="0">
                <a:solidFill>
                  <a:srgbClr val="006600"/>
                </a:solidFill>
                <a:latin typeface="Times New Roman" panose="02020603050405020304" pitchFamily="18" charset="0"/>
                <a:cs typeface="Times New Roman" panose="02020603050405020304" pitchFamily="18" charset="0"/>
              </a:rPr>
              <a:t> </a:t>
            </a:r>
            <a:r>
              <a:rPr lang="vi-VN" sz="3200" b="1" dirty="0">
                <a:solidFill>
                  <a:srgbClr val="006600"/>
                </a:solidFill>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a:t>
            </a:r>
            <a:endParaRPr lang="en-US" sz="3200" dirty="0">
              <a:solidFill>
                <a:srgbClr val="0066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H="1">
            <a:off x="3093484" y="4687926"/>
            <a:ext cx="65742"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98776" y="4119551"/>
            <a:ext cx="49393"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379063" y="5281385"/>
            <a:ext cx="86589" cy="399875"/>
            <a:chOff x="6080329" y="5374547"/>
            <a:chExt cx="224590" cy="483848"/>
          </a:xfrm>
        </p:grpSpPr>
        <p:cxnSp>
          <p:nvCxnSpPr>
            <p:cNvPr id="8" name="Straight Connector 7"/>
            <p:cNvCxnSpPr/>
            <p:nvPr/>
          </p:nvCxnSpPr>
          <p:spPr>
            <a:xfrm flipH="1">
              <a:off x="6080329"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08666"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38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BF6BCDF-9F5D-43EF-8D2F-74DA0EBB0C5C}"/>
              </a:ext>
            </a:extLst>
          </p:cNvPr>
          <p:cNvSpPr txBox="1"/>
          <p:nvPr/>
        </p:nvSpPr>
        <p:spPr>
          <a:xfrm>
            <a:off x="325001" y="802206"/>
            <a:ext cx="8303733" cy="2458731"/>
          </a:xfrm>
          <a:prstGeom prst="rect">
            <a:avLst/>
          </a:prstGeom>
          <a:noFill/>
        </p:spPr>
        <p:txBody>
          <a:bodyPr wrap="square" lIns="145143" tIns="72571" rIns="145143" bIns="72571" rtlCol="0">
            <a:spAutoFit/>
          </a:bodyPr>
          <a:lstStyle/>
          <a:p>
            <a:pPr algn="just">
              <a:lnSpc>
                <a:spcPct val="120000"/>
              </a:lnSpc>
              <a:defRPr/>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Nào, các bạn đã sẵn s</a:t>
            </a:r>
            <a:r>
              <a:rPr lang="en-US" sz="3200" b="1" dirty="0">
                <a:latin typeface="Times New Roman" panose="02020603050405020304" pitchFamily="18" charset="0"/>
                <a:cs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ng chơi cùng chúng tớ chưa?</a:t>
            </a:r>
            <a:r>
              <a:rPr lang="vi-VN" sz="3200" b="1" kern="0" dirty="0">
                <a:solidFill>
                  <a:srgbClr val="000000"/>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a16="http://schemas.microsoft.com/office/drawing/2014/main" id="{BFCACD95-36FC-1D48-8439-3F2A910E038C}"/>
              </a:ext>
            </a:extLst>
          </p:cNvPr>
          <p:cNvGrpSpPr/>
          <p:nvPr/>
        </p:nvGrpSpPr>
        <p:grpSpPr>
          <a:xfrm>
            <a:off x="396441" y="881955"/>
            <a:ext cx="418225" cy="564257"/>
            <a:chOff x="3423096" y="2944552"/>
            <a:chExt cx="344433" cy="465512"/>
          </a:xfrm>
        </p:grpSpPr>
        <p:sp>
          <p:nvSpPr>
            <p:cNvPr id="29" name="Oval 28">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x-none" sz="5700" b="1" i="1" dirty="0">
                <a:solidFill>
                  <a:schemeClr val="accent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1C45283-9633-6D45-AB29-88CDFC8651C8}"/>
                </a:ext>
              </a:extLst>
            </p:cNvPr>
            <p:cNvSpPr/>
            <p:nvPr/>
          </p:nvSpPr>
          <p:spPr>
            <a:xfrm rot="21163024">
              <a:off x="3423096" y="2944552"/>
              <a:ext cx="289686" cy="465512"/>
            </a:xfrm>
            <a:prstGeom prst="rect">
              <a:avLst/>
            </a:prstGeom>
          </p:spPr>
          <p:txBody>
            <a:bodyPr wrap="square">
              <a:spAutoFit/>
            </a:bodyPr>
            <a:lstStyle/>
            <a:p>
              <a:pPr algn="ctr">
                <a:lnSpc>
                  <a:spcPct val="120000"/>
                </a:lnSpc>
              </a:pPr>
              <a:r>
                <a:rPr lang="x-none" sz="2800" b="1" i="1" dirty="0">
                  <a:solidFill>
                    <a:schemeClr val="accent2"/>
                  </a:solidFill>
                  <a:latin typeface="Times New Roman" panose="02020603050405020304" pitchFamily="18" charset="0"/>
                  <a:cs typeface="Times New Roman" panose="02020603050405020304" pitchFamily="18" charset="0"/>
                </a:rPr>
                <a:t>4</a:t>
              </a:r>
            </a:p>
          </p:txBody>
        </p:sp>
      </p:grpSp>
      <p:sp>
        <p:nvSpPr>
          <p:cNvPr id="2" name="Rectangle 1"/>
          <p:cNvSpPr/>
          <p:nvPr/>
        </p:nvSpPr>
        <p:spPr>
          <a:xfrm>
            <a:off x="401960" y="3597064"/>
            <a:ext cx="8149813" cy="1813573"/>
          </a:xfrm>
          <a:prstGeom prst="rect">
            <a:avLst/>
          </a:prstGeom>
        </p:spPr>
        <p:txBody>
          <a:bodyPr wrap="square">
            <a:spAutoFit/>
          </a:bodyPr>
          <a:lstStyle/>
          <a:p>
            <a:pPr algn="just">
              <a:lnSpc>
                <a:spcPct val="120000"/>
              </a:lnSpc>
            </a:pPr>
            <a:r>
              <a:rPr lang="en-US" sz="3200" b="1" dirty="0">
                <a:solidFill>
                  <a:srgbClr val="0000CC"/>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Chúng tớ giúp các bạn có trí tưởng tượng phong phú, khả năng sáng tạo và tính kiên nhẫn. </a:t>
            </a:r>
            <a:endParaRPr lang="en-US" sz="3200" dirty="0">
              <a:solidFill>
                <a:srgbClr val="0000CC"/>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5032768" y="3770640"/>
            <a:ext cx="72316"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43944" y="4373398"/>
            <a:ext cx="72316"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66827" y="4963573"/>
            <a:ext cx="115250" cy="399875"/>
            <a:chOff x="6080329" y="5374547"/>
            <a:chExt cx="224590" cy="483848"/>
          </a:xfrm>
        </p:grpSpPr>
        <p:cxnSp>
          <p:nvCxnSpPr>
            <p:cNvPr id="14" name="Straight Connector 13"/>
            <p:cNvCxnSpPr/>
            <p:nvPr/>
          </p:nvCxnSpPr>
          <p:spPr>
            <a:xfrm flipH="1">
              <a:off x="6080329"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08666" y="5374547"/>
              <a:ext cx="96253" cy="483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H="1">
            <a:off x="6114064" y="4380862"/>
            <a:ext cx="72316" cy="39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8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3008</TotalTime>
  <Words>1869</Words>
  <Application>Microsoft Office PowerPoint</Application>
  <PresentationFormat>On-screen Show (4:3)</PresentationFormat>
  <Paragraphs>116</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Hello</cp:lastModifiedBy>
  <cp:revision>116</cp:revision>
  <dcterms:created xsi:type="dcterms:W3CDTF">2021-06-17T09:40:01Z</dcterms:created>
  <dcterms:modified xsi:type="dcterms:W3CDTF">2023-07-20T09:32:44Z</dcterms:modified>
</cp:coreProperties>
</file>