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76" r:id="rId7"/>
    <p:sldId id="278" r:id="rId8"/>
    <p:sldId id="279" r:id="rId9"/>
    <p:sldId id="280" r:id="rId10"/>
    <p:sldId id="273" r:id="rId11"/>
    <p:sldId id="275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1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0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5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1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5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0" y="1"/>
            <a:ext cx="9144000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548907" y="428281"/>
            <a:ext cx="6038766" cy="144975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70651" y="-288896"/>
            <a:ext cx="1527235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088175" y="464384"/>
            <a:ext cx="1515698" cy="1515698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1328378" y="553459"/>
            <a:ext cx="98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4394409" y="733903"/>
            <a:ext cx="240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1088175" y="2694554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</a:t>
            </a:r>
            <a:r>
              <a:rPr lang="en-US" altLang="zh-CN" sz="54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8" y="1306686"/>
            <a:ext cx="6617227" cy="414285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77" y="4344157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2" y="4585447"/>
            <a:ext cx="3161556" cy="2711741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1264011"/>
            <a:ext cx="968587" cy="74232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999525"/>
            <a:ext cx="1504346" cy="739741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4" y="158601"/>
            <a:ext cx="1134027" cy="1063439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813096"/>
            <a:ext cx="1288074" cy="987180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03762" y="3911577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23" y="145719"/>
            <a:ext cx="1288074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6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463471" y="1483991"/>
            <a:ext cx="7804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595899" y="2253432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328313" y="3761537"/>
            <a:ext cx="88156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038834" y="414518"/>
            <a:ext cx="487295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6109" y="2053543"/>
            <a:ext cx="191833" cy="2703107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0" y="2572496"/>
            <a:ext cx="12339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560276" y="1057101"/>
            <a:ext cx="457118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60277" y="2186030"/>
            <a:ext cx="4435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62218" y="1678524"/>
            <a:ext cx="2840777" cy="9357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78" y="1223228"/>
            <a:ext cx="1271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97" y="1942512"/>
            <a:ext cx="3201478" cy="2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857549" y="4542404"/>
            <a:ext cx="452657" cy="547923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4540362" y="2849495"/>
            <a:ext cx="3904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xiên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4560277" y="3442631"/>
            <a:ext cx="443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móc xuôi phải hơi nghiêng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148775" y="1774965"/>
            <a:ext cx="452657" cy="5479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534797" y="5219929"/>
            <a:ext cx="452657" cy="5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8 -0.08148 L 0.03732 -0.09629 L 0.03732 -0.1081 L 0.03437 -0.11759 L 0.02934 -0.12384 L 0.02205 -0.13125 L 0.01545 -0.13472 L 0.00555 -0.13587 L -0.00382 -0.13125 L -0.01788 -0.11388 L -0.02344 -0.09884 L -0.02622 -0.07615 L -0.02413 -0.05833 L -0.01962 -0.04398 L -0.01163 -0.03125 L -0.00087 -0.02175 L 0.01128 -0.01805 L 0.02291 -0.02013 L 0.03541 -0.02615 L 0.05295 -0.04444 L 0.06371 -0.06597 L 0.071 -0.09166 L 0.07743 -0.12939 L 0.08212 -0.17361 L 0.08559 -0.20856 L 0.08958 -0.24861 L 0.09791 -0.29004 L 0.1033 -0.30162 L 0.11493 -0.320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0.0831 L 0.00468 0.394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10741 L -0.02256 -0.13334 L -0.01006 -0.17014 L -0.00208 -0.20394 L 0.00573 -0.26875 L 0.01198 -0.32801 L 0.0158 -0.35301 L 0.02292 -0.3757 L 0.03594 -0.39931 L 0.04966 -0.40926 L 0.06632 -0.41297 L 0.07969 -0.40579 L 0.08525 -0.3926 L 0.08525 -0.38195 L 0.08386 -0.37477 L 0.07171 -0.35741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7" y="5108615"/>
            <a:ext cx="9042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7" y="1113464"/>
            <a:ext cx="4047613" cy="37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700344" y="2113747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49" y="1081379"/>
            <a:ext cx="5871014" cy="3675675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71" y="3894323"/>
            <a:ext cx="3963142" cy="158346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213404" y="1873442"/>
            <a:ext cx="4871159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23" y="4757054"/>
            <a:ext cx="3004970" cy="257743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05" y="1422342"/>
            <a:ext cx="1056195" cy="809467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" y="1122488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5" y="350824"/>
            <a:ext cx="852012" cy="1374838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1" y="1375571"/>
            <a:ext cx="1178244" cy="90300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32" y="605120"/>
            <a:ext cx="999052" cy="11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49510" y="906960"/>
            <a:ext cx="698337" cy="880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60" y="654463"/>
            <a:ext cx="1184677" cy="1176935"/>
          </a:xfrm>
          <a:prstGeom prst="rect">
            <a:avLst/>
          </a:prstGeom>
        </p:spPr>
      </p:pic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38014"/>
              </p:ext>
            </p:extLst>
          </p:nvPr>
        </p:nvGraphicFramePr>
        <p:xfrm>
          <a:off x="2031548" y="765336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511" y="654463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 Box 1736">
            <a:extLst>
              <a:ext uri="{FF2B5EF4-FFF2-40B4-BE49-F238E27FC236}">
                <a16:creationId xmlns:a16="http://schemas.microsoft.com/office/drawing/2014/main" id="{5F524491-FDC9-4364-A53C-DD7B35B1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60" y="2789479"/>
            <a:ext cx="86464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…;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05A17A15-84E3-42BC-ABD7-6512C512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334" y="2083895"/>
            <a:ext cx="5496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1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474279"/>
              </p:ext>
            </p:extLst>
          </p:nvPr>
        </p:nvGraphicFramePr>
        <p:xfrm>
          <a:off x="1882473" y="631364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436" y="522041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721" y="52204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344" y="526132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419" y="533059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168" y="53306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055" y="52204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id="{AB25F3FE-DDDF-44A6-8D3F-364F39852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93" y="1856677"/>
            <a:ext cx="8923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736">
            <a:extLst>
              <a:ext uri="{FF2B5EF4-FFF2-40B4-BE49-F238E27FC236}">
                <a16:creationId xmlns:a16="http://schemas.microsoft.com/office/drawing/2014/main" id="{42E7BDEF-217B-4706-8A68-E26A5753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03" y="1899522"/>
            <a:ext cx="7176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B5C93DA6-A7BF-4EEB-8951-474D6788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38" y="2313203"/>
            <a:ext cx="9004865" cy="1596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(NĀ),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8" name="Text Box 1727">
            <a:extLst>
              <a:ext uri="{FF2B5EF4-FFF2-40B4-BE49-F238E27FC236}">
                <a16:creationId xmlns:a16="http://schemas.microsoft.com/office/drawing/2014/main" id="{00398B1A-B225-4BD0-997B-41F36883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40" y="2866219"/>
            <a:ext cx="8851047" cy="14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l, h, y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737">
            <a:extLst>
              <a:ext uri="{FF2B5EF4-FFF2-40B4-BE49-F238E27FC236}">
                <a16:creationId xmlns:a16="http://schemas.microsoft.com/office/drawing/2014/main" id="{51BA0A84-9138-4EF0-B36D-FD012D86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95" y="1700864"/>
            <a:ext cx="8729335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737">
            <a:extLst>
              <a:ext uri="{FF2B5EF4-FFF2-40B4-BE49-F238E27FC236}">
                <a16:creationId xmlns:a16="http://schemas.microsoft.com/office/drawing/2014/main" id="{7013CAD3-A533-4BBC-BBEC-E5C2954DA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95" y="3909794"/>
            <a:ext cx="8460098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7" grpId="0"/>
      <p:bldP spid="19" grpId="0"/>
      <p:bldP spid="9" grpId="0"/>
      <p:bldP spid="9" grpId="1"/>
      <p:bldP spid="11" grpId="0"/>
      <p:bldP spid="11" grpId="1"/>
      <p:bldP spid="15" grpId="0"/>
      <p:bldP spid="15" grpId="1"/>
      <p:bldP spid="18" grpId="0"/>
      <p:bldP spid="18" grpId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891994" y="3647328"/>
            <a:ext cx="1819361" cy="16449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891995" y="1713007"/>
            <a:ext cx="1819361" cy="164496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0243" y="5917826"/>
            <a:ext cx="419100" cy="4191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9" y="1072501"/>
            <a:ext cx="3123073" cy="29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4364499" y="2502142"/>
            <a:ext cx="1332442" cy="132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B6A3864-8DA2-4F32-8450-775F52C50D90}"/>
              </a:ext>
            </a:extLst>
          </p:cNvPr>
          <p:cNvGraphicFramePr>
            <a:graphicFrameLocks noGrp="1"/>
          </p:cNvGraphicFramePr>
          <p:nvPr/>
        </p:nvGraphicFramePr>
        <p:xfrm>
          <a:off x="1187516" y="4132868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479" y="4023546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05" y="852603"/>
            <a:ext cx="3517595" cy="5148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61" y="851778"/>
            <a:ext cx="3537323" cy="5148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382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1040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104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8260" y="1833210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30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26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3820" y="2260276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0595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5119" y="278590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668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825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0026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104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61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85119" y="299491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668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825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0026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1104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261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6536" y="13258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810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967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1443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4238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79285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40320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6881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56187" y="15415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5197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6235" y="1529946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83278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3747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4648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3648" y="17496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64268" y="174204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67546" y="174962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79285" y="17379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33539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49047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53648" y="195772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61377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7719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83250" y="195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8372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3039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28232" y="174962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28232" y="195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0020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96689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1933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08448" y="320392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16541" y="320391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38372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22610" y="320391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90179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96848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02092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08607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6700" y="34129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2276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33264" y="258957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39714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46383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51627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58142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66235" y="258957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79285" y="25825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33264" y="280060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39714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46383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51627" y="280061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58142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66235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81235" y="279014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32198" y="30110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38649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5317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350561" y="30110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57076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165169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79285" y="300818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38649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45317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50561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57076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165169" y="237916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78219" y="237215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83729" y="383093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89858" y="404764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73065" y="5091771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373064" y="5300778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81630" y="44626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18794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59728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94980" y="446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403591" y="446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2201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786167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92836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598079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004594" y="46767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412687" y="46767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818756" y="46767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18626" y="5112515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18625" y="532152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527190" y="44834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933507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342848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005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15973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577190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31728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938396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343640" y="469746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750155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158248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564317" y="46974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133039" y="364052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131565" y="38543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130330" y="40632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540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546</Words>
  <Application>Microsoft Office PowerPoint</Application>
  <PresentationFormat>On-screen Show (4:3)</PresentationFormat>
  <Paragraphs>157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187</cp:revision>
  <dcterms:created xsi:type="dcterms:W3CDTF">2021-05-29T04:52:35Z</dcterms:created>
  <dcterms:modified xsi:type="dcterms:W3CDTF">2023-07-21T01:34:49Z</dcterms:modified>
</cp:coreProperties>
</file>