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694" r:id="rId2"/>
  </p:sldMasterIdLst>
  <p:notesMasterIdLst>
    <p:notesMasterId r:id="rId17"/>
  </p:notesMasterIdLst>
  <p:sldIdLst>
    <p:sldId id="256" r:id="rId3"/>
    <p:sldId id="2007577226" r:id="rId4"/>
    <p:sldId id="366" r:id="rId5"/>
    <p:sldId id="272" r:id="rId6"/>
    <p:sldId id="3407" r:id="rId7"/>
    <p:sldId id="3409" r:id="rId8"/>
    <p:sldId id="3408" r:id="rId9"/>
    <p:sldId id="2007577222" r:id="rId10"/>
    <p:sldId id="265" r:id="rId11"/>
    <p:sldId id="2007577077" r:id="rId12"/>
    <p:sldId id="2007577078" r:id="rId13"/>
    <p:sldId id="266" r:id="rId14"/>
    <p:sldId id="2007577224" r:id="rId15"/>
    <p:sldId id="3400" r:id="rId16"/>
  </p:sldIdLst>
  <p:sldSz cx="6858000" cy="5143500"/>
  <p:notesSz cx="6858000" cy="9144000"/>
  <p:embeddedFontLst>
    <p:embeddedFont>
      <p:font typeface="Kalam" panose="020B0604020202020204" charset="0"/>
      <p:regular r:id="rId18"/>
      <p:bold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HP001 5 hàng" panose="020B0603050302020204" pitchFamily="34" charset="0"/>
      <p:regular r:id="rId22"/>
      <p:bold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HP001 4 hàng" panose="020B0603050302020204" pitchFamily="34" charset="0"/>
      <p:regular r:id="rId28"/>
      <p:bold r:id="rId29"/>
    </p:embeddedFont>
    <p:embeddedFont>
      <p:font typeface="UTM Cookies" panose="02040603050506020204" pitchFamily="18" charset="0"/>
      <p:regular r:id="rId30"/>
    </p:embeddedFont>
    <p:embeddedFont>
      <p:font typeface="Montserrat" panose="020B0604020202020204" charset="0"/>
      <p:regular r:id="rId31"/>
      <p:bold r:id="rId32"/>
      <p:italic r:id="rId33"/>
      <p:boldItalic r:id="rId34"/>
    </p:embeddedFont>
    <p:embeddedFont>
      <p:font typeface="UTM Avo" panose="02040603050506020204" pitchFamily="18" charset="0"/>
      <p:regular r:id="rId35"/>
      <p:bold r:id="rId36"/>
      <p:italic r:id="rId37"/>
      <p:boldItalic r:id="rId38"/>
    </p:embeddedFont>
  </p:embeddedFontLst>
  <p:custDataLst>
    <p:tags r:id="rId39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2AE"/>
    <a:srgbClr val="DBF1F0"/>
    <a:srgbClr val="000000"/>
    <a:srgbClr val="090383"/>
    <a:srgbClr val="842706"/>
    <a:srgbClr val="F45A21"/>
    <a:srgbClr val="0202BE"/>
    <a:srgbClr val="FFFFFF"/>
    <a:srgbClr val="FF0090"/>
    <a:srgbClr val="AEE2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50" autoAdjust="0"/>
    <p:restoredTop sz="92818" autoAdjust="0"/>
  </p:normalViewPr>
  <p:slideViewPr>
    <p:cSldViewPr snapToGrid="0">
      <p:cViewPr varScale="1">
        <p:scale>
          <a:sx n="91" d="100"/>
          <a:sy n="91" d="100"/>
        </p:scale>
        <p:origin x="10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tags" Target="tags/tag1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A03BF-BDB9-4A45-9B59-55A59E96C1D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6403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1220442" y="379068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841772"/>
            <a:ext cx="58293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C6E48-2E60-4431-8235-280F1CFFF803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7FE92-1536-4A5B-87D8-876ECA9A3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0305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4">
            <a:extLst>
              <a:ext uri="{FF2B5EF4-FFF2-40B4-BE49-F238E27FC236}">
                <a16:creationId xmlns:a16="http://schemas.microsoft.com/office/drawing/2014/main" id="{06641879-0A61-4DE0-96FB-E16ED04EE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47808" y="-644054"/>
            <a:ext cx="4762385" cy="655633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7404B6D-4094-42EA-B728-B90A2DF483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17520652">
            <a:off x="-981712" y="-99637"/>
            <a:ext cx="2265087" cy="176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839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858000" cy="5143228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763962" y="2501153"/>
            <a:ext cx="612682" cy="998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/>
          </a:p>
        </p:txBody>
      </p:sp>
      <p:sp>
        <p:nvSpPr>
          <p:cNvPr id="4" name="矩形 3"/>
          <p:cNvSpPr/>
          <p:nvPr userDrawn="1"/>
        </p:nvSpPr>
        <p:spPr>
          <a:xfrm>
            <a:off x="5778874" y="1689289"/>
            <a:ext cx="650501" cy="16237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/>
          </a:p>
        </p:txBody>
      </p:sp>
      <p:sp>
        <p:nvSpPr>
          <p:cNvPr id="5" name="矩形 4"/>
          <p:cNvSpPr/>
          <p:nvPr userDrawn="1"/>
        </p:nvSpPr>
        <p:spPr>
          <a:xfrm>
            <a:off x="4102195" y="3499598"/>
            <a:ext cx="650501" cy="3311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/>
          </a:p>
        </p:txBody>
      </p:sp>
      <p:sp>
        <p:nvSpPr>
          <p:cNvPr id="6" name="矩形 5"/>
          <p:cNvSpPr/>
          <p:nvPr userDrawn="1"/>
        </p:nvSpPr>
        <p:spPr>
          <a:xfrm>
            <a:off x="2927257" y="1358155"/>
            <a:ext cx="650501" cy="3311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/>
          </a:p>
        </p:txBody>
      </p:sp>
      <p:sp>
        <p:nvSpPr>
          <p:cNvPr id="7" name="矩形 6"/>
          <p:cNvSpPr/>
          <p:nvPr userDrawn="1"/>
        </p:nvSpPr>
        <p:spPr>
          <a:xfrm>
            <a:off x="4102194" y="1253100"/>
            <a:ext cx="650501" cy="436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1506118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4" y="194196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20"/>
            <a:ext cx="6436811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8" y="255823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3399779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6F1EA-6E55-49FD-ABEB-59B403670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841375"/>
            <a:ext cx="51435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65D7C9-05C3-4166-8C88-02F2E32FB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2701925"/>
            <a:ext cx="51435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CD5C7-CF36-4C1D-B15A-773D0D547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41F27-0D0D-4F26-A318-E189737DA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3DD18-BA4E-4412-B4A9-7CD7312D8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723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FFD4C-A2AB-4ED6-A1C3-F40CAF652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11E7A-1F35-45C3-97EE-B98E76D50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8BDBA-477A-41FA-8EF6-A128ECA54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B69C79-18B2-4E02-9085-5BE79B677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EB934-4014-438D-AD91-B83A5D2C7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2978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7E8BA-254A-45C5-A92B-E24A516F5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282700"/>
            <a:ext cx="5915025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E3A685-0273-4623-A5EF-BAA6A8C96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3441700"/>
            <a:ext cx="5915025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B4A19-EF26-4488-9C6C-F995FC313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DF16C-050A-4796-8024-2E7BD7A8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62DD8-99B5-45D4-A3FA-3445B9E3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390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C0458-346F-4E9E-B75A-0D35EC3AA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B8CDC-EF78-4ED5-8828-CB3195743D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1370013"/>
            <a:ext cx="2881312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8C699B-8D53-458D-8C06-4C32123F80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200" y="1370013"/>
            <a:ext cx="2881313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6763B3-4CE6-45C9-A209-D84FAD88F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8775CE-B9D5-4013-B9F0-1A039757B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6643E6-B6AC-4355-883E-AC3369A46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336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44E6C-3A3D-4FA6-8A18-B6BDBE91C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274638"/>
            <a:ext cx="5915025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21BFBA-F9E0-453B-A867-C845F06B5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075" y="1260475"/>
            <a:ext cx="2900363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747FEF-1AC9-4C3C-9B1D-F9FCEC8CD6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075" y="1879600"/>
            <a:ext cx="2900363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075905-4200-46B1-AF4B-B39DEB5C82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1260475"/>
            <a:ext cx="29162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E0AAC9-F53E-4C2B-8FF6-41420703BF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1879600"/>
            <a:ext cx="29162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159021-E7D0-4019-B89A-68E963A14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EB73A6-89B0-4E9C-B3A7-E6762DF78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2F1EC6-5C92-40F8-8024-8AD2BA996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8464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22D74-8AA4-4593-AF7A-C0FCB327E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0F394E-89C4-46E8-ADFA-2D841AE07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06E2D8-68AB-4DEE-A00B-181D57400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10FB0A-66A1-42BF-93C7-66D376A56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21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0A8966-EA34-47B8-BC89-0FAE8FDFE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8A7F36-F20E-476D-8E1D-52F413D40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560221-4368-424D-A6B0-F80F7A77D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989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20E55-5271-47F7-AD9D-67CFE08E0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0F1E4-9F2F-4B78-9E98-341A2D1E3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4A29CC-13F9-420E-90CD-CA39578CC3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EB1EC-453F-418F-810F-EF3E7FBA6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C665E8-D19A-4254-8E82-451D41D3C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DB5018-365E-4621-8B2F-E9B3FF8F7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098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784BE-3FD0-4E17-9BB7-65EDE517E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483D67-369D-414C-AAFA-7C35514EFA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C5322F-8AF3-44FB-B141-102A6A3501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E974F8-5759-4D1C-99D7-E6BD5789D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17521A-F430-428A-9EB6-9D81D2D1C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A3715F-30CA-4A93-A265-C594EA267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686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C8B7D-1A6B-47B7-8777-2BB93E929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88B2B1-59DD-4C84-A84D-73153FF2D9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48F21-8527-45A8-A913-46E7BFF71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C57D41-7972-4B74-8E9C-A14DD6A5E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DF8D2-E59F-4F5F-90CE-BE7A25B32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086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7B1EFC-5B09-4048-AA58-A6FB8E2EF4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8550" y="274638"/>
            <a:ext cx="1477963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CBD091-2AF1-4927-94EC-CF2BB92B16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274638"/>
            <a:ext cx="4284662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941A8-77B1-4BFD-81B6-F028F0C83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0B568-6CD7-4B61-9892-8FABE31CA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2FF4F-0527-41D5-9BAC-982EDD89A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97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7">
            <a:extLst>
              <a:ext uri="{FF2B5EF4-FFF2-40B4-BE49-F238E27FC236}">
                <a16:creationId xmlns:a16="http://schemas.microsoft.com/office/drawing/2014/main" id="{11AD8B8B-499E-4064-9606-1DD7568A748C}"/>
              </a:ext>
            </a:extLst>
          </p:cNvPr>
          <p:cNvSpPr/>
          <p:nvPr userDrawn="1"/>
        </p:nvSpPr>
        <p:spPr>
          <a:xfrm>
            <a:off x="138984" y="215312"/>
            <a:ext cx="6580039" cy="4825797"/>
          </a:xfrm>
          <a:prstGeom prst="roundRect">
            <a:avLst>
              <a:gd name="adj" fmla="val 8405"/>
            </a:avLst>
          </a:prstGeom>
          <a:solidFill>
            <a:srgbClr val="FFFFFF"/>
          </a:solidFill>
          <a:ln w="25400" cap="flat" cmpd="sng" algn="ctr">
            <a:solidFill>
              <a:schemeClr val="bg1">
                <a:lumMod val="85000"/>
              </a:schemeClr>
            </a:solidFill>
            <a:prstDash val="lgDash"/>
          </a:ln>
          <a:effectLst/>
        </p:spPr>
        <p:txBody>
          <a:bodyPr rtlCol="0" anchor="ctr"/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1" b="0" i="0" u="none" strike="noStrike" kern="0" cap="none" spc="0" normalizeH="0" baseline="0" noProof="0" dirty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3D60F7-56F1-4181-BD85-F81551044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F30DBA-58E9-471D-B31C-7704066C1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268F58-8D48-4EEB-8630-35022767B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10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308A93-846A-4A8F-9CF9-4EDB36AEC756}"/>
              </a:ext>
            </a:extLst>
          </p:cNvPr>
          <p:cNvSpPr txBox="1"/>
          <p:nvPr userDrawn="1"/>
        </p:nvSpPr>
        <p:spPr>
          <a:xfrm>
            <a:off x="4517337" y="4848544"/>
            <a:ext cx="164492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05050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FeistyForwarders_0968120672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85" r:id="rId2"/>
    <p:sldLayoutId id="2147483691" r:id="rId3"/>
    <p:sldLayoutId id="2147483687" r:id="rId4"/>
    <p:sldLayoutId id="2147483692" r:id="rId5"/>
    <p:sldLayoutId id="2147483686" r:id="rId6"/>
    <p:sldLayoutId id="2147483693" r:id="rId7"/>
    <p:sldLayoutId id="2147483688" r:id="rId8"/>
    <p:sldLayoutId id="2147483706" r:id="rId9"/>
    <p:sldLayoutId id="2147483708" r:id="rId10"/>
    <p:sldLayoutId id="2147483711" r:id="rId11"/>
    <p:sldLayoutId id="2147483712" r:id="rId12"/>
    <p:sldLayoutId id="2147483713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A4719A-873E-4431-BBEA-98437305C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4638"/>
            <a:ext cx="5915025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89A7D6-2320-4573-B978-C84C990D8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1370013"/>
            <a:ext cx="5915025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F6964-874A-4906-9B5D-F3E873E097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351EE-8839-4BA5-9433-A3AB790C209C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808AF-8FB4-41AF-BC67-DA1CAD5072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A5689-D368-49BD-9D16-948E4D8FD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97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3A14C4-2ADB-431B-9A9C-30EF58B086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623" y="2543426"/>
            <a:ext cx="2328631" cy="19571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479C6D-4457-4FD6-8712-08CDB240C306}"/>
              </a:ext>
            </a:extLst>
          </p:cNvPr>
          <p:cNvSpPr txBox="1"/>
          <p:nvPr/>
        </p:nvSpPr>
        <p:spPr>
          <a:xfrm>
            <a:off x="138673" y="807285"/>
            <a:ext cx="6580655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75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202AE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Chào</a:t>
            </a:r>
            <a:r>
              <a:rPr lang="en-US" sz="3375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202AE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375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202AE"/>
                </a:solidFill>
                <a:effectLst>
                  <a:reflection blurRad="6350" stA="55000" endA="300" endPos="45500" dir="5400000" sy="-100000" algn="bl" rotWithShape="0"/>
                </a:effectLst>
              </a:rPr>
              <a:t>mừng</a:t>
            </a:r>
            <a:r>
              <a:rPr lang="en-US" sz="3375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202AE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375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202AE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thầy</a:t>
            </a:r>
            <a:r>
              <a:rPr lang="en-US" sz="3375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202AE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375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202AE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cô</a:t>
            </a:r>
            <a:r>
              <a:rPr lang="en-US" sz="3375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202AE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375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202AE"/>
                </a:solidFill>
                <a:effectLst>
                  <a:reflection blurRad="6350" stA="55000" endA="300" endPos="45500" dir="5400000" sy="-100000" algn="bl" rotWithShape="0"/>
                </a:effectLst>
              </a:rPr>
              <a:t>và</a:t>
            </a:r>
            <a:r>
              <a:rPr lang="en-US" sz="3375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202AE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375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202AE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các</a:t>
            </a:r>
            <a:r>
              <a:rPr lang="en-US" sz="3375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202AE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375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202AE"/>
                </a:solidFill>
                <a:effectLst>
                  <a:reflection blurRad="6350" stA="55000" endA="300" endPos="45500" dir="5400000" sy="-100000" algn="bl" rotWithShape="0"/>
                </a:effectLst>
              </a:rPr>
              <a:t>em</a:t>
            </a:r>
            <a:r>
              <a:rPr lang="en-US" sz="3375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202AE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</a:p>
          <a:p>
            <a:pPr algn="ctr"/>
            <a:r>
              <a:rPr lang="en-US" sz="3375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202AE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đến</a:t>
            </a:r>
            <a:r>
              <a:rPr lang="en-US" sz="3375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202AE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375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202AE"/>
                </a:solidFill>
                <a:effectLst>
                  <a:reflection blurRad="6350" stA="55000" endA="300" endPos="45500" dir="5400000" sy="-100000" algn="bl" rotWithShape="0"/>
                </a:effectLst>
              </a:rPr>
              <a:t>với</a:t>
            </a:r>
            <a:r>
              <a:rPr lang="en-US" sz="3375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202AE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375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202AE"/>
                </a:solidFill>
                <a:effectLst>
                  <a:reflection blurRad="6350" stA="55000" endA="300" endPos="45500" dir="5400000" sy="-100000" algn="bl" rotWithShape="0"/>
                </a:effectLst>
              </a:rPr>
              <a:t>môn</a:t>
            </a:r>
            <a:r>
              <a:rPr lang="en-US" sz="3375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202AE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375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202AE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Tiếng</a:t>
            </a:r>
            <a:r>
              <a:rPr lang="en-US" sz="3375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202AE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375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202AE"/>
                </a:solidFill>
                <a:effectLst>
                  <a:reflection blurRad="6350" stA="55000" endA="300" endPos="45500" dir="5400000" sy="-100000" algn="bl" rotWithShape="0"/>
                </a:effectLst>
              </a:rPr>
              <a:t>Việt</a:t>
            </a:r>
            <a:endParaRPr lang="en-US" sz="3375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202AE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4912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5DA445C-5A53-4B44-8AE6-05F413302B3D}"/>
              </a:ext>
            </a:extLst>
          </p:cNvPr>
          <p:cNvGrpSpPr/>
          <p:nvPr/>
        </p:nvGrpSpPr>
        <p:grpSpPr>
          <a:xfrm>
            <a:off x="245912" y="497231"/>
            <a:ext cx="6232682" cy="899829"/>
            <a:chOff x="347260" y="1976442"/>
            <a:chExt cx="6232682" cy="89982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7958220-20C4-4886-9346-5E54C571A0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" r="25515" b="84500"/>
            <a:stretch/>
          </p:blipFill>
          <p:spPr>
            <a:xfrm>
              <a:off x="347260" y="1976442"/>
              <a:ext cx="6200303" cy="89982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B3D6AFE-D4C9-49B2-83F2-35AE5CD8D16E}"/>
                </a:ext>
              </a:extLst>
            </p:cNvPr>
            <p:cNvSpPr txBox="1"/>
            <p:nvPr/>
          </p:nvSpPr>
          <p:spPr>
            <a:xfrm>
              <a:off x="398027" y="2265664"/>
              <a:ext cx="6181915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30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Zuê em có dŜg sŪg uū quanh</a:t>
              </a:r>
              <a:r>
                <a:rPr lang="en-US" sz="30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.</a:t>
              </a:r>
              <a:r>
                <a:rPr lang="vi-VN" sz="30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.</a:t>
              </a:r>
              <a:endParaRPr lang="en-US" sz="3000" dirty="0">
                <a:solidFill>
                  <a:srgbClr val="FF0000"/>
                </a:solidFill>
                <a:latin typeface="HP001 4 hàng" panose="020B0603050302020204" pitchFamily="34" charset="0"/>
              </a:endParaRPr>
            </a:p>
          </p:txBody>
        </p:sp>
      </p:grpSp>
      <p:sp>
        <p:nvSpPr>
          <p:cNvPr id="9" name="Text Box 1736">
            <a:extLst>
              <a:ext uri="{FF2B5EF4-FFF2-40B4-BE49-F238E27FC236}">
                <a16:creationId xmlns:a16="http://schemas.microsoft.com/office/drawing/2014/main" id="{DBA0FA7A-F036-4DAA-B08E-5B7072BD9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679" y="1794409"/>
            <a:ext cx="6016030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2250" b="1" dirty="0" err="1">
                <a:solidFill>
                  <a:srgbClr val="0202A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altLang="en-US" sz="2250" b="1" dirty="0">
                <a:solidFill>
                  <a:srgbClr val="0202A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50" b="1" dirty="0" err="1">
                <a:solidFill>
                  <a:srgbClr val="0202A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sz="2250" b="1" dirty="0">
                <a:solidFill>
                  <a:srgbClr val="0202A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50" b="1" dirty="0" err="1">
                <a:solidFill>
                  <a:srgbClr val="0202A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sz="2250" b="1" dirty="0">
                <a:solidFill>
                  <a:srgbClr val="0202A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50" b="1" dirty="0" err="1">
                <a:solidFill>
                  <a:srgbClr val="0202A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thanh</a:t>
            </a:r>
            <a:r>
              <a:rPr lang="en-US" altLang="en-US" sz="2250" b="1" dirty="0">
                <a:solidFill>
                  <a:srgbClr val="0202A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altLang="en-US" sz="2250" b="1" dirty="0" err="1">
                <a:solidFill>
                  <a:srgbClr val="0202A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2250" b="1" dirty="0">
                <a:solidFill>
                  <a:srgbClr val="0202A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50" b="1" dirty="0" err="1">
                <a:solidFill>
                  <a:srgbClr val="0202A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2250" b="1" dirty="0">
                <a:solidFill>
                  <a:srgbClr val="0202A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50" b="1" dirty="0" err="1">
                <a:solidFill>
                  <a:srgbClr val="0202A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altLang="en-US" sz="2250" b="1" dirty="0">
                <a:solidFill>
                  <a:srgbClr val="0202A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50" b="1" dirty="0" err="1">
                <a:solidFill>
                  <a:srgbClr val="0202A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altLang="en-US" sz="2250" b="1" dirty="0">
                <a:solidFill>
                  <a:srgbClr val="0202A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50" b="1" dirty="0" err="1">
                <a:solidFill>
                  <a:srgbClr val="0202A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altLang="en-US" sz="2250" b="1" dirty="0">
                <a:solidFill>
                  <a:srgbClr val="0202A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ext Box 1737">
            <a:extLst>
              <a:ext uri="{FF2B5EF4-FFF2-40B4-BE49-F238E27FC236}">
                <a16:creationId xmlns:a16="http://schemas.microsoft.com/office/drawing/2014/main" id="{6F7A3DA1-DDF8-4F06-9DFE-9705A1DE31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679" y="2366611"/>
            <a:ext cx="6364731" cy="10877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altLang="en-US" sz="2250" b="1" dirty="0" err="1">
                <a:solidFill>
                  <a:srgbClr val="0202A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sz="2250" b="1" dirty="0">
                <a:solidFill>
                  <a:srgbClr val="0202A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50" b="1" dirty="0" err="1">
                <a:solidFill>
                  <a:srgbClr val="0202A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sắc</a:t>
            </a:r>
            <a:r>
              <a:rPr lang="en-US" altLang="en-US" sz="2250" b="1" dirty="0">
                <a:solidFill>
                  <a:srgbClr val="0202A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50" b="1" dirty="0" err="1">
                <a:solidFill>
                  <a:srgbClr val="0202A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sz="2250" b="1" dirty="0">
                <a:solidFill>
                  <a:srgbClr val="0202A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50" b="1" dirty="0" err="1">
                <a:solidFill>
                  <a:srgbClr val="0202A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altLang="en-US" sz="2250" b="1" dirty="0">
                <a:solidFill>
                  <a:srgbClr val="0202A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50" b="1" dirty="0" err="1">
                <a:solidFill>
                  <a:srgbClr val="0202A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225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5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o</a:t>
            </a:r>
            <a:r>
              <a:rPr lang="vi-VN" altLang="en-US" sz="225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altLang="en-US" sz="225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vi-VN" altLang="en-US" sz="225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r>
              <a:rPr lang="en-US" altLang="en-US" sz="225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50" b="1" dirty="0" err="1">
                <a:solidFill>
                  <a:srgbClr val="0202A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2250" b="1" dirty="0">
                <a:solidFill>
                  <a:srgbClr val="0202A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50" b="1" dirty="0" err="1">
                <a:solidFill>
                  <a:srgbClr val="0202A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225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GB" altLang="en-US" sz="225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ô </a:t>
            </a:r>
            <a:r>
              <a:rPr lang="vi-VN" altLang="en-US" sz="225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altLang="en-US" sz="225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uốn</a:t>
            </a:r>
            <a:r>
              <a:rPr lang="vi-VN" altLang="en-US" sz="225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r>
              <a:rPr lang="en-US" altLang="en-US" sz="225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2250" b="1" dirty="0" err="1">
                <a:solidFill>
                  <a:srgbClr val="0202A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sz="2250" b="1" dirty="0">
                <a:solidFill>
                  <a:srgbClr val="0202A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50" b="1" dirty="0" err="1">
                <a:solidFill>
                  <a:srgbClr val="0202A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huyền</a:t>
            </a:r>
            <a:r>
              <a:rPr lang="en-US" altLang="en-US" sz="2250" b="1" dirty="0">
                <a:solidFill>
                  <a:srgbClr val="0202A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50" b="1" dirty="0" err="1">
                <a:solidFill>
                  <a:srgbClr val="0202A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sz="2250" b="1" dirty="0">
                <a:solidFill>
                  <a:srgbClr val="0202A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50" b="1" dirty="0" err="1">
                <a:solidFill>
                  <a:srgbClr val="0202A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altLang="en-US" sz="2250" b="1" dirty="0">
                <a:solidFill>
                  <a:srgbClr val="0202A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50" b="1" dirty="0" err="1">
                <a:solidFill>
                  <a:srgbClr val="0202A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225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5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o, </a:t>
            </a:r>
            <a:r>
              <a:rPr lang="en-US" altLang="en-US" sz="225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altLang="en-US" sz="225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dòng</a:t>
            </a:r>
            <a:r>
              <a:rPr lang="en-US" altLang="en-US" sz="225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r>
              <a:rPr lang="en-US" altLang="en-US" sz="2250" b="1" dirty="0"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endParaRPr lang="en-US" altLang="en-US" sz="2250" b="1" dirty="0">
              <a:solidFill>
                <a:srgbClr val="FF0000"/>
              </a:solidFill>
              <a:latin typeface="HP001 5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782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A431C4-058A-46AA-9D24-ECC3845A3637}"/>
              </a:ext>
            </a:extLst>
          </p:cNvPr>
          <p:cNvSpPr txBox="1"/>
          <p:nvPr/>
        </p:nvSpPr>
        <p:spPr>
          <a:xfrm>
            <a:off x="112114" y="2415010"/>
            <a:ext cx="6144175" cy="666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>
              <a:lnSpc>
                <a:spcPct val="200000"/>
              </a:lnSpc>
            </a:pPr>
            <a:r>
              <a:rPr lang="vi-VN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Khoảng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ghi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vi-VN" sz="2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ED5D5C-A4ED-4F77-B5CF-14319DB2ED79}"/>
              </a:ext>
            </a:extLst>
          </p:cNvPr>
          <p:cNvSpPr txBox="1"/>
          <p:nvPr/>
        </p:nvSpPr>
        <p:spPr>
          <a:xfrm>
            <a:off x="199128" y="3175584"/>
            <a:ext cx="6582017" cy="539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>
              <a:lnSpc>
                <a:spcPct val="150000"/>
              </a:lnSpc>
            </a:pPr>
            <a:r>
              <a:rPr lang="en-US" sz="2200" b="1" dirty="0" err="1">
                <a:solidFill>
                  <a:srgbClr val="0D0DD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Khoảng</a:t>
            </a:r>
            <a:r>
              <a:rPr lang="en-US" sz="2200" b="1" dirty="0">
                <a:solidFill>
                  <a:srgbClr val="0D0DD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D0DD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2200" b="1" dirty="0">
                <a:solidFill>
                  <a:srgbClr val="0D0DD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D0DD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sz="2200" b="1" dirty="0">
                <a:solidFill>
                  <a:srgbClr val="0D0DD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D0DD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200" b="1" dirty="0">
                <a:solidFill>
                  <a:srgbClr val="0D0DD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D0DD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200" b="1" dirty="0">
                <a:solidFill>
                  <a:srgbClr val="0D0DD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D0DD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ghi</a:t>
            </a:r>
            <a:r>
              <a:rPr lang="en-US" sz="2200" b="1" dirty="0">
                <a:solidFill>
                  <a:srgbClr val="0D0DD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D0DD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200" b="1" dirty="0">
                <a:solidFill>
                  <a:srgbClr val="0D0DD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D0DD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lang="en-US" sz="2200" b="1" dirty="0">
                <a:solidFill>
                  <a:srgbClr val="0D0DD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con </a:t>
            </a:r>
            <a:r>
              <a:rPr lang="en-US" sz="2200" b="1" dirty="0" err="1">
                <a:solidFill>
                  <a:srgbClr val="0D0DD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200" b="1" dirty="0">
                <a:solidFill>
                  <a:srgbClr val="0D0DD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o.</a:t>
            </a:r>
            <a:endParaRPr lang="vi-VN" sz="2200" b="1" dirty="0">
              <a:solidFill>
                <a:srgbClr val="0D0DD7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B5B1A2-EFDA-4AFE-B4FB-289F303F1D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21296" b="79337"/>
          <a:stretch/>
        </p:blipFill>
        <p:spPr>
          <a:xfrm>
            <a:off x="108795" y="1221806"/>
            <a:ext cx="6555129" cy="9868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EA360B-0BB6-49EA-A41D-7DE341C10BCA}"/>
              </a:ext>
            </a:extLst>
          </p:cNvPr>
          <p:cNvSpPr txBox="1"/>
          <p:nvPr/>
        </p:nvSpPr>
        <p:spPr>
          <a:xfrm>
            <a:off x="42160" y="1423806"/>
            <a:ext cx="6621764" cy="946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8"/>
            <a:r>
              <a:rPr lang="en-US" sz="255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vi-VN" sz="2800" dirty="0">
                <a:solidFill>
                  <a:srgbClr val="7030A0"/>
                </a:solidFill>
                <a:latin typeface="HP001 4 hàng" panose="020B0603050302020204" pitchFamily="34" charset="0"/>
              </a:rPr>
              <a:t>Zuê em có dŜg sŪg uū quanh</a:t>
            </a:r>
            <a:r>
              <a:rPr lang="en-US" sz="2800" dirty="0">
                <a:solidFill>
                  <a:srgbClr val="7030A0"/>
                </a:solidFill>
                <a:latin typeface="HP001 4 hàng" panose="020B0603050302020204" pitchFamily="34" charset="0"/>
              </a:rPr>
              <a:t>.</a:t>
            </a:r>
          </a:p>
          <a:p>
            <a:pPr defTabSz="914378"/>
            <a:endParaRPr lang="en-US" sz="255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Rectangle 115">
            <a:extLst>
              <a:ext uri="{FF2B5EF4-FFF2-40B4-BE49-F238E27FC236}">
                <a16:creationId xmlns:a16="http://schemas.microsoft.com/office/drawing/2014/main" id="{5A87B269-FE23-4FEC-A2BF-EB11E988C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792" y="1117953"/>
            <a:ext cx="378966" cy="779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US" altLang="en-US" sz="2550" b="1" dirty="0">
                <a:solidFill>
                  <a:srgbClr val="FF0000"/>
                </a:solidFill>
                <a:latin typeface="HP001 5 hàng" panose="020B0603050302020204" pitchFamily="34" charset="0"/>
              </a:rPr>
              <a:t>o</a:t>
            </a:r>
          </a:p>
        </p:txBody>
      </p:sp>
      <p:sp>
        <p:nvSpPr>
          <p:cNvPr id="8" name="Rectangle 115">
            <a:extLst>
              <a:ext uri="{FF2B5EF4-FFF2-40B4-BE49-F238E27FC236}">
                <a16:creationId xmlns:a16="http://schemas.microsoft.com/office/drawing/2014/main" id="{1F7219B9-6B7E-49CB-9DAE-DBDEEFE1B5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457" y="1125846"/>
            <a:ext cx="378966" cy="779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US" altLang="en-US" sz="2550" b="1" dirty="0">
                <a:solidFill>
                  <a:srgbClr val="FF0000"/>
                </a:solidFill>
                <a:latin typeface="HP001 5 hàng" panose="020B0603050302020204" pitchFamily="34" charset="0"/>
              </a:rPr>
              <a:t>o</a:t>
            </a:r>
          </a:p>
        </p:txBody>
      </p:sp>
      <p:sp>
        <p:nvSpPr>
          <p:cNvPr id="11" name="Rectangle 115">
            <a:extLst>
              <a:ext uri="{FF2B5EF4-FFF2-40B4-BE49-F238E27FC236}">
                <a16:creationId xmlns:a16="http://schemas.microsoft.com/office/drawing/2014/main" id="{BABDE6B6-C2E0-4B63-A45C-34439F327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6758" y="1118341"/>
            <a:ext cx="378966" cy="779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US" altLang="en-US" sz="2550" b="1" dirty="0">
                <a:solidFill>
                  <a:srgbClr val="FF0000"/>
                </a:solidFill>
                <a:latin typeface="HP001 5 hàng" panose="020B0603050302020204" pitchFamily="34" charset="0"/>
              </a:rPr>
              <a:t>o</a:t>
            </a:r>
          </a:p>
        </p:txBody>
      </p:sp>
      <p:sp>
        <p:nvSpPr>
          <p:cNvPr id="9" name="Rectangle 115">
            <a:extLst>
              <a:ext uri="{FF2B5EF4-FFF2-40B4-BE49-F238E27FC236}">
                <a16:creationId xmlns:a16="http://schemas.microsoft.com/office/drawing/2014/main" id="{009FFC28-80AB-4C53-A419-4123641FE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6216" y="1125846"/>
            <a:ext cx="378966" cy="779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US" altLang="en-US" sz="2550" b="1" dirty="0">
                <a:solidFill>
                  <a:srgbClr val="FF0000"/>
                </a:solidFill>
                <a:latin typeface="HP001 5 hàng" panose="020B0603050302020204" pitchFamily="34" charset="0"/>
              </a:rPr>
              <a:t>o</a:t>
            </a:r>
          </a:p>
        </p:txBody>
      </p:sp>
      <p:sp>
        <p:nvSpPr>
          <p:cNvPr id="10" name="Rectangle 115">
            <a:extLst>
              <a:ext uri="{FF2B5EF4-FFF2-40B4-BE49-F238E27FC236}">
                <a16:creationId xmlns:a16="http://schemas.microsoft.com/office/drawing/2014/main" id="{4ADC0B26-4350-4721-ADE7-A96FD6FF0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1136568"/>
            <a:ext cx="378966" cy="779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US" altLang="en-US" sz="2550" b="1" dirty="0">
                <a:solidFill>
                  <a:srgbClr val="FF0000"/>
                </a:solidFill>
                <a:latin typeface="HP001 5 hàng" panose="020B0603050302020204" pitchFamily="34" charset="0"/>
              </a:rPr>
              <a:t>o</a:t>
            </a:r>
          </a:p>
        </p:txBody>
      </p:sp>
      <p:sp>
        <p:nvSpPr>
          <p:cNvPr id="12" name="Rectangle 115">
            <a:extLst>
              <a:ext uri="{FF2B5EF4-FFF2-40B4-BE49-F238E27FC236}">
                <a16:creationId xmlns:a16="http://schemas.microsoft.com/office/drawing/2014/main" id="{B0563FCE-C6C7-498B-AD3B-D4914BE081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4675" y="1124403"/>
            <a:ext cx="378966" cy="779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US" altLang="en-US" sz="2550" b="1" dirty="0">
                <a:solidFill>
                  <a:srgbClr val="FF0000"/>
                </a:solidFill>
                <a:latin typeface="HP001 5 hàng" panose="020B0603050302020204" pitchFamily="34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712788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7" grpId="0"/>
      <p:bldP spid="8" grpId="0"/>
      <p:bldP spid="11" grpId="0"/>
      <p:bldP spid="9" grpId="0"/>
      <p:bldP spid="10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tudent Writing (#4) | Free SVG">
            <a:extLst>
              <a:ext uri="{FF2B5EF4-FFF2-40B4-BE49-F238E27FC236}">
                <a16:creationId xmlns:a16="http://schemas.microsoft.com/office/drawing/2014/main" id="{008A2DFE-B3DF-4634-A3F3-A8094D68F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348" y="113191"/>
            <a:ext cx="3711305" cy="3711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3A5612-8186-4C6B-A9AB-D3114B59CE1E}"/>
              </a:ext>
            </a:extLst>
          </p:cNvPr>
          <p:cNvSpPr txBox="1"/>
          <p:nvPr/>
        </p:nvSpPr>
        <p:spPr>
          <a:xfrm>
            <a:off x="2146177" y="3824496"/>
            <a:ext cx="3868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vở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6701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8">
            <a:extLst>
              <a:ext uri="{FF2B5EF4-FFF2-40B4-BE49-F238E27FC236}">
                <a16:creationId xmlns:a16="http://schemas.microsoft.com/office/drawing/2014/main" id="{7598163E-90F7-46C0-8A18-C19FD30FFE02}"/>
              </a:ext>
            </a:extLst>
          </p:cNvPr>
          <p:cNvSpPr/>
          <p:nvPr/>
        </p:nvSpPr>
        <p:spPr>
          <a:xfrm>
            <a:off x="913194" y="1116845"/>
            <a:ext cx="560941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Z,f</a:t>
            </a:r>
            <a:r>
              <a:rPr lang="vi-VN" sz="2400" b="1" dirty="0">
                <a:solidFill>
                  <a:srgbClr val="F7446B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3" name="矩形 29">
            <a:extLst>
              <a:ext uri="{FF2B5EF4-FFF2-40B4-BE49-F238E27FC236}">
                <a16:creationId xmlns:a16="http://schemas.microsoft.com/office/drawing/2014/main" id="{AA61F1C9-5979-4FE0-A076-67A7B156B9DC}"/>
              </a:ext>
            </a:extLst>
          </p:cNvPr>
          <p:cNvSpPr/>
          <p:nvPr/>
        </p:nvSpPr>
        <p:spPr>
          <a:xfrm>
            <a:off x="913194" y="2128818"/>
            <a:ext cx="4106957" cy="517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</p:txBody>
      </p:sp>
      <p:sp>
        <p:nvSpPr>
          <p:cNvPr id="5" name="矩形 31">
            <a:extLst>
              <a:ext uri="{FF2B5EF4-FFF2-40B4-BE49-F238E27FC236}">
                <a16:creationId xmlns:a16="http://schemas.microsoft.com/office/drawing/2014/main" id="{3A0EE0AF-7B98-48C5-9D0B-64AB8A427DAB}"/>
              </a:ext>
            </a:extLst>
          </p:cNvPr>
          <p:cNvSpPr/>
          <p:nvPr/>
        </p:nvSpPr>
        <p:spPr>
          <a:xfrm>
            <a:off x="913193" y="3368134"/>
            <a:ext cx="5812299" cy="1001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khoảng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;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sạch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DC726FB-C356-480E-9793-694B40B4E0D5}"/>
              </a:ext>
            </a:extLst>
          </p:cNvPr>
          <p:cNvGrpSpPr/>
          <p:nvPr/>
        </p:nvGrpSpPr>
        <p:grpSpPr>
          <a:xfrm>
            <a:off x="85929" y="1021326"/>
            <a:ext cx="800807" cy="795470"/>
            <a:chOff x="652829" y="1219032"/>
            <a:chExt cx="1456111" cy="1360476"/>
          </a:xfrm>
        </p:grpSpPr>
        <p:pic>
          <p:nvPicPr>
            <p:cNvPr id="7" name="图片 27">
              <a:extLst>
                <a:ext uri="{FF2B5EF4-FFF2-40B4-BE49-F238E27FC236}">
                  <a16:creationId xmlns:a16="http://schemas.microsoft.com/office/drawing/2014/main" id="{7F095E84-7406-4F04-81B7-EFBB6383AB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829" y="1219032"/>
              <a:ext cx="1456111" cy="1360476"/>
            </a:xfrm>
            <a:prstGeom prst="rect">
              <a:avLst/>
            </a:prstGeom>
          </p:spPr>
        </p:pic>
        <p:sp>
          <p:nvSpPr>
            <p:cNvPr id="8" name="文本框 28">
              <a:extLst>
                <a:ext uri="{FF2B5EF4-FFF2-40B4-BE49-F238E27FC236}">
                  <a16:creationId xmlns:a16="http://schemas.microsoft.com/office/drawing/2014/main" id="{8944E1AF-18DC-4A1A-942F-EC342DBF38C3}"/>
                </a:ext>
              </a:extLst>
            </p:cNvPr>
            <p:cNvSpPr txBox="1"/>
            <p:nvPr/>
          </p:nvSpPr>
          <p:spPr>
            <a:xfrm>
              <a:off x="961150" y="1628507"/>
              <a:ext cx="887576" cy="674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>
                <a:lnSpc>
                  <a:spcPct val="120000"/>
                </a:lnSpc>
                <a:defRPr/>
              </a:pPr>
              <a:r>
                <a:rPr lang="en-US" altLang="zh-CN" sz="1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01</a:t>
              </a:r>
              <a:endParaRPr lang="zh-CN" altLang="en-US" sz="1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E8EB312-09EB-43B5-8B9C-EABAD3E4EF3E}"/>
              </a:ext>
            </a:extLst>
          </p:cNvPr>
          <p:cNvGrpSpPr/>
          <p:nvPr/>
        </p:nvGrpSpPr>
        <p:grpSpPr>
          <a:xfrm>
            <a:off x="99157" y="2007090"/>
            <a:ext cx="800807" cy="795470"/>
            <a:chOff x="733510" y="2555508"/>
            <a:chExt cx="1461176" cy="1365209"/>
          </a:xfrm>
        </p:grpSpPr>
        <p:pic>
          <p:nvPicPr>
            <p:cNvPr id="10" name="图片 30">
              <a:extLst>
                <a:ext uri="{FF2B5EF4-FFF2-40B4-BE49-F238E27FC236}">
                  <a16:creationId xmlns:a16="http://schemas.microsoft.com/office/drawing/2014/main" id="{A3BECD44-A797-4F53-B389-4610AC6DB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510" y="2555508"/>
              <a:ext cx="1461176" cy="1365209"/>
            </a:xfrm>
            <a:prstGeom prst="rect">
              <a:avLst/>
            </a:prstGeom>
          </p:spPr>
        </p:pic>
        <p:sp>
          <p:nvSpPr>
            <p:cNvPr id="11" name="文本框 31">
              <a:extLst>
                <a:ext uri="{FF2B5EF4-FFF2-40B4-BE49-F238E27FC236}">
                  <a16:creationId xmlns:a16="http://schemas.microsoft.com/office/drawing/2014/main" id="{6FE35CC3-DF8E-49FA-B16F-E67996AC5D62}"/>
                </a:ext>
              </a:extLst>
            </p:cNvPr>
            <p:cNvSpPr txBox="1"/>
            <p:nvPr/>
          </p:nvSpPr>
          <p:spPr>
            <a:xfrm>
              <a:off x="1055771" y="2994593"/>
              <a:ext cx="887576" cy="676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>
                <a:lnSpc>
                  <a:spcPct val="120000"/>
                </a:lnSpc>
                <a:defRPr/>
              </a:pPr>
              <a:r>
                <a:rPr lang="en-US" altLang="zh-CN" sz="1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02</a:t>
              </a:r>
              <a:endParaRPr lang="zh-CN" altLang="en-US" sz="1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7DF236C-5E4B-4976-8733-2A5B11AC9FC5}"/>
              </a:ext>
            </a:extLst>
          </p:cNvPr>
          <p:cNvGrpSpPr/>
          <p:nvPr/>
        </p:nvGrpSpPr>
        <p:grpSpPr>
          <a:xfrm>
            <a:off x="208649" y="3330346"/>
            <a:ext cx="713890" cy="696310"/>
            <a:chOff x="397335" y="4302492"/>
            <a:chExt cx="1512405" cy="1413073"/>
          </a:xfrm>
        </p:grpSpPr>
        <p:pic>
          <p:nvPicPr>
            <p:cNvPr id="13" name="图片 33">
              <a:extLst>
                <a:ext uri="{FF2B5EF4-FFF2-40B4-BE49-F238E27FC236}">
                  <a16:creationId xmlns:a16="http://schemas.microsoft.com/office/drawing/2014/main" id="{0D801C3F-F9FB-48BE-9F9F-AF2F78E4B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5" y="4302492"/>
              <a:ext cx="1512405" cy="1413073"/>
            </a:xfrm>
            <a:prstGeom prst="rect">
              <a:avLst/>
            </a:prstGeom>
          </p:spPr>
        </p:pic>
        <p:sp>
          <p:nvSpPr>
            <p:cNvPr id="14" name="文本框 34">
              <a:extLst>
                <a:ext uri="{FF2B5EF4-FFF2-40B4-BE49-F238E27FC236}">
                  <a16:creationId xmlns:a16="http://schemas.microsoft.com/office/drawing/2014/main" id="{C712F739-72CF-45DC-B6DA-1DF21680EEFE}"/>
                </a:ext>
              </a:extLst>
            </p:cNvPr>
            <p:cNvSpPr txBox="1"/>
            <p:nvPr/>
          </p:nvSpPr>
          <p:spPr>
            <a:xfrm>
              <a:off x="668502" y="4801198"/>
              <a:ext cx="970071" cy="799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>
                <a:lnSpc>
                  <a:spcPct val="120000"/>
                </a:lnSpc>
                <a:defRPr/>
              </a:pPr>
              <a:r>
                <a:rPr lang="en-US" altLang="zh-CN" sz="1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03</a:t>
              </a:r>
              <a:endParaRPr lang="zh-CN" altLang="en-US" sz="1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5" name="矩形 28">
            <a:extLst>
              <a:ext uri="{FF2B5EF4-FFF2-40B4-BE49-F238E27FC236}">
                <a16:creationId xmlns:a16="http://schemas.microsoft.com/office/drawing/2014/main" id="{4AA503E0-751A-4AA4-A0A7-D962962E711F}"/>
              </a:ext>
            </a:extLst>
          </p:cNvPr>
          <p:cNvSpPr/>
          <p:nvPr/>
        </p:nvSpPr>
        <p:spPr>
          <a:xfrm>
            <a:off x="1656508" y="99763"/>
            <a:ext cx="3242736" cy="778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375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3375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75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altLang="en-US" sz="3375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75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sz="3375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75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endParaRPr lang="en-US" altLang="en-US" sz="3375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644CAD-E244-46B8-9F16-28F79BA125FC}"/>
              </a:ext>
            </a:extLst>
          </p:cNvPr>
          <p:cNvSpPr txBox="1"/>
          <p:nvPr/>
        </p:nvSpPr>
        <p:spPr>
          <a:xfrm>
            <a:off x="1062072" y="2808432"/>
            <a:ext cx="51050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8"/>
            <a:r>
              <a:rPr lang="vi-VN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Zuê em có dŜg sŪg uū quanh</a:t>
            </a:r>
            <a:endParaRPr lang="en-US" sz="24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7018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9861D8-6351-4A73-801C-9D2D967E8D1A}"/>
              </a:ext>
            </a:extLst>
          </p:cNvPr>
          <p:cNvSpPr txBox="1"/>
          <p:nvPr/>
        </p:nvSpPr>
        <p:spPr>
          <a:xfrm>
            <a:off x="893136" y="1725688"/>
            <a:ext cx="50717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Củng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cố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học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advTm="0">
        <p15:prstTrans prst="pageCurlDouble"/>
      </p:transition>
    </mc:Choice>
    <mc:Fallback xmlns="">
      <p:transition advTm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68AC771-11AC-400E-96E2-B494D9CA0570}"/>
              </a:ext>
            </a:extLst>
          </p:cNvPr>
          <p:cNvGrpSpPr/>
          <p:nvPr/>
        </p:nvGrpSpPr>
        <p:grpSpPr>
          <a:xfrm>
            <a:off x="1278341" y="1590389"/>
            <a:ext cx="4301319" cy="2488704"/>
            <a:chOff x="1990923" y="1136673"/>
            <a:chExt cx="4405927" cy="3318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F86228A-6437-445F-B487-0BD01EAFD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990923" y="1136673"/>
              <a:ext cx="4405927" cy="331827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2E96B82-CFE8-4E3D-9861-F35AD32A3F47}"/>
                </a:ext>
              </a:extLst>
            </p:cNvPr>
            <p:cNvSpPr txBox="1"/>
            <p:nvPr/>
          </p:nvSpPr>
          <p:spPr>
            <a:xfrm>
              <a:off x="2628841" y="3183632"/>
              <a:ext cx="3696297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25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TẬP VIẾT: CHỮ HOA </a:t>
              </a:r>
              <a:r>
                <a:rPr lang="vi-VN" sz="20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Z,f</a:t>
              </a:r>
              <a:endParaRPr lang="zh-CN" altLang="en-US" sz="2250" b="1" dirty="0">
                <a:solidFill>
                  <a:srgbClr val="FF0000"/>
                </a:solidFill>
                <a:latin typeface="HP001 4 hàng" panose="020B0603050302020204" pitchFamily="34" charset="0"/>
                <a:ea typeface="思源黑体 CN Bold" panose="020B0800000000000000" pitchFamily="34" charset="-122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7C20E4F-5598-4543-99AA-79D922EC798E}"/>
                </a:ext>
              </a:extLst>
            </p:cNvPr>
            <p:cNvSpPr txBox="1"/>
            <p:nvPr/>
          </p:nvSpPr>
          <p:spPr>
            <a:xfrm>
              <a:off x="2903884" y="2382541"/>
              <a:ext cx="3041009" cy="7696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101" b="1" dirty="0">
                  <a:solidFill>
                    <a:srgbClr val="00B050"/>
                  </a:solidFill>
                  <a:latin typeface="UTM Avo" panose="02040603050506020204" pitchFamily="18" charset="0"/>
                </a:rPr>
                <a:t>TIẾT </a:t>
              </a:r>
              <a:r>
                <a:rPr lang="en-US" sz="2101" b="1" dirty="0">
                  <a:solidFill>
                    <a:srgbClr val="00B050"/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pic>
        <p:nvPicPr>
          <p:cNvPr id="6" name="Picture 4">
            <a:extLst>
              <a:ext uri="{FF2B5EF4-FFF2-40B4-BE49-F238E27FC236}">
                <a16:creationId xmlns:a16="http://schemas.microsoft.com/office/drawing/2014/main" id="{92AC510F-4E04-400B-8C1C-074ABFBB2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024" y="3553111"/>
            <a:ext cx="796801" cy="79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D1BA16C-7EA5-48F4-8346-56A3175E0110}"/>
              </a:ext>
            </a:extLst>
          </p:cNvPr>
          <p:cNvSpPr txBox="1"/>
          <p:nvPr/>
        </p:nvSpPr>
        <p:spPr>
          <a:xfrm>
            <a:off x="505083" y="696619"/>
            <a:ext cx="1312268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50" dirty="0">
                <a:solidFill>
                  <a:srgbClr val="17479D"/>
                </a:solidFill>
                <a:latin typeface="UTM Cookies" panose="02040603050506020204" pitchFamily="18" charset="0"/>
              </a:rPr>
              <a:t>BÀI </a:t>
            </a:r>
            <a:r>
              <a:rPr lang="en-US" sz="2250" dirty="0" smtClean="0">
                <a:solidFill>
                  <a:srgbClr val="17479D"/>
                </a:solidFill>
                <a:latin typeface="UTM Cookies" panose="02040603050506020204" pitchFamily="18" charset="0"/>
              </a:rPr>
              <a:t>29</a:t>
            </a:r>
            <a:endParaRPr lang="en-US" sz="2250" dirty="0">
              <a:solidFill>
                <a:srgbClr val="17479D"/>
              </a:solidFill>
              <a:latin typeface="UTM Cookies" panose="0204060305050602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E32ADA-523D-4ACC-BA1B-20E677F68055}"/>
              </a:ext>
            </a:extLst>
          </p:cNvPr>
          <p:cNvSpPr txBox="1"/>
          <p:nvPr/>
        </p:nvSpPr>
        <p:spPr>
          <a:xfrm>
            <a:off x="1817351" y="408079"/>
            <a:ext cx="450666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err="1" smtClean="0">
                <a:solidFill>
                  <a:srgbClr val="FFFFFF"/>
                </a:solidFill>
                <a:latin typeface="UTM Cookies" panose="02040603050506020204" pitchFamily="18" charset="0"/>
              </a:rPr>
              <a:t>Việt</a:t>
            </a:r>
            <a:r>
              <a:rPr lang="en-US" sz="2700" dirty="0" smtClean="0">
                <a:solidFill>
                  <a:srgbClr val="FFFFFF"/>
                </a:solidFill>
                <a:latin typeface="UTM Cookies" panose="02040603050506020204" pitchFamily="18" charset="0"/>
              </a:rPr>
              <a:t> Nam </a:t>
            </a:r>
            <a:r>
              <a:rPr lang="en-US" sz="2700" dirty="0" err="1" smtClean="0">
                <a:solidFill>
                  <a:srgbClr val="FFFFFF"/>
                </a:solidFill>
                <a:latin typeface="UTM Cookies" panose="02040603050506020204" pitchFamily="18" charset="0"/>
              </a:rPr>
              <a:t>quê</a:t>
            </a:r>
            <a:r>
              <a:rPr lang="en-US" sz="2700" dirty="0" smtClean="0">
                <a:solidFill>
                  <a:srgbClr val="FFFFFF"/>
                </a:solidFill>
                <a:latin typeface="UTM Cookies" panose="02040603050506020204" pitchFamily="18" charset="0"/>
              </a:rPr>
              <a:t> </a:t>
            </a:r>
            <a:r>
              <a:rPr lang="en-US" sz="2700" dirty="0" err="1" smtClean="0">
                <a:solidFill>
                  <a:srgbClr val="FFFFFF"/>
                </a:solidFill>
                <a:latin typeface="UTM Cookies" panose="02040603050506020204" pitchFamily="18" charset="0"/>
              </a:rPr>
              <a:t>hương</a:t>
            </a:r>
            <a:r>
              <a:rPr lang="en-US" sz="2700" dirty="0" smtClean="0">
                <a:solidFill>
                  <a:srgbClr val="FFFFFF"/>
                </a:solidFill>
                <a:latin typeface="UTM Cookies" panose="02040603050506020204" pitchFamily="18" charset="0"/>
              </a:rPr>
              <a:t> </a:t>
            </a:r>
            <a:r>
              <a:rPr lang="en-US" sz="2700" dirty="0" err="1" smtClean="0">
                <a:solidFill>
                  <a:srgbClr val="FFFFFF"/>
                </a:solidFill>
                <a:latin typeface="UTM Cookies" panose="02040603050506020204" pitchFamily="18" charset="0"/>
              </a:rPr>
              <a:t>em</a:t>
            </a:r>
            <a:endParaRPr lang="en-US" sz="2700" dirty="0">
              <a:solidFill>
                <a:srgbClr val="FFFFFF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740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8A76E32E-EFD7-43A2-8BE1-2CC33F1F21FD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+mj-lt"/>
                <a:ea typeface="HP001" panose="020B0603050302020204" pitchFamily="34" charset="0"/>
              </a:rPr>
              <a:t>ÔN CÁC CHỮ HOA</a:t>
            </a:r>
            <a:endParaRPr lang="en-US" sz="3600" dirty="0">
              <a:solidFill>
                <a:schemeClr val="accent2"/>
              </a:solidFill>
              <a:latin typeface="+mj-lt"/>
              <a:ea typeface="HP001" panose="020B06030503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CA66F75-794B-4C19-8614-87E015BBE1F5}"/>
              </a:ext>
            </a:extLst>
          </p:cNvPr>
          <p:cNvSpPr txBox="1"/>
          <p:nvPr/>
        </p:nvSpPr>
        <p:spPr>
          <a:xfrm>
            <a:off x="1142182" y="1508931"/>
            <a:ext cx="5365827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ÔN CÁC CHỮ HOA </a:t>
            </a:r>
            <a:r>
              <a:rPr lang="vi-VN" sz="2000" b="1" dirty="0">
                <a:solidFill>
                  <a:srgbClr val="F7446B"/>
                </a:solidFill>
                <a:latin typeface="HP001 4 hàng" panose="020B0603050302020204" pitchFamily="34" charset="0"/>
              </a:rPr>
              <a:t>Z,f (kiểu 2)</a:t>
            </a:r>
            <a:endParaRPr lang="en-US" sz="2000" b="1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 descr="A picture containing athletic game, sport&#10;&#10;Description automatically generated">
            <a:extLst>
              <a:ext uri="{FF2B5EF4-FFF2-40B4-BE49-F238E27FC236}">
                <a16:creationId xmlns:a16="http://schemas.microsoft.com/office/drawing/2014/main" id="{3A4C86B3-5AE2-466F-8B5B-E322CCE9EB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2530"/>
          <a:stretch/>
        </p:blipFill>
        <p:spPr>
          <a:xfrm>
            <a:off x="426556" y="2304211"/>
            <a:ext cx="1663501" cy="1650612"/>
          </a:xfrm>
          <a:prstGeom prst="rect">
            <a:avLst/>
          </a:prstGeom>
        </p:spPr>
      </p:pic>
      <p:pic>
        <p:nvPicPr>
          <p:cNvPr id="14" name="Picture 13" descr="A picture containing athletic game, sport&#10;&#10;Description automatically generated">
            <a:extLst>
              <a:ext uri="{FF2B5EF4-FFF2-40B4-BE49-F238E27FC236}">
                <a16:creationId xmlns:a16="http://schemas.microsoft.com/office/drawing/2014/main" id="{69D99F2A-6AAA-4306-BBF1-A97DCBF251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730" r="-200"/>
          <a:stretch/>
        </p:blipFill>
        <p:spPr>
          <a:xfrm>
            <a:off x="3487732" y="2304211"/>
            <a:ext cx="1663501" cy="1650612"/>
          </a:xfrm>
          <a:prstGeom prst="rect">
            <a:avLst/>
          </a:prstGeom>
        </p:spPr>
      </p:pic>
      <p:pic>
        <p:nvPicPr>
          <p:cNvPr id="6" name="Picture 5" descr="Diagram, engineering drawing&#10;&#10;Description automatically generated">
            <a:extLst>
              <a:ext uri="{FF2B5EF4-FFF2-40B4-BE49-F238E27FC236}">
                <a16:creationId xmlns:a16="http://schemas.microsoft.com/office/drawing/2014/main" id="{8BDEDB82-B241-404D-A096-2E5177E50E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182" t="23110" r="13181" b="23110"/>
          <a:stretch/>
        </p:blipFill>
        <p:spPr>
          <a:xfrm>
            <a:off x="2090057" y="2591692"/>
            <a:ext cx="1319638" cy="1363131"/>
          </a:xfrm>
          <a:prstGeom prst="rect">
            <a:avLst/>
          </a:prstGeom>
        </p:spPr>
      </p:pic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21D62675-DB8B-4ADF-BB08-DBA2DBE6C65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171" t="23704" r="12121" b="24363"/>
          <a:stretch/>
        </p:blipFill>
        <p:spPr>
          <a:xfrm>
            <a:off x="5192132" y="2615090"/>
            <a:ext cx="1356776" cy="131633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772111B-7565-4620-A5BD-6585FBEE8A4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3890" t="10249" r="4715" b="19836"/>
          <a:stretch/>
        </p:blipFill>
        <p:spPr>
          <a:xfrm>
            <a:off x="339848" y="314069"/>
            <a:ext cx="1347742" cy="1368783"/>
          </a:xfrm>
          <a:prstGeom prst="ellipse">
            <a:avLst/>
          </a:prstGeom>
          <a:effectLst>
            <a:softEdge rad="63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005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8">
            <a:extLst>
              <a:ext uri="{FF2B5EF4-FFF2-40B4-BE49-F238E27FC236}">
                <a16:creationId xmlns:a16="http://schemas.microsoft.com/office/drawing/2014/main" id="{7598163E-90F7-46C0-8A18-C19FD30FFE02}"/>
              </a:ext>
            </a:extLst>
          </p:cNvPr>
          <p:cNvSpPr/>
          <p:nvPr/>
        </p:nvSpPr>
        <p:spPr>
          <a:xfrm>
            <a:off x="913194" y="1116845"/>
            <a:ext cx="560941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Z,f</a:t>
            </a:r>
            <a:r>
              <a:rPr lang="vi-VN" sz="2400" b="1" dirty="0">
                <a:solidFill>
                  <a:srgbClr val="F7446B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3" name="矩形 29">
            <a:extLst>
              <a:ext uri="{FF2B5EF4-FFF2-40B4-BE49-F238E27FC236}">
                <a16:creationId xmlns:a16="http://schemas.microsoft.com/office/drawing/2014/main" id="{AA61F1C9-5979-4FE0-A076-67A7B156B9DC}"/>
              </a:ext>
            </a:extLst>
          </p:cNvPr>
          <p:cNvSpPr/>
          <p:nvPr/>
        </p:nvSpPr>
        <p:spPr>
          <a:xfrm>
            <a:off x="913194" y="2128818"/>
            <a:ext cx="4106957" cy="517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</p:txBody>
      </p:sp>
      <p:sp>
        <p:nvSpPr>
          <p:cNvPr id="5" name="矩形 31">
            <a:extLst>
              <a:ext uri="{FF2B5EF4-FFF2-40B4-BE49-F238E27FC236}">
                <a16:creationId xmlns:a16="http://schemas.microsoft.com/office/drawing/2014/main" id="{3A0EE0AF-7B98-48C5-9D0B-64AB8A427DAB}"/>
              </a:ext>
            </a:extLst>
          </p:cNvPr>
          <p:cNvSpPr/>
          <p:nvPr/>
        </p:nvSpPr>
        <p:spPr>
          <a:xfrm>
            <a:off x="913193" y="3368134"/>
            <a:ext cx="5812299" cy="1001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khoảng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;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sạch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DC726FB-C356-480E-9793-694B40B4E0D5}"/>
              </a:ext>
            </a:extLst>
          </p:cNvPr>
          <p:cNvGrpSpPr/>
          <p:nvPr/>
        </p:nvGrpSpPr>
        <p:grpSpPr>
          <a:xfrm>
            <a:off x="85929" y="1021326"/>
            <a:ext cx="800807" cy="795470"/>
            <a:chOff x="652829" y="1219032"/>
            <a:chExt cx="1456111" cy="1360476"/>
          </a:xfrm>
        </p:grpSpPr>
        <p:pic>
          <p:nvPicPr>
            <p:cNvPr id="7" name="图片 27">
              <a:extLst>
                <a:ext uri="{FF2B5EF4-FFF2-40B4-BE49-F238E27FC236}">
                  <a16:creationId xmlns:a16="http://schemas.microsoft.com/office/drawing/2014/main" id="{7F095E84-7406-4F04-81B7-EFBB6383AB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829" y="1219032"/>
              <a:ext cx="1456111" cy="1360476"/>
            </a:xfrm>
            <a:prstGeom prst="rect">
              <a:avLst/>
            </a:prstGeom>
          </p:spPr>
        </p:pic>
        <p:sp>
          <p:nvSpPr>
            <p:cNvPr id="8" name="文本框 28">
              <a:extLst>
                <a:ext uri="{FF2B5EF4-FFF2-40B4-BE49-F238E27FC236}">
                  <a16:creationId xmlns:a16="http://schemas.microsoft.com/office/drawing/2014/main" id="{8944E1AF-18DC-4A1A-942F-EC342DBF38C3}"/>
                </a:ext>
              </a:extLst>
            </p:cNvPr>
            <p:cNvSpPr txBox="1"/>
            <p:nvPr/>
          </p:nvSpPr>
          <p:spPr>
            <a:xfrm>
              <a:off x="961150" y="1628507"/>
              <a:ext cx="887576" cy="674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>
                <a:lnSpc>
                  <a:spcPct val="120000"/>
                </a:lnSpc>
                <a:defRPr/>
              </a:pPr>
              <a:r>
                <a:rPr lang="en-US" altLang="zh-CN" sz="1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01</a:t>
              </a:r>
              <a:endParaRPr lang="zh-CN" altLang="en-US" sz="1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E8EB312-09EB-43B5-8B9C-EABAD3E4EF3E}"/>
              </a:ext>
            </a:extLst>
          </p:cNvPr>
          <p:cNvGrpSpPr/>
          <p:nvPr/>
        </p:nvGrpSpPr>
        <p:grpSpPr>
          <a:xfrm>
            <a:off x="99157" y="2007090"/>
            <a:ext cx="800807" cy="795470"/>
            <a:chOff x="733510" y="2555508"/>
            <a:chExt cx="1461176" cy="1365209"/>
          </a:xfrm>
        </p:grpSpPr>
        <p:pic>
          <p:nvPicPr>
            <p:cNvPr id="10" name="图片 30">
              <a:extLst>
                <a:ext uri="{FF2B5EF4-FFF2-40B4-BE49-F238E27FC236}">
                  <a16:creationId xmlns:a16="http://schemas.microsoft.com/office/drawing/2014/main" id="{A3BECD44-A797-4F53-B389-4610AC6DB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510" y="2555508"/>
              <a:ext cx="1461176" cy="1365209"/>
            </a:xfrm>
            <a:prstGeom prst="rect">
              <a:avLst/>
            </a:prstGeom>
          </p:spPr>
        </p:pic>
        <p:sp>
          <p:nvSpPr>
            <p:cNvPr id="11" name="文本框 31">
              <a:extLst>
                <a:ext uri="{FF2B5EF4-FFF2-40B4-BE49-F238E27FC236}">
                  <a16:creationId xmlns:a16="http://schemas.microsoft.com/office/drawing/2014/main" id="{6FE35CC3-DF8E-49FA-B16F-E67996AC5D62}"/>
                </a:ext>
              </a:extLst>
            </p:cNvPr>
            <p:cNvSpPr txBox="1"/>
            <p:nvPr/>
          </p:nvSpPr>
          <p:spPr>
            <a:xfrm>
              <a:off x="1055771" y="2994593"/>
              <a:ext cx="887576" cy="676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>
                <a:lnSpc>
                  <a:spcPct val="120000"/>
                </a:lnSpc>
                <a:defRPr/>
              </a:pPr>
              <a:r>
                <a:rPr lang="en-US" altLang="zh-CN" sz="1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02</a:t>
              </a:r>
              <a:endParaRPr lang="zh-CN" altLang="en-US" sz="1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7DF236C-5E4B-4976-8733-2A5B11AC9FC5}"/>
              </a:ext>
            </a:extLst>
          </p:cNvPr>
          <p:cNvGrpSpPr/>
          <p:nvPr/>
        </p:nvGrpSpPr>
        <p:grpSpPr>
          <a:xfrm>
            <a:off x="208649" y="3330346"/>
            <a:ext cx="713890" cy="696310"/>
            <a:chOff x="397335" y="4302492"/>
            <a:chExt cx="1512405" cy="1413073"/>
          </a:xfrm>
        </p:grpSpPr>
        <p:pic>
          <p:nvPicPr>
            <p:cNvPr id="13" name="图片 33">
              <a:extLst>
                <a:ext uri="{FF2B5EF4-FFF2-40B4-BE49-F238E27FC236}">
                  <a16:creationId xmlns:a16="http://schemas.microsoft.com/office/drawing/2014/main" id="{0D801C3F-F9FB-48BE-9F9F-AF2F78E4B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5" y="4302492"/>
              <a:ext cx="1512405" cy="1413073"/>
            </a:xfrm>
            <a:prstGeom prst="rect">
              <a:avLst/>
            </a:prstGeom>
          </p:spPr>
        </p:pic>
        <p:sp>
          <p:nvSpPr>
            <p:cNvPr id="14" name="文本框 34">
              <a:extLst>
                <a:ext uri="{FF2B5EF4-FFF2-40B4-BE49-F238E27FC236}">
                  <a16:creationId xmlns:a16="http://schemas.microsoft.com/office/drawing/2014/main" id="{C712F739-72CF-45DC-B6DA-1DF21680EEFE}"/>
                </a:ext>
              </a:extLst>
            </p:cNvPr>
            <p:cNvSpPr txBox="1"/>
            <p:nvPr/>
          </p:nvSpPr>
          <p:spPr>
            <a:xfrm>
              <a:off x="668502" y="4801198"/>
              <a:ext cx="970071" cy="799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>
                <a:lnSpc>
                  <a:spcPct val="120000"/>
                </a:lnSpc>
                <a:defRPr/>
              </a:pPr>
              <a:r>
                <a:rPr lang="en-US" altLang="zh-CN" sz="1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03</a:t>
              </a:r>
              <a:endParaRPr lang="zh-CN" altLang="en-US" sz="1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5" name="矩形 28">
            <a:extLst>
              <a:ext uri="{FF2B5EF4-FFF2-40B4-BE49-F238E27FC236}">
                <a16:creationId xmlns:a16="http://schemas.microsoft.com/office/drawing/2014/main" id="{4AA503E0-751A-4AA4-A0A7-D962962E711F}"/>
              </a:ext>
            </a:extLst>
          </p:cNvPr>
          <p:cNvSpPr/>
          <p:nvPr/>
        </p:nvSpPr>
        <p:spPr>
          <a:xfrm>
            <a:off x="1656508" y="99763"/>
            <a:ext cx="3242736" cy="778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375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3375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75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altLang="en-US" sz="3375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75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sz="3375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75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endParaRPr lang="en-US" altLang="en-US" sz="3375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644CAD-E244-46B8-9F16-28F79BA125FC}"/>
              </a:ext>
            </a:extLst>
          </p:cNvPr>
          <p:cNvSpPr txBox="1"/>
          <p:nvPr/>
        </p:nvSpPr>
        <p:spPr>
          <a:xfrm>
            <a:off x="1062072" y="2808432"/>
            <a:ext cx="51050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8"/>
            <a:r>
              <a:rPr lang="vi-VN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Zuê em có dŜg sŪg uū quanh</a:t>
            </a:r>
            <a:endParaRPr lang="en-US" sz="24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707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C:\Users\ADMIN\Desktop\Tai nguyen thiet ke tro choi\Bảng gỗ\1a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438" y="4564828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76524" y="2047876"/>
            <a:ext cx="1828800" cy="394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86093" y="1200152"/>
            <a:ext cx="3817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04"/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7446B"/>
                </a:solidFill>
                <a:latin typeface="HP001 4 hàng" panose="020B0603050302020204" pitchFamily="34" charset="0"/>
              </a:rPr>
              <a:t>Z</a:t>
            </a:r>
            <a:r>
              <a:rPr lang="en-US" sz="2700" b="1" dirty="0">
                <a:latin typeface="HP001 4 hàng" panose="020B0603050302020204" pitchFamily="34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73456" y="3569554"/>
            <a:ext cx="1401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04"/>
            <a:r>
              <a:rPr lang="en-US" sz="3600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600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endParaRPr lang="en-US" sz="3600" dirty="0">
              <a:solidFill>
                <a:srgbClr val="1306B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444" y="2905299"/>
            <a:ext cx="1595955" cy="208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2338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C:\Users\ADMIN\Desktop\Tai nguyen thiet ke tro choi\Bảng gỗ\1a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438" y="4564828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76524" y="2047876"/>
            <a:ext cx="1828800" cy="394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06987" y="837082"/>
            <a:ext cx="4857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04"/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vi-VN" sz="2400" b="1" dirty="0">
                <a:solidFill>
                  <a:srgbClr val="F7446B"/>
                </a:solidFill>
                <a:latin typeface="HP001 4 hàng" panose="020B0603050302020204" pitchFamily="34" charset="0"/>
              </a:rPr>
              <a:t> Z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256891" y="3569554"/>
            <a:ext cx="787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04"/>
            <a:r>
              <a:rPr lang="en-US" sz="3600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li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1" y="2905299"/>
            <a:ext cx="1595955" cy="208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636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C:\Users\ADMIN\Desktop\Tai nguyen thiet ke tro choi\Bảng gỗ\1a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438" y="4564828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76524" y="2047876"/>
            <a:ext cx="1828800" cy="394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4478" y="1200152"/>
            <a:ext cx="340029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04"/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7446B"/>
                </a:solidFill>
                <a:latin typeface="HP001 4 hàng" panose="020B0603050302020204" pitchFamily="34" charset="0"/>
              </a:rPr>
              <a:t>f</a:t>
            </a:r>
            <a:r>
              <a:rPr lang="en-US" sz="2400" b="1" dirty="0">
                <a:latin typeface="HP001 4 hàng" panose="020B0603050302020204" pitchFamily="34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02026" y="3569554"/>
            <a:ext cx="11951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04"/>
            <a:r>
              <a:rPr lang="en-US" sz="3000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000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endParaRPr lang="en-US" sz="3000" dirty="0">
              <a:solidFill>
                <a:srgbClr val="1306B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1" y="2942151"/>
            <a:ext cx="1595955" cy="208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950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C:\Users\ADMIN\Desktop\Tai nguyen thiet ke tro choi\Bảng gỗ\1a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438" y="4564828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76524" y="2047876"/>
            <a:ext cx="1828800" cy="394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06987" y="837082"/>
            <a:ext cx="4857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04"/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vi-VN" sz="2400" b="1" dirty="0">
                <a:solidFill>
                  <a:srgbClr val="F7446B"/>
                </a:solidFill>
                <a:latin typeface="HP001 4 hàng" panose="020B0603050302020204" pitchFamily="34" charset="0"/>
              </a:rPr>
              <a:t> f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256891" y="3569554"/>
            <a:ext cx="787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04"/>
            <a:r>
              <a:rPr lang="en-US" sz="3600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li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1" y="2905299"/>
            <a:ext cx="1595955" cy="208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9844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AC15EE7-CF58-4ADF-9D3B-B8C73FEE9BBF}"/>
              </a:ext>
            </a:extLst>
          </p:cNvPr>
          <p:cNvSpPr txBox="1"/>
          <p:nvPr/>
        </p:nvSpPr>
        <p:spPr>
          <a:xfrm>
            <a:off x="1759642" y="267670"/>
            <a:ext cx="32830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vi-VN" sz="30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ỨNG DỤNG</a:t>
            </a:r>
            <a:endParaRPr lang="en-US" sz="3000" b="1" dirty="0">
              <a:solidFill>
                <a:srgbClr val="1306BA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5DA445C-5A53-4B44-8AE6-05F413302B3D}"/>
              </a:ext>
            </a:extLst>
          </p:cNvPr>
          <p:cNvGrpSpPr/>
          <p:nvPr/>
        </p:nvGrpSpPr>
        <p:grpSpPr>
          <a:xfrm>
            <a:off x="152859" y="1146902"/>
            <a:ext cx="6552741" cy="938719"/>
            <a:chOff x="347260" y="1976442"/>
            <a:chExt cx="6552741" cy="93871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7958220-20C4-4886-9346-5E54C571A0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" r="21281" b="83831"/>
            <a:stretch/>
          </p:blipFill>
          <p:spPr>
            <a:xfrm>
              <a:off x="347260" y="1976442"/>
              <a:ext cx="6552741" cy="93871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B3D6AFE-D4C9-49B2-83F2-35AE5CD8D16E}"/>
                </a:ext>
              </a:extLst>
            </p:cNvPr>
            <p:cNvSpPr txBox="1"/>
            <p:nvPr/>
          </p:nvSpPr>
          <p:spPr>
            <a:xfrm>
              <a:off x="401475" y="2259002"/>
              <a:ext cx="6181915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30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Zuê em có dŜg sŪg uū quanh.</a:t>
              </a:r>
              <a:endParaRPr lang="en-US" sz="3000" dirty="0">
                <a:solidFill>
                  <a:srgbClr val="FF0000"/>
                </a:solidFill>
                <a:latin typeface="HP001 4 hàng" panose="020B0603050302020204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EF7E31F-79D8-4A77-9C03-BAA319289289}"/>
              </a:ext>
            </a:extLst>
          </p:cNvPr>
          <p:cNvSpPr txBox="1"/>
          <p:nvPr/>
        </p:nvSpPr>
        <p:spPr>
          <a:xfrm>
            <a:off x="3341289" y="2195933"/>
            <a:ext cx="187809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78">
              <a:lnSpc>
                <a:spcPct val="150000"/>
              </a:lnSpc>
            </a:pPr>
            <a:r>
              <a:rPr lang="vi-VN" sz="2200" b="1" dirty="0">
                <a:solidFill>
                  <a:srgbClr val="2207C5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</a:t>
            </a:r>
            <a:r>
              <a:rPr lang="en-US" sz="2200" b="1" dirty="0">
                <a:solidFill>
                  <a:srgbClr val="2207C5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2200" b="1" dirty="0" err="1">
                <a:solidFill>
                  <a:srgbClr val="2207C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Chữ</a:t>
            </a:r>
            <a:r>
              <a:rPr lang="en-US" sz="2200" b="1" dirty="0">
                <a:solidFill>
                  <a:srgbClr val="2207C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vi-VN" sz="2400" b="1" dirty="0">
                <a:solidFill>
                  <a:srgbClr val="F7446B"/>
                </a:solidFill>
                <a:latin typeface="HP001 4 hàng" panose="020B0603050302020204" pitchFamily="34" charset="0"/>
              </a:rPr>
              <a:t>Z</a:t>
            </a:r>
            <a:endParaRPr lang="vi-VN" sz="2200" b="1" dirty="0">
              <a:solidFill>
                <a:srgbClr val="2207C5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53AD7F-80EE-4CE4-9B7F-257D62C4764F}"/>
              </a:ext>
            </a:extLst>
          </p:cNvPr>
          <p:cNvSpPr txBox="1"/>
          <p:nvPr/>
        </p:nvSpPr>
        <p:spPr>
          <a:xfrm>
            <a:off x="3305454" y="2710810"/>
            <a:ext cx="3552547" cy="142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78">
              <a:lnSpc>
                <a:spcPct val="150000"/>
              </a:lnSpc>
            </a:pPr>
            <a:r>
              <a:rPr lang="en-US" sz="2000" b="1" dirty="0" err="1">
                <a:solidFill>
                  <a:srgbClr val="2207C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000" b="1" dirty="0">
                <a:solidFill>
                  <a:srgbClr val="2207C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000" b="1" dirty="0">
                <a:solidFill>
                  <a:srgbClr val="F7446B"/>
                </a:solidFill>
                <a:latin typeface="HP001 4 hàng" panose="020B0603050302020204" pitchFamily="34" charset="0"/>
              </a:rPr>
              <a:t>Z</a:t>
            </a:r>
            <a:r>
              <a:rPr lang="en-US" sz="1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, </a:t>
            </a:r>
            <a:r>
              <a:rPr lang="en-US" sz="18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g, </a:t>
            </a:r>
            <a:r>
              <a:rPr lang="en-US" sz="1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h</a:t>
            </a:r>
            <a:r>
              <a:rPr lang="en-US" sz="20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207C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sz="2000" b="1" dirty="0">
                <a:solidFill>
                  <a:srgbClr val="2207C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li </a:t>
            </a:r>
            <a:r>
              <a:rPr lang="en-US" sz="2000" b="1" dirty="0" err="1">
                <a:solidFill>
                  <a:srgbClr val="2207C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rưỡi</a:t>
            </a:r>
            <a:endParaRPr lang="en-US" sz="2000" b="1" dirty="0">
              <a:solidFill>
                <a:srgbClr val="2207C5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 defTabSz="914378">
              <a:lnSpc>
                <a:spcPct val="150000"/>
              </a:lnSpc>
            </a:pPr>
            <a:r>
              <a:rPr lang="en-US" sz="2000" b="1" dirty="0" err="1">
                <a:solidFill>
                  <a:srgbClr val="2207C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000" b="1" dirty="0">
                <a:solidFill>
                  <a:srgbClr val="2207C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d</a:t>
            </a:r>
            <a:r>
              <a:rPr lang="en-US" sz="2000" b="1" dirty="0">
                <a:solidFill>
                  <a:srgbClr val="2207C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207C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sz="2000" b="1" dirty="0">
                <a:solidFill>
                  <a:srgbClr val="2207C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ô li</a:t>
            </a:r>
          </a:p>
          <a:p>
            <a:pPr algn="just" defTabSz="914378">
              <a:lnSpc>
                <a:spcPct val="150000"/>
              </a:lnSpc>
            </a:pPr>
            <a:r>
              <a:rPr lang="en-US" sz="2000" b="1" dirty="0" err="1">
                <a:solidFill>
                  <a:srgbClr val="2207C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2207C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207C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000" b="1" dirty="0">
                <a:solidFill>
                  <a:srgbClr val="2207C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207C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còn</a:t>
            </a:r>
            <a:r>
              <a:rPr lang="en-US" sz="2000" b="1" dirty="0">
                <a:solidFill>
                  <a:srgbClr val="2207C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207C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000" b="1" dirty="0">
                <a:solidFill>
                  <a:srgbClr val="2207C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207C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sz="2000" b="1" dirty="0">
                <a:solidFill>
                  <a:srgbClr val="2207C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li</a:t>
            </a:r>
            <a:endParaRPr lang="vi-VN" sz="2000" b="1" dirty="0">
              <a:solidFill>
                <a:srgbClr val="2207C5"/>
              </a:solidFill>
              <a:latin typeface="Arial-Rounded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C1BEEF-596E-47F6-ACB8-BE8E6ED5EA3F}"/>
              </a:ext>
            </a:extLst>
          </p:cNvPr>
          <p:cNvSpPr txBox="1"/>
          <p:nvPr/>
        </p:nvSpPr>
        <p:spPr>
          <a:xfrm>
            <a:off x="152859" y="2195933"/>
            <a:ext cx="371807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78">
              <a:lnSpc>
                <a:spcPct val="150000"/>
              </a:lnSpc>
            </a:pPr>
            <a:r>
              <a:rPr lang="en-US" sz="195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195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195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95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195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95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195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95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195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95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195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95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195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</a:p>
          <a:p>
            <a:pPr algn="just" defTabSz="914378">
              <a:lnSpc>
                <a:spcPct val="150000"/>
              </a:lnSpc>
            </a:pPr>
            <a:r>
              <a:rPr lang="en-US" sz="195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195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sz="195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95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</a:t>
            </a:r>
            <a:r>
              <a:rPr lang="en-US" sz="195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95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sz="195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95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195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95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195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95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195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95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195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vi-VN" sz="195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4420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29.Canhcuanhoba[20210602101707263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Custom 3">
      <a:majorFont>
        <a:latin typeface="UTM Cookies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3603</TotalTime>
  <Words>325</Words>
  <Application>Microsoft Office PowerPoint</Application>
  <PresentationFormat>Custom</PresentationFormat>
  <Paragraphs>55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30" baseType="lpstr">
      <vt:lpstr>思源黑体 CN Bold</vt:lpstr>
      <vt:lpstr>Kalam</vt:lpstr>
      <vt:lpstr>Arial-Rounded</vt:lpstr>
      <vt:lpstr>Calibri Light</vt:lpstr>
      <vt:lpstr>HP001 5 hàng</vt:lpstr>
      <vt:lpstr>Times New Roman</vt:lpstr>
      <vt:lpstr>Wingdings</vt:lpstr>
      <vt:lpstr>Calibri</vt:lpstr>
      <vt:lpstr>Arial</vt:lpstr>
      <vt:lpstr>HP001 4 hàng</vt:lpstr>
      <vt:lpstr>UTM Cookies</vt:lpstr>
      <vt:lpstr>Montserrat</vt:lpstr>
      <vt:lpstr>HP001</vt:lpstr>
      <vt:lpstr>UTM Avo</vt:lpstr>
      <vt:lpstr>Doodle Sketchbook by Slidesgo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</cp:lastModifiedBy>
  <cp:revision>275</cp:revision>
  <dcterms:modified xsi:type="dcterms:W3CDTF">2023-06-06T02:29:15Z</dcterms:modified>
</cp:coreProperties>
</file>