
<file path=[Content_Types].xml><?xml version="1.0" encoding="utf-8"?>
<Types xmlns="http://schemas.openxmlformats.org/package/2006/content-types">
  <Default Extension="fntdata" ContentType="application/x-fontdata"/>
  <Default Extension="gif" ContentType="image/gif"/>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ags/tag2.xml" ContentType="application/vnd.openxmlformats-officedocument.presentationml.tags+xml"/>
  <Override PartName="/ppt/tags/tag3.xml" ContentType="application/vnd.openxmlformats-officedocument.presentationml.tags+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84" r:id="rId1"/>
  </p:sldMasterIdLst>
  <p:notesMasterIdLst>
    <p:notesMasterId r:id="rId29"/>
  </p:notesMasterIdLst>
  <p:sldIdLst>
    <p:sldId id="256" r:id="rId2"/>
    <p:sldId id="354" r:id="rId3"/>
    <p:sldId id="635" r:id="rId4"/>
    <p:sldId id="610" r:id="rId5"/>
    <p:sldId id="638" r:id="rId6"/>
    <p:sldId id="636" r:id="rId7"/>
    <p:sldId id="637" r:id="rId8"/>
    <p:sldId id="639" r:id="rId9"/>
    <p:sldId id="640" r:id="rId10"/>
    <p:sldId id="641" r:id="rId11"/>
    <p:sldId id="387" r:id="rId12"/>
    <p:sldId id="644" r:id="rId13"/>
    <p:sldId id="643" r:id="rId14"/>
    <p:sldId id="297" r:id="rId15"/>
    <p:sldId id="647" r:id="rId16"/>
    <p:sldId id="648" r:id="rId17"/>
    <p:sldId id="649" r:id="rId18"/>
    <p:sldId id="650" r:id="rId19"/>
    <p:sldId id="656" r:id="rId20"/>
    <p:sldId id="622" r:id="rId21"/>
    <p:sldId id="651" r:id="rId22"/>
    <p:sldId id="299" r:id="rId23"/>
    <p:sldId id="655" r:id="rId24"/>
    <p:sldId id="642" r:id="rId25"/>
    <p:sldId id="654" r:id="rId26"/>
    <p:sldId id="658" r:id="rId27"/>
    <p:sldId id="659" r:id="rId28"/>
  </p:sldIdLst>
  <p:sldSz cx="6858000" cy="5143500"/>
  <p:notesSz cx="6858000" cy="9144000"/>
  <p:embeddedFontLst>
    <p:embeddedFont>
      <p:font typeface="Arial-Rounded" panose="020B0500000000000000" charset="0"/>
      <p:regular r:id="rId30"/>
    </p:embeddedFont>
    <p:embeddedFont>
      <p:font typeface="iCiel Cadena" panose="020B0604020202020204" charset="0"/>
      <p:bold r:id="rId31"/>
    </p:embeddedFont>
    <p:embeddedFont>
      <p:font typeface="Kalam" panose="020B0604020202020204" charset="0"/>
      <p:regular r:id="rId32"/>
      <p:bold r:id="rId33"/>
    </p:embeddedFont>
    <p:embeddedFont>
      <p:font typeface="Montserrat" panose="020B0604020202020204" charset="0"/>
      <p:regular r:id="rId34"/>
      <p:bold r:id="rId35"/>
      <p:italic r:id="rId36"/>
      <p:boldItalic r:id="rId37"/>
    </p:embeddedFont>
    <p:embeddedFont>
      <p:font typeface="UTM Avo" panose="02040603050506020204" pitchFamily="18" charset="0"/>
      <p:regular r:id="rId38"/>
      <p:bold r:id="rId39"/>
      <p:italic r:id="rId40"/>
      <p:boldItalic r:id="rId41"/>
    </p:embeddedFont>
    <p:embeddedFont>
      <p:font typeface="UTM Cookies" panose="02040603050506020204" pitchFamily="18" charset="0"/>
      <p:regular r:id="rId42"/>
    </p:embeddedFont>
  </p:embeddedFontLst>
  <p:custDataLst>
    <p:tags r:id="rId43"/>
  </p:custData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userDrawn="1">
          <p15:clr>
            <a:srgbClr val="A4A3A4"/>
          </p15:clr>
        </p15:guide>
        <p15:guide id="2" pos="216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E039F"/>
    <a:srgbClr val="0F03A9"/>
    <a:srgbClr val="000000"/>
    <a:srgbClr val="FFD69F"/>
    <a:srgbClr val="83D78B"/>
    <a:srgbClr val="FFCCCC"/>
    <a:srgbClr val="207103"/>
    <a:srgbClr val="800000"/>
    <a:srgbClr val="258303"/>
    <a:srgbClr val="9656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98A10E9E-05DE-497A-B104-E80DA98F5660}">
  <a:tblStyle styleId="{98A10E9E-05DE-497A-B104-E80DA98F5660}"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087" autoAdjust="0"/>
    <p:restoredTop sz="94364" autoAdjust="0"/>
  </p:normalViewPr>
  <p:slideViewPr>
    <p:cSldViewPr snapToGrid="0">
      <p:cViewPr varScale="1">
        <p:scale>
          <a:sx n="94" d="100"/>
          <a:sy n="94" d="100"/>
        </p:scale>
        <p:origin x="1266" y="90"/>
      </p:cViewPr>
      <p:guideLst>
        <p:guide orient="horz" pos="1620"/>
        <p:guide pos="216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10.fntdata"/><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font" Target="fonts/font5.fntdata"/><Relationship Id="rId42" Type="http://schemas.openxmlformats.org/officeDocument/2006/relationships/font" Target="fonts/font13.fntdata"/><Relationship Id="rId47"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font" Target="fonts/font4.fntdata"/><Relationship Id="rId38" Type="http://schemas.openxmlformats.org/officeDocument/2006/relationships/font" Target="fonts/font9.fntdata"/><Relationship Id="rId46"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41" Type="http://schemas.openxmlformats.org/officeDocument/2006/relationships/font" Target="fonts/font12.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3.fntdata"/><Relationship Id="rId37" Type="http://schemas.openxmlformats.org/officeDocument/2006/relationships/font" Target="fonts/font8.fntdata"/><Relationship Id="rId40" Type="http://schemas.openxmlformats.org/officeDocument/2006/relationships/font" Target="fonts/font11.fntdata"/><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font" Target="fonts/font7.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2.fntdata"/><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font" Target="fonts/font1.fntdata"/><Relationship Id="rId35" Type="http://schemas.openxmlformats.org/officeDocument/2006/relationships/font" Target="fonts/font6.fntdata"/><Relationship Id="rId43" Type="http://schemas.openxmlformats.org/officeDocument/2006/relationships/tags" Target="tags/tag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extLst>
      <p:ext uri="{BB962C8B-B14F-4D97-AF65-F5344CB8AC3E}">
        <p14:creationId xmlns:p14="http://schemas.microsoft.com/office/powerpoint/2010/main" val="2602516373"/>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1143000" y="685800"/>
            <a:ext cx="4572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153" rtl="0" eaLnBrk="1" fontAlgn="auto" latinLnBrk="0" hangingPunct="1">
              <a:lnSpc>
                <a:spcPct val="100000"/>
              </a:lnSpc>
              <a:spcBef>
                <a:spcPts val="0"/>
              </a:spcBef>
              <a:spcAft>
                <a:spcPts val="0"/>
              </a:spcAft>
              <a:buClrTx/>
              <a:buSzTx/>
              <a:buFontTx/>
              <a:buNone/>
              <a:tabLst/>
              <a:defRPr/>
            </a:pPr>
            <a:fld id="{B6ECF270-EC13-46BB-ADD2-DBBDC0934A2A}" type="slidenum">
              <a:rPr kumimoji="0" lang="zh-CN" altLang="en-US" sz="1200" b="0" i="0" u="none" strike="noStrike" kern="1200" cap="none" spc="0" normalizeH="0" baseline="0" noProof="0" smtClean="0">
                <a:ln>
                  <a:noFill/>
                </a:ln>
                <a:solidFill>
                  <a:prstClr val="black"/>
                </a:solidFill>
                <a:effectLst/>
                <a:uLnTx/>
                <a:uFillTx/>
                <a:ea typeface="宋体" panose="02010600030101010101" pitchFamily="2" charset="-122"/>
                <a:cs typeface="+mn-cs"/>
              </a:rPr>
              <a:pPr marL="0" marR="0" lvl="0" indent="0" algn="r" defTabSz="914153" rtl="0" eaLnBrk="1" fontAlgn="auto" latinLnBrk="0" hangingPunct="1">
                <a:lnSpc>
                  <a:spcPct val="100000"/>
                </a:lnSpc>
                <a:spcBef>
                  <a:spcPts val="0"/>
                </a:spcBef>
                <a:spcAft>
                  <a:spcPts val="0"/>
                </a:spcAft>
                <a:buClrTx/>
                <a:buSzTx/>
                <a:buFontTx/>
                <a:buNone/>
                <a:tabLst/>
                <a:defRPr/>
              </a:pPr>
              <a:t>14</a:t>
            </a:fld>
            <a:endParaRPr kumimoji="0" lang="zh-CN" altLang="en-US" sz="1200" b="0" i="0" u="none" strike="noStrike" kern="1200" cap="none" spc="0" normalizeH="0" baseline="0" noProof="0">
              <a:ln>
                <a:noFill/>
              </a:ln>
              <a:solidFill>
                <a:prstClr val="black"/>
              </a:solidFill>
              <a:effectLst/>
              <a:uLnTx/>
              <a:uFillTx/>
              <a:ea typeface="宋体" panose="02010600030101010101" pitchFamily="2" charset="-122"/>
              <a:cs typeface="+mn-cs"/>
            </a:endParaRPr>
          </a:p>
        </p:txBody>
      </p:sp>
    </p:spTree>
    <p:extLst>
      <p:ext uri="{BB962C8B-B14F-4D97-AF65-F5344CB8AC3E}">
        <p14:creationId xmlns:p14="http://schemas.microsoft.com/office/powerpoint/2010/main" val="370216277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46"/>
        <p:cNvGrpSpPr/>
        <p:nvPr/>
      </p:nvGrpSpPr>
      <p:grpSpPr>
        <a:xfrm>
          <a:off x="0" y="0"/>
          <a:ext cx="0" cy="0"/>
          <a:chOff x="0" y="0"/>
          <a:chExt cx="0" cy="0"/>
        </a:xfrm>
      </p:grpSpPr>
      <p:sp>
        <p:nvSpPr>
          <p:cNvPr id="1647" name="Google Shape;1647;p2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648" name="Google Shape;1648;p2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66092625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1143000" y="685800"/>
            <a:ext cx="4572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153" rtl="0" eaLnBrk="1" fontAlgn="auto" latinLnBrk="0" hangingPunct="1">
              <a:lnSpc>
                <a:spcPct val="100000"/>
              </a:lnSpc>
              <a:spcBef>
                <a:spcPts val="0"/>
              </a:spcBef>
              <a:spcAft>
                <a:spcPts val="0"/>
              </a:spcAft>
              <a:buClrTx/>
              <a:buSzTx/>
              <a:buFontTx/>
              <a:buNone/>
              <a:tabLst/>
              <a:defRPr/>
            </a:pPr>
            <a:fld id="{B6ECF270-EC13-46BB-ADD2-DBBDC0934A2A}" type="slidenum">
              <a:rPr kumimoji="0" lang="zh-CN" altLang="en-US" sz="1200" b="0" i="0" u="none" strike="noStrike" kern="1200" cap="none" spc="0" normalizeH="0" baseline="0" noProof="0" smtClean="0">
                <a:ln>
                  <a:noFill/>
                </a:ln>
                <a:solidFill>
                  <a:prstClr val="black"/>
                </a:solidFill>
                <a:effectLst/>
                <a:uLnTx/>
                <a:uFillTx/>
                <a:ea typeface="宋体" panose="02010600030101010101" pitchFamily="2" charset="-122"/>
                <a:cs typeface="+mn-cs"/>
              </a:rPr>
              <a:pPr marL="0" marR="0" lvl="0" indent="0" algn="r" defTabSz="914153" rtl="0" eaLnBrk="1" fontAlgn="auto" latinLnBrk="0" hangingPunct="1">
                <a:lnSpc>
                  <a:spcPct val="100000"/>
                </a:lnSpc>
                <a:spcBef>
                  <a:spcPts val="0"/>
                </a:spcBef>
                <a:spcAft>
                  <a:spcPts val="0"/>
                </a:spcAft>
                <a:buClrTx/>
                <a:buSzTx/>
                <a:buFontTx/>
                <a:buNone/>
                <a:tabLst/>
                <a:defRPr/>
              </a:pPr>
              <a:t>22</a:t>
            </a:fld>
            <a:endParaRPr kumimoji="0" lang="zh-CN" altLang="en-US" sz="1200" b="0" i="0" u="none" strike="noStrike" kern="1200" cap="none" spc="0" normalizeH="0" baseline="0" noProof="0">
              <a:ln>
                <a:noFill/>
              </a:ln>
              <a:solidFill>
                <a:prstClr val="black"/>
              </a:solidFill>
              <a:effectLst/>
              <a:uLnTx/>
              <a:uFillTx/>
              <a:ea typeface="宋体" panose="02010600030101010101" pitchFamily="2" charset="-122"/>
              <a:cs typeface="+mn-cs"/>
            </a:endParaRPr>
          </a:p>
        </p:txBody>
      </p:sp>
    </p:spTree>
    <p:extLst>
      <p:ext uri="{BB962C8B-B14F-4D97-AF65-F5344CB8AC3E}">
        <p14:creationId xmlns:p14="http://schemas.microsoft.com/office/powerpoint/2010/main" val="370216277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matchingName="Blank" type="blank" preserve="1">
  <p:cSld name="1_Blank">
    <p:bg>
      <p:bgPr>
        <a:blipFill dpi="0" rotWithShape="1">
          <a:blip r:embed="rId2">
            <a:lum/>
          </a:blip>
          <a:srcRect/>
          <a:stretch>
            <a:fillRect/>
          </a:stretch>
        </a:blipFill>
        <a:effectLst/>
      </p:bgPr>
    </p:bg>
    <p:spTree>
      <p:nvGrpSpPr>
        <p:cNvPr id="1" name="Shape 151"/>
        <p:cNvGrpSpPr/>
        <p:nvPr/>
      </p:nvGrpSpPr>
      <p:grpSpPr>
        <a:xfrm>
          <a:off x="0" y="0"/>
          <a:ext cx="0" cy="0"/>
          <a:chOff x="0" y="0"/>
          <a:chExt cx="0" cy="0"/>
        </a:xfrm>
      </p:grpSpPr>
      <p:sp>
        <p:nvSpPr>
          <p:cNvPr id="2" name="Freeform 9"/>
          <p:cNvSpPr>
            <a:spLocks/>
          </p:cNvSpPr>
          <p:nvPr userDrawn="1"/>
        </p:nvSpPr>
        <p:spPr bwMode="auto">
          <a:xfrm rot="10800000">
            <a:off x="276226" y="239920"/>
            <a:ext cx="6315075" cy="4636880"/>
          </a:xfrm>
          <a:custGeom>
            <a:avLst/>
            <a:gdLst>
              <a:gd name="T0" fmla="*/ 2466 w 2671"/>
              <a:gd name="T1" fmla="*/ 92 h 1682"/>
              <a:gd name="T2" fmla="*/ 200 w 2671"/>
              <a:gd name="T3" fmla="*/ 99 h 1682"/>
              <a:gd name="T4" fmla="*/ 169 w 2671"/>
              <a:gd name="T5" fmla="*/ 1583 h 1682"/>
              <a:gd name="T6" fmla="*/ 2481 w 2671"/>
              <a:gd name="T7" fmla="*/ 1562 h 1682"/>
              <a:gd name="T8" fmla="*/ 2466 w 2671"/>
              <a:gd name="T9" fmla="*/ 92 h 1682"/>
              <a:gd name="connsiteX0" fmla="*/ 9074 w 9535"/>
              <a:gd name="connsiteY0" fmla="*/ 447 h 9722"/>
              <a:gd name="connsiteX1" fmla="*/ 544 w 9535"/>
              <a:gd name="connsiteY1" fmla="*/ 264 h 9722"/>
              <a:gd name="connsiteX2" fmla="*/ 475 w 9535"/>
              <a:gd name="connsiteY2" fmla="*/ 9311 h 9722"/>
              <a:gd name="connsiteX3" fmla="*/ 9131 w 9535"/>
              <a:gd name="connsiteY3" fmla="*/ 9187 h 9722"/>
              <a:gd name="connsiteX4" fmla="*/ 9074 w 9535"/>
              <a:gd name="connsiteY4" fmla="*/ 447 h 9722"/>
              <a:gd name="connsiteX0" fmla="*/ 9519 w 10001"/>
              <a:gd name="connsiteY0" fmla="*/ 986 h 10526"/>
              <a:gd name="connsiteX1" fmla="*/ 5107 w 10001"/>
              <a:gd name="connsiteY1" fmla="*/ 519 h 10526"/>
              <a:gd name="connsiteX2" fmla="*/ 573 w 10001"/>
              <a:gd name="connsiteY2" fmla="*/ 798 h 10526"/>
              <a:gd name="connsiteX3" fmla="*/ 500 w 10001"/>
              <a:gd name="connsiteY3" fmla="*/ 10103 h 10526"/>
              <a:gd name="connsiteX4" fmla="*/ 9578 w 10001"/>
              <a:gd name="connsiteY4" fmla="*/ 9976 h 10526"/>
              <a:gd name="connsiteX5" fmla="*/ 9519 w 10001"/>
              <a:gd name="connsiteY5" fmla="*/ 986 h 10526"/>
              <a:gd name="connsiteX0" fmla="*/ 9561 w 10043"/>
              <a:gd name="connsiteY0" fmla="*/ 870 h 10410"/>
              <a:gd name="connsiteX1" fmla="*/ 5149 w 10043"/>
              <a:gd name="connsiteY1" fmla="*/ 403 h 10410"/>
              <a:gd name="connsiteX2" fmla="*/ 533 w 10043"/>
              <a:gd name="connsiteY2" fmla="*/ 862 h 10410"/>
              <a:gd name="connsiteX3" fmla="*/ 542 w 10043"/>
              <a:gd name="connsiteY3" fmla="*/ 9987 h 10410"/>
              <a:gd name="connsiteX4" fmla="*/ 9620 w 10043"/>
              <a:gd name="connsiteY4" fmla="*/ 9860 h 10410"/>
              <a:gd name="connsiteX5" fmla="*/ 9561 w 10043"/>
              <a:gd name="connsiteY5" fmla="*/ 870 h 10410"/>
              <a:gd name="connsiteX0" fmla="*/ 9572 w 10054"/>
              <a:gd name="connsiteY0" fmla="*/ 835 h 10375"/>
              <a:gd name="connsiteX1" fmla="*/ 5160 w 10054"/>
              <a:gd name="connsiteY1" fmla="*/ 368 h 10375"/>
              <a:gd name="connsiteX2" fmla="*/ 544 w 10054"/>
              <a:gd name="connsiteY2" fmla="*/ 827 h 10375"/>
              <a:gd name="connsiteX3" fmla="*/ 553 w 10054"/>
              <a:gd name="connsiteY3" fmla="*/ 9952 h 10375"/>
              <a:gd name="connsiteX4" fmla="*/ 9631 w 10054"/>
              <a:gd name="connsiteY4" fmla="*/ 9825 h 10375"/>
              <a:gd name="connsiteX5" fmla="*/ 9572 w 10054"/>
              <a:gd name="connsiteY5" fmla="*/ 835 h 10375"/>
              <a:gd name="connsiteX0" fmla="*/ 9532 w 10014"/>
              <a:gd name="connsiteY0" fmla="*/ 835 h 10375"/>
              <a:gd name="connsiteX1" fmla="*/ 5120 w 10014"/>
              <a:gd name="connsiteY1" fmla="*/ 368 h 10375"/>
              <a:gd name="connsiteX2" fmla="*/ 504 w 10014"/>
              <a:gd name="connsiteY2" fmla="*/ 827 h 10375"/>
              <a:gd name="connsiteX3" fmla="*/ 513 w 10014"/>
              <a:gd name="connsiteY3" fmla="*/ 9952 h 10375"/>
              <a:gd name="connsiteX4" fmla="*/ 9591 w 10014"/>
              <a:gd name="connsiteY4" fmla="*/ 9825 h 10375"/>
              <a:gd name="connsiteX5" fmla="*/ 9532 w 10014"/>
              <a:gd name="connsiteY5" fmla="*/ 835 h 10375"/>
              <a:gd name="connsiteX0" fmla="*/ 9532 w 10014"/>
              <a:gd name="connsiteY0" fmla="*/ 653 h 10193"/>
              <a:gd name="connsiteX1" fmla="*/ 5120 w 10014"/>
              <a:gd name="connsiteY1" fmla="*/ 186 h 10193"/>
              <a:gd name="connsiteX2" fmla="*/ 504 w 10014"/>
              <a:gd name="connsiteY2" fmla="*/ 645 h 10193"/>
              <a:gd name="connsiteX3" fmla="*/ 513 w 10014"/>
              <a:gd name="connsiteY3" fmla="*/ 9770 h 10193"/>
              <a:gd name="connsiteX4" fmla="*/ 9591 w 10014"/>
              <a:gd name="connsiteY4" fmla="*/ 9643 h 10193"/>
              <a:gd name="connsiteX5" fmla="*/ 9532 w 10014"/>
              <a:gd name="connsiteY5" fmla="*/ 653 h 10193"/>
              <a:gd name="connsiteX0" fmla="*/ 9532 w 10014"/>
              <a:gd name="connsiteY0" fmla="*/ 579 h 10119"/>
              <a:gd name="connsiteX1" fmla="*/ 5120 w 10014"/>
              <a:gd name="connsiteY1" fmla="*/ 112 h 10119"/>
              <a:gd name="connsiteX2" fmla="*/ 504 w 10014"/>
              <a:gd name="connsiteY2" fmla="*/ 571 h 10119"/>
              <a:gd name="connsiteX3" fmla="*/ 513 w 10014"/>
              <a:gd name="connsiteY3" fmla="*/ 9696 h 10119"/>
              <a:gd name="connsiteX4" fmla="*/ 9591 w 10014"/>
              <a:gd name="connsiteY4" fmla="*/ 9569 h 10119"/>
              <a:gd name="connsiteX5" fmla="*/ 9532 w 10014"/>
              <a:gd name="connsiteY5" fmla="*/ 579 h 10119"/>
              <a:gd name="connsiteX0" fmla="*/ 9560 w 10042"/>
              <a:gd name="connsiteY0" fmla="*/ 783 h 10323"/>
              <a:gd name="connsiteX1" fmla="*/ 5132 w 10042"/>
              <a:gd name="connsiteY1" fmla="*/ 521 h 10323"/>
              <a:gd name="connsiteX2" fmla="*/ 532 w 10042"/>
              <a:gd name="connsiteY2" fmla="*/ 775 h 10323"/>
              <a:gd name="connsiteX3" fmla="*/ 541 w 10042"/>
              <a:gd name="connsiteY3" fmla="*/ 9900 h 10323"/>
              <a:gd name="connsiteX4" fmla="*/ 9619 w 10042"/>
              <a:gd name="connsiteY4" fmla="*/ 9773 h 10323"/>
              <a:gd name="connsiteX5" fmla="*/ 9560 w 10042"/>
              <a:gd name="connsiteY5" fmla="*/ 783 h 10323"/>
              <a:gd name="connsiteX0" fmla="*/ 9562 w 10044"/>
              <a:gd name="connsiteY0" fmla="*/ 560 h 10100"/>
              <a:gd name="connsiteX1" fmla="*/ 5134 w 10044"/>
              <a:gd name="connsiteY1" fmla="*/ 298 h 10100"/>
              <a:gd name="connsiteX2" fmla="*/ 534 w 10044"/>
              <a:gd name="connsiteY2" fmla="*/ 552 h 10100"/>
              <a:gd name="connsiteX3" fmla="*/ 543 w 10044"/>
              <a:gd name="connsiteY3" fmla="*/ 9677 h 10100"/>
              <a:gd name="connsiteX4" fmla="*/ 9621 w 10044"/>
              <a:gd name="connsiteY4" fmla="*/ 9550 h 10100"/>
              <a:gd name="connsiteX5" fmla="*/ 9562 w 10044"/>
              <a:gd name="connsiteY5" fmla="*/ 560 h 10100"/>
              <a:gd name="connsiteX0" fmla="*/ 9598 w 10080"/>
              <a:gd name="connsiteY0" fmla="*/ 482 h 10022"/>
              <a:gd name="connsiteX1" fmla="*/ 5170 w 10080"/>
              <a:gd name="connsiteY1" fmla="*/ 220 h 10022"/>
              <a:gd name="connsiteX2" fmla="*/ 504 w 10080"/>
              <a:gd name="connsiteY2" fmla="*/ 602 h 10022"/>
              <a:gd name="connsiteX3" fmla="*/ 579 w 10080"/>
              <a:gd name="connsiteY3" fmla="*/ 9599 h 10022"/>
              <a:gd name="connsiteX4" fmla="*/ 9657 w 10080"/>
              <a:gd name="connsiteY4" fmla="*/ 9472 h 10022"/>
              <a:gd name="connsiteX5" fmla="*/ 9598 w 10080"/>
              <a:gd name="connsiteY5" fmla="*/ 482 h 10022"/>
              <a:gd name="connsiteX0" fmla="*/ 9553 w 10035"/>
              <a:gd name="connsiteY0" fmla="*/ 453 h 9993"/>
              <a:gd name="connsiteX1" fmla="*/ 5125 w 10035"/>
              <a:gd name="connsiteY1" fmla="*/ 191 h 9993"/>
              <a:gd name="connsiteX2" fmla="*/ 459 w 10035"/>
              <a:gd name="connsiteY2" fmla="*/ 573 h 9993"/>
              <a:gd name="connsiteX3" fmla="*/ 534 w 10035"/>
              <a:gd name="connsiteY3" fmla="*/ 9570 h 9993"/>
              <a:gd name="connsiteX4" fmla="*/ 9612 w 10035"/>
              <a:gd name="connsiteY4" fmla="*/ 9443 h 9993"/>
              <a:gd name="connsiteX5" fmla="*/ 9553 w 10035"/>
              <a:gd name="connsiteY5" fmla="*/ 453 h 9993"/>
              <a:gd name="connsiteX0" fmla="*/ 9520 w 10000"/>
              <a:gd name="connsiteY0" fmla="*/ 453 h 10000"/>
              <a:gd name="connsiteX1" fmla="*/ 5107 w 10000"/>
              <a:gd name="connsiteY1" fmla="*/ 191 h 10000"/>
              <a:gd name="connsiteX2" fmla="*/ 457 w 10000"/>
              <a:gd name="connsiteY2" fmla="*/ 573 h 10000"/>
              <a:gd name="connsiteX3" fmla="*/ 532 w 10000"/>
              <a:gd name="connsiteY3" fmla="*/ 9577 h 10000"/>
              <a:gd name="connsiteX4" fmla="*/ 9578 w 10000"/>
              <a:gd name="connsiteY4" fmla="*/ 9450 h 10000"/>
              <a:gd name="connsiteX5" fmla="*/ 9520 w 10000"/>
              <a:gd name="connsiteY5" fmla="*/ 453 h 10000"/>
              <a:gd name="connsiteX0" fmla="*/ 9520 w 10000"/>
              <a:gd name="connsiteY0" fmla="*/ 445 h 9992"/>
              <a:gd name="connsiteX1" fmla="*/ 5107 w 10000"/>
              <a:gd name="connsiteY1" fmla="*/ 183 h 9992"/>
              <a:gd name="connsiteX2" fmla="*/ 457 w 10000"/>
              <a:gd name="connsiteY2" fmla="*/ 565 h 9992"/>
              <a:gd name="connsiteX3" fmla="*/ 532 w 10000"/>
              <a:gd name="connsiteY3" fmla="*/ 9569 h 9992"/>
              <a:gd name="connsiteX4" fmla="*/ 9578 w 10000"/>
              <a:gd name="connsiteY4" fmla="*/ 9442 h 9992"/>
              <a:gd name="connsiteX5" fmla="*/ 9520 w 10000"/>
              <a:gd name="connsiteY5" fmla="*/ 445 h 9992"/>
              <a:gd name="connsiteX0" fmla="*/ 9561 w 10041"/>
              <a:gd name="connsiteY0" fmla="*/ 695 h 10250"/>
              <a:gd name="connsiteX1" fmla="*/ 5115 w 10041"/>
              <a:gd name="connsiteY1" fmla="*/ 356 h 10250"/>
              <a:gd name="connsiteX2" fmla="*/ 498 w 10041"/>
              <a:gd name="connsiteY2" fmla="*/ 815 h 10250"/>
              <a:gd name="connsiteX3" fmla="*/ 573 w 10041"/>
              <a:gd name="connsiteY3" fmla="*/ 9827 h 10250"/>
              <a:gd name="connsiteX4" fmla="*/ 9619 w 10041"/>
              <a:gd name="connsiteY4" fmla="*/ 9700 h 10250"/>
              <a:gd name="connsiteX5" fmla="*/ 9561 w 10041"/>
              <a:gd name="connsiteY5" fmla="*/ 695 h 10250"/>
              <a:gd name="connsiteX0" fmla="*/ 9561 w 9999"/>
              <a:gd name="connsiteY0" fmla="*/ 695 h 10250"/>
              <a:gd name="connsiteX1" fmla="*/ 5115 w 9999"/>
              <a:gd name="connsiteY1" fmla="*/ 356 h 10250"/>
              <a:gd name="connsiteX2" fmla="*/ 498 w 9999"/>
              <a:gd name="connsiteY2" fmla="*/ 815 h 10250"/>
              <a:gd name="connsiteX3" fmla="*/ 573 w 9999"/>
              <a:gd name="connsiteY3" fmla="*/ 9827 h 10250"/>
              <a:gd name="connsiteX4" fmla="*/ 9619 w 9999"/>
              <a:gd name="connsiteY4" fmla="*/ 9700 h 10250"/>
              <a:gd name="connsiteX5" fmla="*/ 9561 w 9999"/>
              <a:gd name="connsiteY5" fmla="*/ 695 h 10250"/>
              <a:gd name="connsiteX0" fmla="*/ 9562 w 10000"/>
              <a:gd name="connsiteY0" fmla="*/ 678 h 10000"/>
              <a:gd name="connsiteX1" fmla="*/ 5116 w 10000"/>
              <a:gd name="connsiteY1" fmla="*/ 347 h 10000"/>
              <a:gd name="connsiteX2" fmla="*/ 498 w 10000"/>
              <a:gd name="connsiteY2" fmla="*/ 795 h 10000"/>
              <a:gd name="connsiteX3" fmla="*/ 573 w 10000"/>
              <a:gd name="connsiteY3" fmla="*/ 9587 h 10000"/>
              <a:gd name="connsiteX4" fmla="*/ 9620 w 10000"/>
              <a:gd name="connsiteY4" fmla="*/ 9463 h 10000"/>
              <a:gd name="connsiteX5" fmla="*/ 9562 w 10000"/>
              <a:gd name="connsiteY5" fmla="*/ 678 h 10000"/>
              <a:gd name="connsiteX0" fmla="*/ 9598 w 10036"/>
              <a:gd name="connsiteY0" fmla="*/ 678 h 10408"/>
              <a:gd name="connsiteX1" fmla="*/ 5152 w 10036"/>
              <a:gd name="connsiteY1" fmla="*/ 347 h 10408"/>
              <a:gd name="connsiteX2" fmla="*/ 534 w 10036"/>
              <a:gd name="connsiteY2" fmla="*/ 795 h 10408"/>
              <a:gd name="connsiteX3" fmla="*/ 609 w 10036"/>
              <a:gd name="connsiteY3" fmla="*/ 9587 h 10408"/>
              <a:gd name="connsiteX4" fmla="*/ 5168 w 10036"/>
              <a:gd name="connsiteY4" fmla="*/ 10029 h 10408"/>
              <a:gd name="connsiteX5" fmla="*/ 9656 w 10036"/>
              <a:gd name="connsiteY5" fmla="*/ 9463 h 10408"/>
              <a:gd name="connsiteX6" fmla="*/ 9598 w 10036"/>
              <a:gd name="connsiteY6" fmla="*/ 678 h 10408"/>
              <a:gd name="connsiteX0" fmla="*/ 9598 w 10036"/>
              <a:gd name="connsiteY0" fmla="*/ 678 h 10408"/>
              <a:gd name="connsiteX1" fmla="*/ 5152 w 10036"/>
              <a:gd name="connsiteY1" fmla="*/ 347 h 10408"/>
              <a:gd name="connsiteX2" fmla="*/ 534 w 10036"/>
              <a:gd name="connsiteY2" fmla="*/ 795 h 10408"/>
              <a:gd name="connsiteX3" fmla="*/ 609 w 10036"/>
              <a:gd name="connsiteY3" fmla="*/ 9587 h 10408"/>
              <a:gd name="connsiteX4" fmla="*/ 5168 w 10036"/>
              <a:gd name="connsiteY4" fmla="*/ 10029 h 10408"/>
              <a:gd name="connsiteX5" fmla="*/ 9656 w 10036"/>
              <a:gd name="connsiteY5" fmla="*/ 9463 h 10408"/>
              <a:gd name="connsiteX6" fmla="*/ 9598 w 10036"/>
              <a:gd name="connsiteY6" fmla="*/ 678 h 10408"/>
              <a:gd name="connsiteX0" fmla="*/ 9598 w 10036"/>
              <a:gd name="connsiteY0" fmla="*/ 678 h 10408"/>
              <a:gd name="connsiteX1" fmla="*/ 5152 w 10036"/>
              <a:gd name="connsiteY1" fmla="*/ 347 h 10408"/>
              <a:gd name="connsiteX2" fmla="*/ 534 w 10036"/>
              <a:gd name="connsiteY2" fmla="*/ 795 h 10408"/>
              <a:gd name="connsiteX3" fmla="*/ 609 w 10036"/>
              <a:gd name="connsiteY3" fmla="*/ 9587 h 10408"/>
              <a:gd name="connsiteX4" fmla="*/ 5168 w 10036"/>
              <a:gd name="connsiteY4" fmla="*/ 10029 h 10408"/>
              <a:gd name="connsiteX5" fmla="*/ 9656 w 10036"/>
              <a:gd name="connsiteY5" fmla="*/ 9463 h 10408"/>
              <a:gd name="connsiteX6" fmla="*/ 9598 w 10036"/>
              <a:gd name="connsiteY6" fmla="*/ 678 h 10408"/>
              <a:gd name="connsiteX0" fmla="*/ 9604 w 10042"/>
              <a:gd name="connsiteY0" fmla="*/ 678 h 10231"/>
              <a:gd name="connsiteX1" fmla="*/ 5158 w 10042"/>
              <a:gd name="connsiteY1" fmla="*/ 347 h 10231"/>
              <a:gd name="connsiteX2" fmla="*/ 540 w 10042"/>
              <a:gd name="connsiteY2" fmla="*/ 795 h 10231"/>
              <a:gd name="connsiteX3" fmla="*/ 615 w 10042"/>
              <a:gd name="connsiteY3" fmla="*/ 9587 h 10231"/>
              <a:gd name="connsiteX4" fmla="*/ 5174 w 10042"/>
              <a:gd name="connsiteY4" fmla="*/ 10029 h 10231"/>
              <a:gd name="connsiteX5" fmla="*/ 9662 w 10042"/>
              <a:gd name="connsiteY5" fmla="*/ 9463 h 10231"/>
              <a:gd name="connsiteX6" fmla="*/ 9604 w 10042"/>
              <a:gd name="connsiteY6" fmla="*/ 678 h 10231"/>
              <a:gd name="connsiteX0" fmla="*/ 9631 w 10069"/>
              <a:gd name="connsiteY0" fmla="*/ 685 h 10297"/>
              <a:gd name="connsiteX1" fmla="*/ 5185 w 10069"/>
              <a:gd name="connsiteY1" fmla="*/ 354 h 10297"/>
              <a:gd name="connsiteX2" fmla="*/ 567 w 10069"/>
              <a:gd name="connsiteY2" fmla="*/ 802 h 10297"/>
              <a:gd name="connsiteX3" fmla="*/ 593 w 10069"/>
              <a:gd name="connsiteY3" fmla="*/ 9694 h 10297"/>
              <a:gd name="connsiteX4" fmla="*/ 5201 w 10069"/>
              <a:gd name="connsiteY4" fmla="*/ 10036 h 10297"/>
              <a:gd name="connsiteX5" fmla="*/ 9689 w 10069"/>
              <a:gd name="connsiteY5" fmla="*/ 9470 h 10297"/>
              <a:gd name="connsiteX6" fmla="*/ 9631 w 10069"/>
              <a:gd name="connsiteY6" fmla="*/ 685 h 10297"/>
              <a:gd name="connsiteX0" fmla="*/ 9642 w 10080"/>
              <a:gd name="connsiteY0" fmla="*/ 685 h 10204"/>
              <a:gd name="connsiteX1" fmla="*/ 5196 w 10080"/>
              <a:gd name="connsiteY1" fmla="*/ 354 h 10204"/>
              <a:gd name="connsiteX2" fmla="*/ 578 w 10080"/>
              <a:gd name="connsiteY2" fmla="*/ 802 h 10204"/>
              <a:gd name="connsiteX3" fmla="*/ 604 w 10080"/>
              <a:gd name="connsiteY3" fmla="*/ 9694 h 10204"/>
              <a:gd name="connsiteX4" fmla="*/ 5212 w 10080"/>
              <a:gd name="connsiteY4" fmla="*/ 10036 h 10204"/>
              <a:gd name="connsiteX5" fmla="*/ 9700 w 10080"/>
              <a:gd name="connsiteY5" fmla="*/ 9470 h 10204"/>
              <a:gd name="connsiteX6" fmla="*/ 9642 w 10080"/>
              <a:gd name="connsiteY6" fmla="*/ 685 h 10204"/>
              <a:gd name="connsiteX0" fmla="*/ 9642 w 10204"/>
              <a:gd name="connsiteY0" fmla="*/ 772 h 10409"/>
              <a:gd name="connsiteX1" fmla="*/ 5196 w 10204"/>
              <a:gd name="connsiteY1" fmla="*/ 441 h 10409"/>
              <a:gd name="connsiteX2" fmla="*/ 578 w 10204"/>
              <a:gd name="connsiteY2" fmla="*/ 889 h 10409"/>
              <a:gd name="connsiteX3" fmla="*/ 604 w 10204"/>
              <a:gd name="connsiteY3" fmla="*/ 9781 h 10409"/>
              <a:gd name="connsiteX4" fmla="*/ 5212 w 10204"/>
              <a:gd name="connsiteY4" fmla="*/ 10123 h 10409"/>
              <a:gd name="connsiteX5" fmla="*/ 9651 w 10204"/>
              <a:gd name="connsiteY5" fmla="*/ 9758 h 10409"/>
              <a:gd name="connsiteX6" fmla="*/ 9642 w 10204"/>
              <a:gd name="connsiteY6" fmla="*/ 772 h 10409"/>
              <a:gd name="connsiteX0" fmla="*/ 9642 w 10230"/>
              <a:gd name="connsiteY0" fmla="*/ 772 h 10250"/>
              <a:gd name="connsiteX1" fmla="*/ 5196 w 10230"/>
              <a:gd name="connsiteY1" fmla="*/ 441 h 10250"/>
              <a:gd name="connsiteX2" fmla="*/ 578 w 10230"/>
              <a:gd name="connsiteY2" fmla="*/ 889 h 10250"/>
              <a:gd name="connsiteX3" fmla="*/ 604 w 10230"/>
              <a:gd name="connsiteY3" fmla="*/ 9781 h 10250"/>
              <a:gd name="connsiteX4" fmla="*/ 5212 w 10230"/>
              <a:gd name="connsiteY4" fmla="*/ 10123 h 10250"/>
              <a:gd name="connsiteX5" fmla="*/ 9651 w 10230"/>
              <a:gd name="connsiteY5" fmla="*/ 9758 h 10250"/>
              <a:gd name="connsiteX6" fmla="*/ 9642 w 10230"/>
              <a:gd name="connsiteY6" fmla="*/ 772 h 10250"/>
              <a:gd name="connsiteX0" fmla="*/ 9642 w 10133"/>
              <a:gd name="connsiteY0" fmla="*/ 772 h 10250"/>
              <a:gd name="connsiteX1" fmla="*/ 5196 w 10133"/>
              <a:gd name="connsiteY1" fmla="*/ 441 h 10250"/>
              <a:gd name="connsiteX2" fmla="*/ 578 w 10133"/>
              <a:gd name="connsiteY2" fmla="*/ 889 h 10250"/>
              <a:gd name="connsiteX3" fmla="*/ 604 w 10133"/>
              <a:gd name="connsiteY3" fmla="*/ 9781 h 10250"/>
              <a:gd name="connsiteX4" fmla="*/ 5212 w 10133"/>
              <a:gd name="connsiteY4" fmla="*/ 10123 h 10250"/>
              <a:gd name="connsiteX5" fmla="*/ 9651 w 10133"/>
              <a:gd name="connsiteY5" fmla="*/ 9758 h 10250"/>
              <a:gd name="connsiteX6" fmla="*/ 9642 w 10133"/>
              <a:gd name="connsiteY6" fmla="*/ 772 h 10250"/>
              <a:gd name="connsiteX0" fmla="*/ 9642 w 10150"/>
              <a:gd name="connsiteY0" fmla="*/ 779 h 10263"/>
              <a:gd name="connsiteX1" fmla="*/ 5196 w 10150"/>
              <a:gd name="connsiteY1" fmla="*/ 448 h 10263"/>
              <a:gd name="connsiteX2" fmla="*/ 578 w 10150"/>
              <a:gd name="connsiteY2" fmla="*/ 896 h 10263"/>
              <a:gd name="connsiteX3" fmla="*/ 604 w 10150"/>
              <a:gd name="connsiteY3" fmla="*/ 9788 h 10263"/>
              <a:gd name="connsiteX4" fmla="*/ 5212 w 10150"/>
              <a:gd name="connsiteY4" fmla="*/ 10130 h 10263"/>
              <a:gd name="connsiteX5" fmla="*/ 9684 w 10150"/>
              <a:gd name="connsiteY5" fmla="*/ 9865 h 10263"/>
              <a:gd name="connsiteX6" fmla="*/ 9642 w 10150"/>
              <a:gd name="connsiteY6" fmla="*/ 779 h 10263"/>
              <a:gd name="connsiteX0" fmla="*/ 9642 w 10204"/>
              <a:gd name="connsiteY0" fmla="*/ 779 h 10257"/>
              <a:gd name="connsiteX1" fmla="*/ 5196 w 10204"/>
              <a:gd name="connsiteY1" fmla="*/ 448 h 10257"/>
              <a:gd name="connsiteX2" fmla="*/ 578 w 10204"/>
              <a:gd name="connsiteY2" fmla="*/ 896 h 10257"/>
              <a:gd name="connsiteX3" fmla="*/ 604 w 10204"/>
              <a:gd name="connsiteY3" fmla="*/ 9788 h 10257"/>
              <a:gd name="connsiteX4" fmla="*/ 5212 w 10204"/>
              <a:gd name="connsiteY4" fmla="*/ 10130 h 10257"/>
              <a:gd name="connsiteX5" fmla="*/ 9684 w 10204"/>
              <a:gd name="connsiteY5" fmla="*/ 9865 h 10257"/>
              <a:gd name="connsiteX6" fmla="*/ 9642 w 10204"/>
              <a:gd name="connsiteY6" fmla="*/ 779 h 10257"/>
              <a:gd name="connsiteX0" fmla="*/ 9642 w 10206"/>
              <a:gd name="connsiteY0" fmla="*/ 686 h 10205"/>
              <a:gd name="connsiteX1" fmla="*/ 5196 w 10206"/>
              <a:gd name="connsiteY1" fmla="*/ 355 h 10205"/>
              <a:gd name="connsiteX2" fmla="*/ 578 w 10206"/>
              <a:gd name="connsiteY2" fmla="*/ 803 h 10205"/>
              <a:gd name="connsiteX3" fmla="*/ 604 w 10206"/>
              <a:gd name="connsiteY3" fmla="*/ 9695 h 10205"/>
              <a:gd name="connsiteX4" fmla="*/ 5212 w 10206"/>
              <a:gd name="connsiteY4" fmla="*/ 10037 h 10205"/>
              <a:gd name="connsiteX5" fmla="*/ 9684 w 10206"/>
              <a:gd name="connsiteY5" fmla="*/ 9772 h 10205"/>
              <a:gd name="connsiteX6" fmla="*/ 10111 w 10206"/>
              <a:gd name="connsiteY6" fmla="*/ 5246 h 10205"/>
              <a:gd name="connsiteX7" fmla="*/ 9642 w 10206"/>
              <a:gd name="connsiteY7" fmla="*/ 686 h 10205"/>
              <a:gd name="connsiteX0" fmla="*/ 9642 w 10206"/>
              <a:gd name="connsiteY0" fmla="*/ 686 h 10205"/>
              <a:gd name="connsiteX1" fmla="*/ 5196 w 10206"/>
              <a:gd name="connsiteY1" fmla="*/ 355 h 10205"/>
              <a:gd name="connsiteX2" fmla="*/ 578 w 10206"/>
              <a:gd name="connsiteY2" fmla="*/ 803 h 10205"/>
              <a:gd name="connsiteX3" fmla="*/ 604 w 10206"/>
              <a:gd name="connsiteY3" fmla="*/ 9695 h 10205"/>
              <a:gd name="connsiteX4" fmla="*/ 5212 w 10206"/>
              <a:gd name="connsiteY4" fmla="*/ 10037 h 10205"/>
              <a:gd name="connsiteX5" fmla="*/ 9684 w 10206"/>
              <a:gd name="connsiteY5" fmla="*/ 9772 h 10205"/>
              <a:gd name="connsiteX6" fmla="*/ 10111 w 10206"/>
              <a:gd name="connsiteY6" fmla="*/ 5246 h 10205"/>
              <a:gd name="connsiteX7" fmla="*/ 9642 w 10206"/>
              <a:gd name="connsiteY7" fmla="*/ 686 h 10205"/>
              <a:gd name="connsiteX0" fmla="*/ 9642 w 10223"/>
              <a:gd name="connsiteY0" fmla="*/ 686 h 10164"/>
              <a:gd name="connsiteX1" fmla="*/ 5196 w 10223"/>
              <a:gd name="connsiteY1" fmla="*/ 355 h 10164"/>
              <a:gd name="connsiteX2" fmla="*/ 578 w 10223"/>
              <a:gd name="connsiteY2" fmla="*/ 803 h 10164"/>
              <a:gd name="connsiteX3" fmla="*/ 604 w 10223"/>
              <a:gd name="connsiteY3" fmla="*/ 9695 h 10164"/>
              <a:gd name="connsiteX4" fmla="*/ 5212 w 10223"/>
              <a:gd name="connsiteY4" fmla="*/ 10037 h 10164"/>
              <a:gd name="connsiteX5" fmla="*/ 9684 w 10223"/>
              <a:gd name="connsiteY5" fmla="*/ 9772 h 10164"/>
              <a:gd name="connsiteX6" fmla="*/ 10111 w 10223"/>
              <a:gd name="connsiteY6" fmla="*/ 5246 h 10164"/>
              <a:gd name="connsiteX7" fmla="*/ 9642 w 10223"/>
              <a:gd name="connsiteY7" fmla="*/ 686 h 10164"/>
              <a:gd name="connsiteX0" fmla="*/ 9642 w 10136"/>
              <a:gd name="connsiteY0" fmla="*/ 686 h 10164"/>
              <a:gd name="connsiteX1" fmla="*/ 5196 w 10136"/>
              <a:gd name="connsiteY1" fmla="*/ 355 h 10164"/>
              <a:gd name="connsiteX2" fmla="*/ 578 w 10136"/>
              <a:gd name="connsiteY2" fmla="*/ 803 h 10164"/>
              <a:gd name="connsiteX3" fmla="*/ 604 w 10136"/>
              <a:gd name="connsiteY3" fmla="*/ 9695 h 10164"/>
              <a:gd name="connsiteX4" fmla="*/ 5212 w 10136"/>
              <a:gd name="connsiteY4" fmla="*/ 10037 h 10164"/>
              <a:gd name="connsiteX5" fmla="*/ 9684 w 10136"/>
              <a:gd name="connsiteY5" fmla="*/ 9772 h 10164"/>
              <a:gd name="connsiteX6" fmla="*/ 10111 w 10136"/>
              <a:gd name="connsiteY6" fmla="*/ 5246 h 10164"/>
              <a:gd name="connsiteX7" fmla="*/ 9642 w 10136"/>
              <a:gd name="connsiteY7" fmla="*/ 686 h 10164"/>
              <a:gd name="connsiteX0" fmla="*/ 9642 w 10236"/>
              <a:gd name="connsiteY0" fmla="*/ 686 h 10203"/>
              <a:gd name="connsiteX1" fmla="*/ 5196 w 10236"/>
              <a:gd name="connsiteY1" fmla="*/ 355 h 10203"/>
              <a:gd name="connsiteX2" fmla="*/ 578 w 10236"/>
              <a:gd name="connsiteY2" fmla="*/ 803 h 10203"/>
              <a:gd name="connsiteX3" fmla="*/ 604 w 10236"/>
              <a:gd name="connsiteY3" fmla="*/ 9695 h 10203"/>
              <a:gd name="connsiteX4" fmla="*/ 5212 w 10236"/>
              <a:gd name="connsiteY4" fmla="*/ 10037 h 10203"/>
              <a:gd name="connsiteX5" fmla="*/ 9684 w 10236"/>
              <a:gd name="connsiteY5" fmla="*/ 9772 h 10203"/>
              <a:gd name="connsiteX6" fmla="*/ 10160 w 10236"/>
              <a:gd name="connsiteY6" fmla="*/ 5271 h 10203"/>
              <a:gd name="connsiteX7" fmla="*/ 9642 w 10236"/>
              <a:gd name="connsiteY7" fmla="*/ 686 h 10203"/>
              <a:gd name="connsiteX0" fmla="*/ 9642 w 10236"/>
              <a:gd name="connsiteY0" fmla="*/ 686 h 10203"/>
              <a:gd name="connsiteX1" fmla="*/ 5196 w 10236"/>
              <a:gd name="connsiteY1" fmla="*/ 355 h 10203"/>
              <a:gd name="connsiteX2" fmla="*/ 578 w 10236"/>
              <a:gd name="connsiteY2" fmla="*/ 803 h 10203"/>
              <a:gd name="connsiteX3" fmla="*/ 604 w 10236"/>
              <a:gd name="connsiteY3" fmla="*/ 9695 h 10203"/>
              <a:gd name="connsiteX4" fmla="*/ 5212 w 10236"/>
              <a:gd name="connsiteY4" fmla="*/ 10037 h 10203"/>
              <a:gd name="connsiteX5" fmla="*/ 9684 w 10236"/>
              <a:gd name="connsiteY5" fmla="*/ 9772 h 10203"/>
              <a:gd name="connsiteX6" fmla="*/ 10160 w 10236"/>
              <a:gd name="connsiteY6" fmla="*/ 5271 h 10203"/>
              <a:gd name="connsiteX7" fmla="*/ 9642 w 10236"/>
              <a:gd name="connsiteY7" fmla="*/ 686 h 10203"/>
              <a:gd name="connsiteX0" fmla="*/ 9642 w 10182"/>
              <a:gd name="connsiteY0" fmla="*/ 686 h 10202"/>
              <a:gd name="connsiteX1" fmla="*/ 5196 w 10182"/>
              <a:gd name="connsiteY1" fmla="*/ 355 h 10202"/>
              <a:gd name="connsiteX2" fmla="*/ 578 w 10182"/>
              <a:gd name="connsiteY2" fmla="*/ 803 h 10202"/>
              <a:gd name="connsiteX3" fmla="*/ 604 w 10182"/>
              <a:gd name="connsiteY3" fmla="*/ 9695 h 10202"/>
              <a:gd name="connsiteX4" fmla="*/ 5212 w 10182"/>
              <a:gd name="connsiteY4" fmla="*/ 10037 h 10202"/>
              <a:gd name="connsiteX5" fmla="*/ 9684 w 10182"/>
              <a:gd name="connsiteY5" fmla="*/ 9772 h 10202"/>
              <a:gd name="connsiteX6" fmla="*/ 10160 w 10182"/>
              <a:gd name="connsiteY6" fmla="*/ 5271 h 10202"/>
              <a:gd name="connsiteX7" fmla="*/ 9642 w 10182"/>
              <a:gd name="connsiteY7" fmla="*/ 686 h 10202"/>
              <a:gd name="connsiteX0" fmla="*/ 9642 w 10190"/>
              <a:gd name="connsiteY0" fmla="*/ 686 h 10164"/>
              <a:gd name="connsiteX1" fmla="*/ 5196 w 10190"/>
              <a:gd name="connsiteY1" fmla="*/ 355 h 10164"/>
              <a:gd name="connsiteX2" fmla="*/ 578 w 10190"/>
              <a:gd name="connsiteY2" fmla="*/ 803 h 10164"/>
              <a:gd name="connsiteX3" fmla="*/ 604 w 10190"/>
              <a:gd name="connsiteY3" fmla="*/ 9695 h 10164"/>
              <a:gd name="connsiteX4" fmla="*/ 5212 w 10190"/>
              <a:gd name="connsiteY4" fmla="*/ 10037 h 10164"/>
              <a:gd name="connsiteX5" fmla="*/ 9684 w 10190"/>
              <a:gd name="connsiteY5" fmla="*/ 9772 h 10164"/>
              <a:gd name="connsiteX6" fmla="*/ 10160 w 10190"/>
              <a:gd name="connsiteY6" fmla="*/ 5271 h 10164"/>
              <a:gd name="connsiteX7" fmla="*/ 9642 w 10190"/>
              <a:gd name="connsiteY7" fmla="*/ 686 h 10164"/>
              <a:gd name="connsiteX0" fmla="*/ 9642 w 10161"/>
              <a:gd name="connsiteY0" fmla="*/ 686 h 10164"/>
              <a:gd name="connsiteX1" fmla="*/ 5196 w 10161"/>
              <a:gd name="connsiteY1" fmla="*/ 355 h 10164"/>
              <a:gd name="connsiteX2" fmla="*/ 578 w 10161"/>
              <a:gd name="connsiteY2" fmla="*/ 803 h 10164"/>
              <a:gd name="connsiteX3" fmla="*/ 604 w 10161"/>
              <a:gd name="connsiteY3" fmla="*/ 9695 h 10164"/>
              <a:gd name="connsiteX4" fmla="*/ 5212 w 10161"/>
              <a:gd name="connsiteY4" fmla="*/ 10037 h 10164"/>
              <a:gd name="connsiteX5" fmla="*/ 9684 w 10161"/>
              <a:gd name="connsiteY5" fmla="*/ 9772 h 10164"/>
              <a:gd name="connsiteX6" fmla="*/ 10160 w 10161"/>
              <a:gd name="connsiteY6" fmla="*/ 5271 h 10164"/>
              <a:gd name="connsiteX7" fmla="*/ 9642 w 10161"/>
              <a:gd name="connsiteY7" fmla="*/ 686 h 10164"/>
              <a:gd name="connsiteX0" fmla="*/ 9625 w 10144"/>
              <a:gd name="connsiteY0" fmla="*/ 684 h 10149"/>
              <a:gd name="connsiteX1" fmla="*/ 5179 w 10144"/>
              <a:gd name="connsiteY1" fmla="*/ 353 h 10149"/>
              <a:gd name="connsiteX2" fmla="*/ 561 w 10144"/>
              <a:gd name="connsiteY2" fmla="*/ 801 h 10149"/>
              <a:gd name="connsiteX3" fmla="*/ 620 w 10144"/>
              <a:gd name="connsiteY3" fmla="*/ 9668 h 10149"/>
              <a:gd name="connsiteX4" fmla="*/ 5195 w 10144"/>
              <a:gd name="connsiteY4" fmla="*/ 10035 h 10149"/>
              <a:gd name="connsiteX5" fmla="*/ 9667 w 10144"/>
              <a:gd name="connsiteY5" fmla="*/ 9770 h 10149"/>
              <a:gd name="connsiteX6" fmla="*/ 10143 w 10144"/>
              <a:gd name="connsiteY6" fmla="*/ 5269 h 10149"/>
              <a:gd name="connsiteX7" fmla="*/ 9625 w 10144"/>
              <a:gd name="connsiteY7" fmla="*/ 684 h 10149"/>
              <a:gd name="connsiteX0" fmla="*/ 9625 w 10144"/>
              <a:gd name="connsiteY0" fmla="*/ 684 h 10122"/>
              <a:gd name="connsiteX1" fmla="*/ 5179 w 10144"/>
              <a:gd name="connsiteY1" fmla="*/ 353 h 10122"/>
              <a:gd name="connsiteX2" fmla="*/ 561 w 10144"/>
              <a:gd name="connsiteY2" fmla="*/ 801 h 10122"/>
              <a:gd name="connsiteX3" fmla="*/ 620 w 10144"/>
              <a:gd name="connsiteY3" fmla="*/ 9668 h 10122"/>
              <a:gd name="connsiteX4" fmla="*/ 5195 w 10144"/>
              <a:gd name="connsiteY4" fmla="*/ 10035 h 10122"/>
              <a:gd name="connsiteX5" fmla="*/ 9667 w 10144"/>
              <a:gd name="connsiteY5" fmla="*/ 9770 h 10122"/>
              <a:gd name="connsiteX6" fmla="*/ 10143 w 10144"/>
              <a:gd name="connsiteY6" fmla="*/ 5269 h 10122"/>
              <a:gd name="connsiteX7" fmla="*/ 9625 w 10144"/>
              <a:gd name="connsiteY7" fmla="*/ 684 h 10122"/>
              <a:gd name="connsiteX0" fmla="*/ 9601 w 10120"/>
              <a:gd name="connsiteY0" fmla="*/ 684 h 10446"/>
              <a:gd name="connsiteX1" fmla="*/ 5155 w 10120"/>
              <a:gd name="connsiteY1" fmla="*/ 353 h 10446"/>
              <a:gd name="connsiteX2" fmla="*/ 553 w 10120"/>
              <a:gd name="connsiteY2" fmla="*/ 801 h 10446"/>
              <a:gd name="connsiteX3" fmla="*/ 596 w 10120"/>
              <a:gd name="connsiteY3" fmla="*/ 9668 h 10446"/>
              <a:gd name="connsiteX4" fmla="*/ 5171 w 10120"/>
              <a:gd name="connsiteY4" fmla="*/ 10035 h 10446"/>
              <a:gd name="connsiteX5" fmla="*/ 9643 w 10120"/>
              <a:gd name="connsiteY5" fmla="*/ 9770 h 10446"/>
              <a:gd name="connsiteX6" fmla="*/ 10119 w 10120"/>
              <a:gd name="connsiteY6" fmla="*/ 5269 h 10446"/>
              <a:gd name="connsiteX7" fmla="*/ 9601 w 10120"/>
              <a:gd name="connsiteY7" fmla="*/ 684 h 10446"/>
              <a:gd name="connsiteX0" fmla="*/ 9599 w 10118"/>
              <a:gd name="connsiteY0" fmla="*/ 430 h 9905"/>
              <a:gd name="connsiteX1" fmla="*/ 5153 w 10118"/>
              <a:gd name="connsiteY1" fmla="*/ 99 h 9905"/>
              <a:gd name="connsiteX2" fmla="*/ 551 w 10118"/>
              <a:gd name="connsiteY2" fmla="*/ 547 h 9905"/>
              <a:gd name="connsiteX3" fmla="*/ 89 w 10118"/>
              <a:gd name="connsiteY3" fmla="*/ 4589 h 9905"/>
              <a:gd name="connsiteX4" fmla="*/ 594 w 10118"/>
              <a:gd name="connsiteY4" fmla="*/ 9414 h 9905"/>
              <a:gd name="connsiteX5" fmla="*/ 5169 w 10118"/>
              <a:gd name="connsiteY5" fmla="*/ 9781 h 9905"/>
              <a:gd name="connsiteX6" fmla="*/ 9641 w 10118"/>
              <a:gd name="connsiteY6" fmla="*/ 9516 h 9905"/>
              <a:gd name="connsiteX7" fmla="*/ 10117 w 10118"/>
              <a:gd name="connsiteY7" fmla="*/ 5015 h 9905"/>
              <a:gd name="connsiteX8" fmla="*/ 9599 w 10118"/>
              <a:gd name="connsiteY8" fmla="*/ 430 h 9905"/>
              <a:gd name="connsiteX0" fmla="*/ 9464 w 9977"/>
              <a:gd name="connsiteY0" fmla="*/ 434 h 10000"/>
              <a:gd name="connsiteX1" fmla="*/ 5070 w 9977"/>
              <a:gd name="connsiteY1" fmla="*/ 100 h 10000"/>
              <a:gd name="connsiteX2" fmla="*/ 522 w 9977"/>
              <a:gd name="connsiteY2" fmla="*/ 552 h 10000"/>
              <a:gd name="connsiteX3" fmla="*/ 65 w 9977"/>
              <a:gd name="connsiteY3" fmla="*/ 4633 h 10000"/>
              <a:gd name="connsiteX4" fmla="*/ 564 w 9977"/>
              <a:gd name="connsiteY4" fmla="*/ 9504 h 10000"/>
              <a:gd name="connsiteX5" fmla="*/ 5086 w 9977"/>
              <a:gd name="connsiteY5" fmla="*/ 9875 h 10000"/>
              <a:gd name="connsiteX6" fmla="*/ 9506 w 9977"/>
              <a:gd name="connsiteY6" fmla="*/ 9607 h 10000"/>
              <a:gd name="connsiteX7" fmla="*/ 9976 w 9977"/>
              <a:gd name="connsiteY7" fmla="*/ 5063 h 10000"/>
              <a:gd name="connsiteX8" fmla="*/ 9464 w 9977"/>
              <a:gd name="connsiteY8" fmla="*/ 434 h 10000"/>
              <a:gd name="connsiteX0" fmla="*/ 9486 w 10000"/>
              <a:gd name="connsiteY0" fmla="*/ 436 h 10002"/>
              <a:gd name="connsiteX1" fmla="*/ 5082 w 10000"/>
              <a:gd name="connsiteY1" fmla="*/ 102 h 10002"/>
              <a:gd name="connsiteX2" fmla="*/ 572 w 10000"/>
              <a:gd name="connsiteY2" fmla="*/ 377 h 10002"/>
              <a:gd name="connsiteX3" fmla="*/ 65 w 10000"/>
              <a:gd name="connsiteY3" fmla="*/ 4635 h 10002"/>
              <a:gd name="connsiteX4" fmla="*/ 565 w 10000"/>
              <a:gd name="connsiteY4" fmla="*/ 9506 h 10002"/>
              <a:gd name="connsiteX5" fmla="*/ 5098 w 10000"/>
              <a:gd name="connsiteY5" fmla="*/ 9877 h 10002"/>
              <a:gd name="connsiteX6" fmla="*/ 9528 w 10000"/>
              <a:gd name="connsiteY6" fmla="*/ 9609 h 10002"/>
              <a:gd name="connsiteX7" fmla="*/ 9999 w 10000"/>
              <a:gd name="connsiteY7" fmla="*/ 5065 h 10002"/>
              <a:gd name="connsiteX8" fmla="*/ 9486 w 10000"/>
              <a:gd name="connsiteY8" fmla="*/ 436 h 10002"/>
              <a:gd name="connsiteX0" fmla="*/ 9422 w 9936"/>
              <a:gd name="connsiteY0" fmla="*/ 436 h 9996"/>
              <a:gd name="connsiteX1" fmla="*/ 5018 w 9936"/>
              <a:gd name="connsiteY1" fmla="*/ 102 h 9996"/>
              <a:gd name="connsiteX2" fmla="*/ 508 w 9936"/>
              <a:gd name="connsiteY2" fmla="*/ 377 h 9996"/>
              <a:gd name="connsiteX3" fmla="*/ 1 w 9936"/>
              <a:gd name="connsiteY3" fmla="*/ 4635 h 9996"/>
              <a:gd name="connsiteX4" fmla="*/ 501 w 9936"/>
              <a:gd name="connsiteY4" fmla="*/ 9506 h 9996"/>
              <a:gd name="connsiteX5" fmla="*/ 5034 w 9936"/>
              <a:gd name="connsiteY5" fmla="*/ 9877 h 9996"/>
              <a:gd name="connsiteX6" fmla="*/ 9464 w 9936"/>
              <a:gd name="connsiteY6" fmla="*/ 9609 h 9996"/>
              <a:gd name="connsiteX7" fmla="*/ 9935 w 9936"/>
              <a:gd name="connsiteY7" fmla="*/ 5065 h 9996"/>
              <a:gd name="connsiteX8" fmla="*/ 9422 w 9936"/>
              <a:gd name="connsiteY8" fmla="*/ 436 h 9996"/>
              <a:gd name="connsiteX0" fmla="*/ 9483 w 9971"/>
              <a:gd name="connsiteY0" fmla="*/ 436 h 10000"/>
              <a:gd name="connsiteX1" fmla="*/ 5050 w 9971"/>
              <a:gd name="connsiteY1" fmla="*/ 102 h 10000"/>
              <a:gd name="connsiteX2" fmla="*/ 511 w 9971"/>
              <a:gd name="connsiteY2" fmla="*/ 377 h 10000"/>
              <a:gd name="connsiteX3" fmla="*/ 1 w 9971"/>
              <a:gd name="connsiteY3" fmla="*/ 4637 h 10000"/>
              <a:gd name="connsiteX4" fmla="*/ 504 w 9971"/>
              <a:gd name="connsiteY4" fmla="*/ 9510 h 10000"/>
              <a:gd name="connsiteX5" fmla="*/ 5066 w 9971"/>
              <a:gd name="connsiteY5" fmla="*/ 9881 h 10000"/>
              <a:gd name="connsiteX6" fmla="*/ 9525 w 9971"/>
              <a:gd name="connsiteY6" fmla="*/ 9613 h 10000"/>
              <a:gd name="connsiteX7" fmla="*/ 9968 w 9971"/>
              <a:gd name="connsiteY7" fmla="*/ 5067 h 10000"/>
              <a:gd name="connsiteX8" fmla="*/ 9483 w 9971"/>
              <a:gd name="connsiteY8" fmla="*/ 436 h 10000"/>
              <a:gd name="connsiteX0" fmla="*/ 9511 w 9999"/>
              <a:gd name="connsiteY0" fmla="*/ 436 h 10012"/>
              <a:gd name="connsiteX1" fmla="*/ 5065 w 9999"/>
              <a:gd name="connsiteY1" fmla="*/ 102 h 10012"/>
              <a:gd name="connsiteX2" fmla="*/ 512 w 9999"/>
              <a:gd name="connsiteY2" fmla="*/ 377 h 10012"/>
              <a:gd name="connsiteX3" fmla="*/ 1 w 9999"/>
              <a:gd name="connsiteY3" fmla="*/ 4637 h 10012"/>
              <a:gd name="connsiteX4" fmla="*/ 505 w 9999"/>
              <a:gd name="connsiteY4" fmla="*/ 9510 h 10012"/>
              <a:gd name="connsiteX5" fmla="*/ 5081 w 9999"/>
              <a:gd name="connsiteY5" fmla="*/ 9881 h 10012"/>
              <a:gd name="connsiteX6" fmla="*/ 9522 w 9999"/>
              <a:gd name="connsiteY6" fmla="*/ 9637 h 10012"/>
              <a:gd name="connsiteX7" fmla="*/ 9997 w 9999"/>
              <a:gd name="connsiteY7" fmla="*/ 5067 h 10012"/>
              <a:gd name="connsiteX8" fmla="*/ 9511 w 9999"/>
              <a:gd name="connsiteY8" fmla="*/ 436 h 10012"/>
              <a:gd name="connsiteX0" fmla="*/ 9512 w 10003"/>
              <a:gd name="connsiteY0" fmla="*/ 435 h 10000"/>
              <a:gd name="connsiteX1" fmla="*/ 5066 w 10003"/>
              <a:gd name="connsiteY1" fmla="*/ 102 h 10000"/>
              <a:gd name="connsiteX2" fmla="*/ 512 w 10003"/>
              <a:gd name="connsiteY2" fmla="*/ 377 h 10000"/>
              <a:gd name="connsiteX3" fmla="*/ 1 w 10003"/>
              <a:gd name="connsiteY3" fmla="*/ 4631 h 10000"/>
              <a:gd name="connsiteX4" fmla="*/ 505 w 10003"/>
              <a:gd name="connsiteY4" fmla="*/ 9499 h 10000"/>
              <a:gd name="connsiteX5" fmla="*/ 5082 w 10003"/>
              <a:gd name="connsiteY5" fmla="*/ 9869 h 10000"/>
              <a:gd name="connsiteX6" fmla="*/ 9523 w 10003"/>
              <a:gd name="connsiteY6" fmla="*/ 9625 h 10000"/>
              <a:gd name="connsiteX7" fmla="*/ 9998 w 10003"/>
              <a:gd name="connsiteY7" fmla="*/ 5061 h 10000"/>
              <a:gd name="connsiteX8" fmla="*/ 9512 w 10003"/>
              <a:gd name="connsiteY8" fmla="*/ 435 h 10000"/>
              <a:gd name="connsiteX0" fmla="*/ 9512 w 10003"/>
              <a:gd name="connsiteY0" fmla="*/ 435 h 10000"/>
              <a:gd name="connsiteX1" fmla="*/ 5066 w 10003"/>
              <a:gd name="connsiteY1" fmla="*/ 102 h 10000"/>
              <a:gd name="connsiteX2" fmla="*/ 512 w 10003"/>
              <a:gd name="connsiteY2" fmla="*/ 377 h 10000"/>
              <a:gd name="connsiteX3" fmla="*/ 1 w 10003"/>
              <a:gd name="connsiteY3" fmla="*/ 4631 h 10000"/>
              <a:gd name="connsiteX4" fmla="*/ 505 w 10003"/>
              <a:gd name="connsiteY4" fmla="*/ 9499 h 10000"/>
              <a:gd name="connsiteX5" fmla="*/ 5082 w 10003"/>
              <a:gd name="connsiteY5" fmla="*/ 9869 h 10000"/>
              <a:gd name="connsiteX6" fmla="*/ 9523 w 10003"/>
              <a:gd name="connsiteY6" fmla="*/ 9625 h 10000"/>
              <a:gd name="connsiteX7" fmla="*/ 9998 w 10003"/>
              <a:gd name="connsiteY7" fmla="*/ 5061 h 10000"/>
              <a:gd name="connsiteX8" fmla="*/ 9512 w 10003"/>
              <a:gd name="connsiteY8" fmla="*/ 435 h 10000"/>
              <a:gd name="connsiteX0" fmla="*/ 9577 w 10068"/>
              <a:gd name="connsiteY0" fmla="*/ 435 h 9994"/>
              <a:gd name="connsiteX1" fmla="*/ 5131 w 10068"/>
              <a:gd name="connsiteY1" fmla="*/ 102 h 9994"/>
              <a:gd name="connsiteX2" fmla="*/ 577 w 10068"/>
              <a:gd name="connsiteY2" fmla="*/ 377 h 9994"/>
              <a:gd name="connsiteX3" fmla="*/ 66 w 10068"/>
              <a:gd name="connsiteY3" fmla="*/ 4631 h 9994"/>
              <a:gd name="connsiteX4" fmla="*/ 570 w 10068"/>
              <a:gd name="connsiteY4" fmla="*/ 9499 h 9994"/>
              <a:gd name="connsiteX5" fmla="*/ 5162 w 10068"/>
              <a:gd name="connsiteY5" fmla="*/ 9845 h 9994"/>
              <a:gd name="connsiteX6" fmla="*/ 9588 w 10068"/>
              <a:gd name="connsiteY6" fmla="*/ 9625 h 9994"/>
              <a:gd name="connsiteX7" fmla="*/ 10063 w 10068"/>
              <a:gd name="connsiteY7" fmla="*/ 5061 h 9994"/>
              <a:gd name="connsiteX8" fmla="*/ 9577 w 10068"/>
              <a:gd name="connsiteY8" fmla="*/ 435 h 9994"/>
              <a:gd name="connsiteX0" fmla="*/ 9447 w 9935"/>
              <a:gd name="connsiteY0" fmla="*/ 435 h 10084"/>
              <a:gd name="connsiteX1" fmla="*/ 5031 w 9935"/>
              <a:gd name="connsiteY1" fmla="*/ 102 h 10084"/>
              <a:gd name="connsiteX2" fmla="*/ 508 w 9935"/>
              <a:gd name="connsiteY2" fmla="*/ 377 h 10084"/>
              <a:gd name="connsiteX3" fmla="*/ 1 w 9935"/>
              <a:gd name="connsiteY3" fmla="*/ 4634 h 10084"/>
              <a:gd name="connsiteX4" fmla="*/ 501 w 9935"/>
              <a:gd name="connsiteY4" fmla="*/ 9505 h 10084"/>
              <a:gd name="connsiteX5" fmla="*/ 5062 w 9935"/>
              <a:gd name="connsiteY5" fmla="*/ 9851 h 10084"/>
              <a:gd name="connsiteX6" fmla="*/ 9458 w 9935"/>
              <a:gd name="connsiteY6" fmla="*/ 9631 h 10084"/>
              <a:gd name="connsiteX7" fmla="*/ 9930 w 9935"/>
              <a:gd name="connsiteY7" fmla="*/ 5064 h 10084"/>
              <a:gd name="connsiteX8" fmla="*/ 9447 w 9935"/>
              <a:gd name="connsiteY8" fmla="*/ 435 h 10084"/>
              <a:gd name="connsiteX0" fmla="*/ 9509 w 10000"/>
              <a:gd name="connsiteY0" fmla="*/ 431 h 10000"/>
              <a:gd name="connsiteX1" fmla="*/ 5064 w 10000"/>
              <a:gd name="connsiteY1" fmla="*/ 101 h 10000"/>
              <a:gd name="connsiteX2" fmla="*/ 511 w 10000"/>
              <a:gd name="connsiteY2" fmla="*/ 374 h 10000"/>
              <a:gd name="connsiteX3" fmla="*/ 1 w 10000"/>
              <a:gd name="connsiteY3" fmla="*/ 4595 h 10000"/>
              <a:gd name="connsiteX4" fmla="*/ 504 w 10000"/>
              <a:gd name="connsiteY4" fmla="*/ 9426 h 10000"/>
              <a:gd name="connsiteX5" fmla="*/ 5095 w 10000"/>
              <a:gd name="connsiteY5" fmla="*/ 9769 h 10000"/>
              <a:gd name="connsiteX6" fmla="*/ 9520 w 10000"/>
              <a:gd name="connsiteY6" fmla="*/ 9551 h 10000"/>
              <a:gd name="connsiteX7" fmla="*/ 9995 w 10000"/>
              <a:gd name="connsiteY7" fmla="*/ 5022 h 10000"/>
              <a:gd name="connsiteX8" fmla="*/ 9509 w 10000"/>
              <a:gd name="connsiteY8" fmla="*/ 431 h 10000"/>
              <a:gd name="connsiteX0" fmla="*/ 9509 w 10000"/>
              <a:gd name="connsiteY0" fmla="*/ 431 h 9855"/>
              <a:gd name="connsiteX1" fmla="*/ 5064 w 10000"/>
              <a:gd name="connsiteY1" fmla="*/ 101 h 9855"/>
              <a:gd name="connsiteX2" fmla="*/ 511 w 10000"/>
              <a:gd name="connsiteY2" fmla="*/ 374 h 9855"/>
              <a:gd name="connsiteX3" fmla="*/ 1 w 10000"/>
              <a:gd name="connsiteY3" fmla="*/ 4595 h 9855"/>
              <a:gd name="connsiteX4" fmla="*/ 504 w 10000"/>
              <a:gd name="connsiteY4" fmla="*/ 9426 h 9855"/>
              <a:gd name="connsiteX5" fmla="*/ 5095 w 10000"/>
              <a:gd name="connsiteY5" fmla="*/ 9769 h 9855"/>
              <a:gd name="connsiteX6" fmla="*/ 9520 w 10000"/>
              <a:gd name="connsiteY6" fmla="*/ 9551 h 9855"/>
              <a:gd name="connsiteX7" fmla="*/ 9995 w 10000"/>
              <a:gd name="connsiteY7" fmla="*/ 5022 h 9855"/>
              <a:gd name="connsiteX8" fmla="*/ 9509 w 10000"/>
              <a:gd name="connsiteY8" fmla="*/ 431 h 9855"/>
              <a:gd name="connsiteX0" fmla="*/ 9509 w 10000"/>
              <a:gd name="connsiteY0" fmla="*/ 437 h 10097"/>
              <a:gd name="connsiteX1" fmla="*/ 5064 w 10000"/>
              <a:gd name="connsiteY1" fmla="*/ 102 h 10097"/>
              <a:gd name="connsiteX2" fmla="*/ 511 w 10000"/>
              <a:gd name="connsiteY2" fmla="*/ 380 h 10097"/>
              <a:gd name="connsiteX3" fmla="*/ 1 w 10000"/>
              <a:gd name="connsiteY3" fmla="*/ 4663 h 10097"/>
              <a:gd name="connsiteX4" fmla="*/ 504 w 10000"/>
              <a:gd name="connsiteY4" fmla="*/ 9565 h 10097"/>
              <a:gd name="connsiteX5" fmla="*/ 5095 w 10000"/>
              <a:gd name="connsiteY5" fmla="*/ 9913 h 10097"/>
              <a:gd name="connsiteX6" fmla="*/ 9520 w 10000"/>
              <a:gd name="connsiteY6" fmla="*/ 9692 h 10097"/>
              <a:gd name="connsiteX7" fmla="*/ 9995 w 10000"/>
              <a:gd name="connsiteY7" fmla="*/ 5096 h 10097"/>
              <a:gd name="connsiteX8" fmla="*/ 9509 w 10000"/>
              <a:gd name="connsiteY8" fmla="*/ 437 h 10097"/>
              <a:gd name="connsiteX0" fmla="*/ 9518 w 10009"/>
              <a:gd name="connsiteY0" fmla="*/ 437 h 10052"/>
              <a:gd name="connsiteX1" fmla="*/ 5073 w 10009"/>
              <a:gd name="connsiteY1" fmla="*/ 102 h 10052"/>
              <a:gd name="connsiteX2" fmla="*/ 520 w 10009"/>
              <a:gd name="connsiteY2" fmla="*/ 380 h 10052"/>
              <a:gd name="connsiteX3" fmla="*/ 10 w 10009"/>
              <a:gd name="connsiteY3" fmla="*/ 4663 h 10052"/>
              <a:gd name="connsiteX4" fmla="*/ 391 w 10009"/>
              <a:gd name="connsiteY4" fmla="*/ 9493 h 10052"/>
              <a:gd name="connsiteX5" fmla="*/ 5104 w 10009"/>
              <a:gd name="connsiteY5" fmla="*/ 9913 h 10052"/>
              <a:gd name="connsiteX6" fmla="*/ 9529 w 10009"/>
              <a:gd name="connsiteY6" fmla="*/ 9692 h 10052"/>
              <a:gd name="connsiteX7" fmla="*/ 10004 w 10009"/>
              <a:gd name="connsiteY7" fmla="*/ 5096 h 10052"/>
              <a:gd name="connsiteX8" fmla="*/ 9518 w 10009"/>
              <a:gd name="connsiteY8" fmla="*/ 437 h 10052"/>
              <a:gd name="connsiteX0" fmla="*/ 9518 w 10009"/>
              <a:gd name="connsiteY0" fmla="*/ 437 h 10052"/>
              <a:gd name="connsiteX1" fmla="*/ 5073 w 10009"/>
              <a:gd name="connsiteY1" fmla="*/ 102 h 10052"/>
              <a:gd name="connsiteX2" fmla="*/ 520 w 10009"/>
              <a:gd name="connsiteY2" fmla="*/ 380 h 10052"/>
              <a:gd name="connsiteX3" fmla="*/ 10 w 10009"/>
              <a:gd name="connsiteY3" fmla="*/ 4663 h 10052"/>
              <a:gd name="connsiteX4" fmla="*/ 391 w 10009"/>
              <a:gd name="connsiteY4" fmla="*/ 9493 h 10052"/>
              <a:gd name="connsiteX5" fmla="*/ 5104 w 10009"/>
              <a:gd name="connsiteY5" fmla="*/ 9913 h 10052"/>
              <a:gd name="connsiteX6" fmla="*/ 9529 w 10009"/>
              <a:gd name="connsiteY6" fmla="*/ 9692 h 10052"/>
              <a:gd name="connsiteX7" fmla="*/ 10004 w 10009"/>
              <a:gd name="connsiteY7" fmla="*/ 5096 h 10052"/>
              <a:gd name="connsiteX8" fmla="*/ 9518 w 10009"/>
              <a:gd name="connsiteY8" fmla="*/ 437 h 10052"/>
              <a:gd name="connsiteX0" fmla="*/ 9518 w 10009"/>
              <a:gd name="connsiteY0" fmla="*/ 437 h 10052"/>
              <a:gd name="connsiteX1" fmla="*/ 5073 w 10009"/>
              <a:gd name="connsiteY1" fmla="*/ 102 h 10052"/>
              <a:gd name="connsiteX2" fmla="*/ 520 w 10009"/>
              <a:gd name="connsiteY2" fmla="*/ 380 h 10052"/>
              <a:gd name="connsiteX3" fmla="*/ 10 w 10009"/>
              <a:gd name="connsiteY3" fmla="*/ 4663 h 10052"/>
              <a:gd name="connsiteX4" fmla="*/ 391 w 10009"/>
              <a:gd name="connsiteY4" fmla="*/ 9493 h 10052"/>
              <a:gd name="connsiteX5" fmla="*/ 5104 w 10009"/>
              <a:gd name="connsiteY5" fmla="*/ 9913 h 10052"/>
              <a:gd name="connsiteX6" fmla="*/ 9529 w 10009"/>
              <a:gd name="connsiteY6" fmla="*/ 9692 h 10052"/>
              <a:gd name="connsiteX7" fmla="*/ 10004 w 10009"/>
              <a:gd name="connsiteY7" fmla="*/ 5096 h 10052"/>
              <a:gd name="connsiteX8" fmla="*/ 9518 w 10009"/>
              <a:gd name="connsiteY8" fmla="*/ 437 h 10052"/>
              <a:gd name="connsiteX0" fmla="*/ 9518 w 10009"/>
              <a:gd name="connsiteY0" fmla="*/ 484 h 10099"/>
              <a:gd name="connsiteX1" fmla="*/ 5073 w 10009"/>
              <a:gd name="connsiteY1" fmla="*/ 149 h 10099"/>
              <a:gd name="connsiteX2" fmla="*/ 520 w 10009"/>
              <a:gd name="connsiteY2" fmla="*/ 355 h 10099"/>
              <a:gd name="connsiteX3" fmla="*/ 10 w 10009"/>
              <a:gd name="connsiteY3" fmla="*/ 4710 h 10099"/>
              <a:gd name="connsiteX4" fmla="*/ 391 w 10009"/>
              <a:gd name="connsiteY4" fmla="*/ 9540 h 10099"/>
              <a:gd name="connsiteX5" fmla="*/ 5104 w 10009"/>
              <a:gd name="connsiteY5" fmla="*/ 9960 h 10099"/>
              <a:gd name="connsiteX6" fmla="*/ 9529 w 10009"/>
              <a:gd name="connsiteY6" fmla="*/ 9739 h 10099"/>
              <a:gd name="connsiteX7" fmla="*/ 10004 w 10009"/>
              <a:gd name="connsiteY7" fmla="*/ 5143 h 10099"/>
              <a:gd name="connsiteX8" fmla="*/ 9518 w 10009"/>
              <a:gd name="connsiteY8" fmla="*/ 484 h 10099"/>
              <a:gd name="connsiteX0" fmla="*/ 9518 w 10009"/>
              <a:gd name="connsiteY0" fmla="*/ 436 h 10051"/>
              <a:gd name="connsiteX1" fmla="*/ 5073 w 10009"/>
              <a:gd name="connsiteY1" fmla="*/ 101 h 10051"/>
              <a:gd name="connsiteX2" fmla="*/ 520 w 10009"/>
              <a:gd name="connsiteY2" fmla="*/ 307 h 10051"/>
              <a:gd name="connsiteX3" fmla="*/ 10 w 10009"/>
              <a:gd name="connsiteY3" fmla="*/ 4662 h 10051"/>
              <a:gd name="connsiteX4" fmla="*/ 391 w 10009"/>
              <a:gd name="connsiteY4" fmla="*/ 9492 h 10051"/>
              <a:gd name="connsiteX5" fmla="*/ 5104 w 10009"/>
              <a:gd name="connsiteY5" fmla="*/ 9912 h 10051"/>
              <a:gd name="connsiteX6" fmla="*/ 9529 w 10009"/>
              <a:gd name="connsiteY6" fmla="*/ 9691 h 10051"/>
              <a:gd name="connsiteX7" fmla="*/ 10004 w 10009"/>
              <a:gd name="connsiteY7" fmla="*/ 5095 h 10051"/>
              <a:gd name="connsiteX8" fmla="*/ 9518 w 10009"/>
              <a:gd name="connsiteY8" fmla="*/ 436 h 10051"/>
              <a:gd name="connsiteX0" fmla="*/ 9646 w 10137"/>
              <a:gd name="connsiteY0" fmla="*/ 436 h 10051"/>
              <a:gd name="connsiteX1" fmla="*/ 5201 w 10137"/>
              <a:gd name="connsiteY1" fmla="*/ 101 h 10051"/>
              <a:gd name="connsiteX2" fmla="*/ 648 w 10137"/>
              <a:gd name="connsiteY2" fmla="*/ 307 h 10051"/>
              <a:gd name="connsiteX3" fmla="*/ 2 w 10137"/>
              <a:gd name="connsiteY3" fmla="*/ 4855 h 10051"/>
              <a:gd name="connsiteX4" fmla="*/ 519 w 10137"/>
              <a:gd name="connsiteY4" fmla="*/ 9492 h 10051"/>
              <a:gd name="connsiteX5" fmla="*/ 5232 w 10137"/>
              <a:gd name="connsiteY5" fmla="*/ 9912 h 10051"/>
              <a:gd name="connsiteX6" fmla="*/ 9657 w 10137"/>
              <a:gd name="connsiteY6" fmla="*/ 9691 h 10051"/>
              <a:gd name="connsiteX7" fmla="*/ 10132 w 10137"/>
              <a:gd name="connsiteY7" fmla="*/ 5095 h 10051"/>
              <a:gd name="connsiteX8" fmla="*/ 9646 w 10137"/>
              <a:gd name="connsiteY8" fmla="*/ 436 h 10051"/>
              <a:gd name="connsiteX0" fmla="*/ 9647 w 10138"/>
              <a:gd name="connsiteY0" fmla="*/ 436 h 10051"/>
              <a:gd name="connsiteX1" fmla="*/ 5202 w 10138"/>
              <a:gd name="connsiteY1" fmla="*/ 101 h 10051"/>
              <a:gd name="connsiteX2" fmla="*/ 479 w 10138"/>
              <a:gd name="connsiteY2" fmla="*/ 350 h 10051"/>
              <a:gd name="connsiteX3" fmla="*/ 3 w 10138"/>
              <a:gd name="connsiteY3" fmla="*/ 4855 h 10051"/>
              <a:gd name="connsiteX4" fmla="*/ 520 w 10138"/>
              <a:gd name="connsiteY4" fmla="*/ 9492 h 10051"/>
              <a:gd name="connsiteX5" fmla="*/ 5233 w 10138"/>
              <a:gd name="connsiteY5" fmla="*/ 9912 h 10051"/>
              <a:gd name="connsiteX6" fmla="*/ 9658 w 10138"/>
              <a:gd name="connsiteY6" fmla="*/ 9691 h 10051"/>
              <a:gd name="connsiteX7" fmla="*/ 10133 w 10138"/>
              <a:gd name="connsiteY7" fmla="*/ 5095 h 10051"/>
              <a:gd name="connsiteX8" fmla="*/ 9647 w 10138"/>
              <a:gd name="connsiteY8" fmla="*/ 436 h 10051"/>
              <a:gd name="connsiteX0" fmla="*/ 9647 w 10138"/>
              <a:gd name="connsiteY0" fmla="*/ 444 h 10059"/>
              <a:gd name="connsiteX1" fmla="*/ 5202 w 10138"/>
              <a:gd name="connsiteY1" fmla="*/ 109 h 10059"/>
              <a:gd name="connsiteX2" fmla="*/ 479 w 10138"/>
              <a:gd name="connsiteY2" fmla="*/ 358 h 10059"/>
              <a:gd name="connsiteX3" fmla="*/ 3 w 10138"/>
              <a:gd name="connsiteY3" fmla="*/ 4863 h 10059"/>
              <a:gd name="connsiteX4" fmla="*/ 520 w 10138"/>
              <a:gd name="connsiteY4" fmla="*/ 9500 h 10059"/>
              <a:gd name="connsiteX5" fmla="*/ 5233 w 10138"/>
              <a:gd name="connsiteY5" fmla="*/ 9920 h 10059"/>
              <a:gd name="connsiteX6" fmla="*/ 9658 w 10138"/>
              <a:gd name="connsiteY6" fmla="*/ 9699 h 10059"/>
              <a:gd name="connsiteX7" fmla="*/ 10133 w 10138"/>
              <a:gd name="connsiteY7" fmla="*/ 5103 h 10059"/>
              <a:gd name="connsiteX8" fmla="*/ 9647 w 10138"/>
              <a:gd name="connsiteY8" fmla="*/ 444 h 10059"/>
              <a:gd name="connsiteX0" fmla="*/ 9647 w 10138"/>
              <a:gd name="connsiteY0" fmla="*/ 444 h 10059"/>
              <a:gd name="connsiteX1" fmla="*/ 5202 w 10138"/>
              <a:gd name="connsiteY1" fmla="*/ 109 h 10059"/>
              <a:gd name="connsiteX2" fmla="*/ 479 w 10138"/>
              <a:gd name="connsiteY2" fmla="*/ 358 h 10059"/>
              <a:gd name="connsiteX3" fmla="*/ 3 w 10138"/>
              <a:gd name="connsiteY3" fmla="*/ 4863 h 10059"/>
              <a:gd name="connsiteX4" fmla="*/ 520 w 10138"/>
              <a:gd name="connsiteY4" fmla="*/ 9500 h 10059"/>
              <a:gd name="connsiteX5" fmla="*/ 5233 w 10138"/>
              <a:gd name="connsiteY5" fmla="*/ 9920 h 10059"/>
              <a:gd name="connsiteX6" fmla="*/ 9658 w 10138"/>
              <a:gd name="connsiteY6" fmla="*/ 9699 h 10059"/>
              <a:gd name="connsiteX7" fmla="*/ 10133 w 10138"/>
              <a:gd name="connsiteY7" fmla="*/ 5103 h 10059"/>
              <a:gd name="connsiteX8" fmla="*/ 9647 w 10138"/>
              <a:gd name="connsiteY8" fmla="*/ 444 h 10059"/>
              <a:gd name="connsiteX0" fmla="*/ 9647 w 10138"/>
              <a:gd name="connsiteY0" fmla="*/ 489 h 10104"/>
              <a:gd name="connsiteX1" fmla="*/ 4976 w 10138"/>
              <a:gd name="connsiteY1" fmla="*/ 47 h 10104"/>
              <a:gd name="connsiteX2" fmla="*/ 479 w 10138"/>
              <a:gd name="connsiteY2" fmla="*/ 403 h 10104"/>
              <a:gd name="connsiteX3" fmla="*/ 3 w 10138"/>
              <a:gd name="connsiteY3" fmla="*/ 4908 h 10104"/>
              <a:gd name="connsiteX4" fmla="*/ 520 w 10138"/>
              <a:gd name="connsiteY4" fmla="*/ 9545 h 10104"/>
              <a:gd name="connsiteX5" fmla="*/ 5233 w 10138"/>
              <a:gd name="connsiteY5" fmla="*/ 9965 h 10104"/>
              <a:gd name="connsiteX6" fmla="*/ 9658 w 10138"/>
              <a:gd name="connsiteY6" fmla="*/ 9744 h 10104"/>
              <a:gd name="connsiteX7" fmla="*/ 10133 w 10138"/>
              <a:gd name="connsiteY7" fmla="*/ 5148 h 10104"/>
              <a:gd name="connsiteX8" fmla="*/ 9647 w 10138"/>
              <a:gd name="connsiteY8" fmla="*/ 489 h 10104"/>
              <a:gd name="connsiteX0" fmla="*/ 9783 w 10174"/>
              <a:gd name="connsiteY0" fmla="*/ 464 h 10122"/>
              <a:gd name="connsiteX1" fmla="*/ 4976 w 10174"/>
              <a:gd name="connsiteY1" fmla="*/ 65 h 10122"/>
              <a:gd name="connsiteX2" fmla="*/ 479 w 10174"/>
              <a:gd name="connsiteY2" fmla="*/ 421 h 10122"/>
              <a:gd name="connsiteX3" fmla="*/ 3 w 10174"/>
              <a:gd name="connsiteY3" fmla="*/ 4926 h 10122"/>
              <a:gd name="connsiteX4" fmla="*/ 520 w 10174"/>
              <a:gd name="connsiteY4" fmla="*/ 9563 h 10122"/>
              <a:gd name="connsiteX5" fmla="*/ 5233 w 10174"/>
              <a:gd name="connsiteY5" fmla="*/ 9983 h 10122"/>
              <a:gd name="connsiteX6" fmla="*/ 9658 w 10174"/>
              <a:gd name="connsiteY6" fmla="*/ 9762 h 10122"/>
              <a:gd name="connsiteX7" fmla="*/ 10133 w 10174"/>
              <a:gd name="connsiteY7" fmla="*/ 5166 h 10122"/>
              <a:gd name="connsiteX8" fmla="*/ 9783 w 10174"/>
              <a:gd name="connsiteY8" fmla="*/ 464 h 10122"/>
              <a:gd name="connsiteX0" fmla="*/ 9783 w 10325"/>
              <a:gd name="connsiteY0" fmla="*/ 464 h 10122"/>
              <a:gd name="connsiteX1" fmla="*/ 4976 w 10325"/>
              <a:gd name="connsiteY1" fmla="*/ 65 h 10122"/>
              <a:gd name="connsiteX2" fmla="*/ 479 w 10325"/>
              <a:gd name="connsiteY2" fmla="*/ 421 h 10122"/>
              <a:gd name="connsiteX3" fmla="*/ 3 w 10325"/>
              <a:gd name="connsiteY3" fmla="*/ 4926 h 10122"/>
              <a:gd name="connsiteX4" fmla="*/ 520 w 10325"/>
              <a:gd name="connsiteY4" fmla="*/ 9563 h 10122"/>
              <a:gd name="connsiteX5" fmla="*/ 5233 w 10325"/>
              <a:gd name="connsiteY5" fmla="*/ 9983 h 10122"/>
              <a:gd name="connsiteX6" fmla="*/ 9658 w 10325"/>
              <a:gd name="connsiteY6" fmla="*/ 9762 h 10122"/>
              <a:gd name="connsiteX7" fmla="*/ 10325 w 10325"/>
              <a:gd name="connsiteY7" fmla="*/ 4952 h 10122"/>
              <a:gd name="connsiteX8" fmla="*/ 9783 w 10325"/>
              <a:gd name="connsiteY8" fmla="*/ 464 h 10122"/>
              <a:gd name="connsiteX0" fmla="*/ 9783 w 10364"/>
              <a:gd name="connsiteY0" fmla="*/ 464 h 10136"/>
              <a:gd name="connsiteX1" fmla="*/ 4976 w 10364"/>
              <a:gd name="connsiteY1" fmla="*/ 65 h 10136"/>
              <a:gd name="connsiteX2" fmla="*/ 479 w 10364"/>
              <a:gd name="connsiteY2" fmla="*/ 421 h 10136"/>
              <a:gd name="connsiteX3" fmla="*/ 3 w 10364"/>
              <a:gd name="connsiteY3" fmla="*/ 4926 h 10136"/>
              <a:gd name="connsiteX4" fmla="*/ 520 w 10364"/>
              <a:gd name="connsiteY4" fmla="*/ 9563 h 10136"/>
              <a:gd name="connsiteX5" fmla="*/ 5233 w 10364"/>
              <a:gd name="connsiteY5" fmla="*/ 9983 h 10136"/>
              <a:gd name="connsiteX6" fmla="*/ 9986 w 10364"/>
              <a:gd name="connsiteY6" fmla="*/ 9527 h 10136"/>
              <a:gd name="connsiteX7" fmla="*/ 10325 w 10364"/>
              <a:gd name="connsiteY7" fmla="*/ 4952 h 10136"/>
              <a:gd name="connsiteX8" fmla="*/ 9783 w 10364"/>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467"/>
              <a:gd name="connsiteY0" fmla="*/ 464 h 10099"/>
              <a:gd name="connsiteX1" fmla="*/ 4976 w 10467"/>
              <a:gd name="connsiteY1" fmla="*/ 65 h 10099"/>
              <a:gd name="connsiteX2" fmla="*/ 479 w 10467"/>
              <a:gd name="connsiteY2" fmla="*/ 421 h 10099"/>
              <a:gd name="connsiteX3" fmla="*/ 3 w 10467"/>
              <a:gd name="connsiteY3" fmla="*/ 4926 h 10099"/>
              <a:gd name="connsiteX4" fmla="*/ 520 w 10467"/>
              <a:gd name="connsiteY4" fmla="*/ 9563 h 10099"/>
              <a:gd name="connsiteX5" fmla="*/ 5403 w 10467"/>
              <a:gd name="connsiteY5" fmla="*/ 9897 h 10099"/>
              <a:gd name="connsiteX6" fmla="*/ 9986 w 10467"/>
              <a:gd name="connsiteY6" fmla="*/ 9527 h 10099"/>
              <a:gd name="connsiteX7" fmla="*/ 10325 w 10467"/>
              <a:gd name="connsiteY7" fmla="*/ 4952 h 10099"/>
              <a:gd name="connsiteX8" fmla="*/ 9783 w 10467"/>
              <a:gd name="connsiteY8" fmla="*/ 464 h 10099"/>
              <a:gd name="connsiteX0" fmla="*/ 9783 w 10467"/>
              <a:gd name="connsiteY0" fmla="*/ 464 h 10112"/>
              <a:gd name="connsiteX1" fmla="*/ 4976 w 10467"/>
              <a:gd name="connsiteY1" fmla="*/ 65 h 10112"/>
              <a:gd name="connsiteX2" fmla="*/ 479 w 10467"/>
              <a:gd name="connsiteY2" fmla="*/ 421 h 10112"/>
              <a:gd name="connsiteX3" fmla="*/ 3 w 10467"/>
              <a:gd name="connsiteY3" fmla="*/ 4926 h 10112"/>
              <a:gd name="connsiteX4" fmla="*/ 418 w 10467"/>
              <a:gd name="connsiteY4" fmla="*/ 9584 h 10112"/>
              <a:gd name="connsiteX5" fmla="*/ 5403 w 10467"/>
              <a:gd name="connsiteY5" fmla="*/ 9897 h 10112"/>
              <a:gd name="connsiteX6" fmla="*/ 9986 w 10467"/>
              <a:gd name="connsiteY6" fmla="*/ 9527 h 10112"/>
              <a:gd name="connsiteX7" fmla="*/ 10325 w 10467"/>
              <a:gd name="connsiteY7" fmla="*/ 4952 h 10112"/>
              <a:gd name="connsiteX8" fmla="*/ 9783 w 10467"/>
              <a:gd name="connsiteY8" fmla="*/ 464 h 10112"/>
              <a:gd name="connsiteX0" fmla="*/ 9783 w 10467"/>
              <a:gd name="connsiteY0" fmla="*/ 464 h 10168"/>
              <a:gd name="connsiteX1" fmla="*/ 4976 w 10467"/>
              <a:gd name="connsiteY1" fmla="*/ 65 h 10168"/>
              <a:gd name="connsiteX2" fmla="*/ 479 w 10467"/>
              <a:gd name="connsiteY2" fmla="*/ 421 h 10168"/>
              <a:gd name="connsiteX3" fmla="*/ 3 w 10467"/>
              <a:gd name="connsiteY3" fmla="*/ 4926 h 10168"/>
              <a:gd name="connsiteX4" fmla="*/ 418 w 10467"/>
              <a:gd name="connsiteY4" fmla="*/ 9584 h 10168"/>
              <a:gd name="connsiteX5" fmla="*/ 5403 w 10467"/>
              <a:gd name="connsiteY5" fmla="*/ 10025 h 10168"/>
              <a:gd name="connsiteX6" fmla="*/ 9986 w 10467"/>
              <a:gd name="connsiteY6" fmla="*/ 9527 h 10168"/>
              <a:gd name="connsiteX7" fmla="*/ 10325 w 10467"/>
              <a:gd name="connsiteY7" fmla="*/ 4952 h 10168"/>
              <a:gd name="connsiteX8" fmla="*/ 9783 w 10467"/>
              <a:gd name="connsiteY8" fmla="*/ 464 h 10168"/>
              <a:gd name="connsiteX0" fmla="*/ 9783 w 10467"/>
              <a:gd name="connsiteY0" fmla="*/ 464 h 10168"/>
              <a:gd name="connsiteX1" fmla="*/ 4976 w 10467"/>
              <a:gd name="connsiteY1" fmla="*/ 65 h 10168"/>
              <a:gd name="connsiteX2" fmla="*/ 479 w 10467"/>
              <a:gd name="connsiteY2" fmla="*/ 421 h 10168"/>
              <a:gd name="connsiteX3" fmla="*/ 3 w 10467"/>
              <a:gd name="connsiteY3" fmla="*/ 4926 h 10168"/>
              <a:gd name="connsiteX4" fmla="*/ 418 w 10467"/>
              <a:gd name="connsiteY4" fmla="*/ 9584 h 10168"/>
              <a:gd name="connsiteX5" fmla="*/ 5403 w 10467"/>
              <a:gd name="connsiteY5" fmla="*/ 10025 h 10168"/>
              <a:gd name="connsiteX6" fmla="*/ 9986 w 10467"/>
              <a:gd name="connsiteY6" fmla="*/ 9527 h 10168"/>
              <a:gd name="connsiteX7" fmla="*/ 10325 w 10467"/>
              <a:gd name="connsiteY7" fmla="*/ 4952 h 10168"/>
              <a:gd name="connsiteX8" fmla="*/ 9783 w 10467"/>
              <a:gd name="connsiteY8" fmla="*/ 464 h 10168"/>
              <a:gd name="connsiteX0" fmla="*/ 9783 w 10399"/>
              <a:gd name="connsiteY0" fmla="*/ 464 h 10244"/>
              <a:gd name="connsiteX1" fmla="*/ 4976 w 10399"/>
              <a:gd name="connsiteY1" fmla="*/ 65 h 10244"/>
              <a:gd name="connsiteX2" fmla="*/ 479 w 10399"/>
              <a:gd name="connsiteY2" fmla="*/ 421 h 10244"/>
              <a:gd name="connsiteX3" fmla="*/ 3 w 10399"/>
              <a:gd name="connsiteY3" fmla="*/ 4926 h 10244"/>
              <a:gd name="connsiteX4" fmla="*/ 418 w 10399"/>
              <a:gd name="connsiteY4" fmla="*/ 9584 h 10244"/>
              <a:gd name="connsiteX5" fmla="*/ 5403 w 10399"/>
              <a:gd name="connsiteY5" fmla="*/ 10025 h 10244"/>
              <a:gd name="connsiteX6" fmla="*/ 9850 w 10399"/>
              <a:gd name="connsiteY6" fmla="*/ 9784 h 10244"/>
              <a:gd name="connsiteX7" fmla="*/ 10325 w 10399"/>
              <a:gd name="connsiteY7" fmla="*/ 4952 h 10244"/>
              <a:gd name="connsiteX8" fmla="*/ 9783 w 10399"/>
              <a:gd name="connsiteY8" fmla="*/ 464 h 10244"/>
              <a:gd name="connsiteX0" fmla="*/ 9783 w 10399"/>
              <a:gd name="connsiteY0" fmla="*/ 464 h 10152"/>
              <a:gd name="connsiteX1" fmla="*/ 4976 w 10399"/>
              <a:gd name="connsiteY1" fmla="*/ 65 h 10152"/>
              <a:gd name="connsiteX2" fmla="*/ 479 w 10399"/>
              <a:gd name="connsiteY2" fmla="*/ 421 h 10152"/>
              <a:gd name="connsiteX3" fmla="*/ 3 w 10399"/>
              <a:gd name="connsiteY3" fmla="*/ 4926 h 10152"/>
              <a:gd name="connsiteX4" fmla="*/ 418 w 10399"/>
              <a:gd name="connsiteY4" fmla="*/ 9584 h 10152"/>
              <a:gd name="connsiteX5" fmla="*/ 5403 w 10399"/>
              <a:gd name="connsiteY5" fmla="*/ 10025 h 10152"/>
              <a:gd name="connsiteX6" fmla="*/ 9850 w 10399"/>
              <a:gd name="connsiteY6" fmla="*/ 9784 h 10152"/>
              <a:gd name="connsiteX7" fmla="*/ 10325 w 10399"/>
              <a:gd name="connsiteY7" fmla="*/ 4952 h 10152"/>
              <a:gd name="connsiteX8" fmla="*/ 9783 w 10399"/>
              <a:gd name="connsiteY8" fmla="*/ 464 h 10152"/>
              <a:gd name="connsiteX0" fmla="*/ 9783 w 10326"/>
              <a:gd name="connsiteY0" fmla="*/ 464 h 10152"/>
              <a:gd name="connsiteX1" fmla="*/ 4976 w 10326"/>
              <a:gd name="connsiteY1" fmla="*/ 65 h 10152"/>
              <a:gd name="connsiteX2" fmla="*/ 479 w 10326"/>
              <a:gd name="connsiteY2" fmla="*/ 421 h 10152"/>
              <a:gd name="connsiteX3" fmla="*/ 3 w 10326"/>
              <a:gd name="connsiteY3" fmla="*/ 4926 h 10152"/>
              <a:gd name="connsiteX4" fmla="*/ 418 w 10326"/>
              <a:gd name="connsiteY4" fmla="*/ 9584 h 10152"/>
              <a:gd name="connsiteX5" fmla="*/ 5403 w 10326"/>
              <a:gd name="connsiteY5" fmla="*/ 10025 h 10152"/>
              <a:gd name="connsiteX6" fmla="*/ 9850 w 10326"/>
              <a:gd name="connsiteY6" fmla="*/ 9784 h 10152"/>
              <a:gd name="connsiteX7" fmla="*/ 10325 w 10326"/>
              <a:gd name="connsiteY7" fmla="*/ 4952 h 10152"/>
              <a:gd name="connsiteX8" fmla="*/ 9783 w 10326"/>
              <a:gd name="connsiteY8" fmla="*/ 464 h 10152"/>
              <a:gd name="connsiteX0" fmla="*/ 9783 w 10334"/>
              <a:gd name="connsiteY0" fmla="*/ 464 h 10151"/>
              <a:gd name="connsiteX1" fmla="*/ 4976 w 10334"/>
              <a:gd name="connsiteY1" fmla="*/ 65 h 10151"/>
              <a:gd name="connsiteX2" fmla="*/ 479 w 10334"/>
              <a:gd name="connsiteY2" fmla="*/ 421 h 10151"/>
              <a:gd name="connsiteX3" fmla="*/ 3 w 10334"/>
              <a:gd name="connsiteY3" fmla="*/ 4926 h 10151"/>
              <a:gd name="connsiteX4" fmla="*/ 418 w 10334"/>
              <a:gd name="connsiteY4" fmla="*/ 9584 h 10151"/>
              <a:gd name="connsiteX5" fmla="*/ 5403 w 10334"/>
              <a:gd name="connsiteY5" fmla="*/ 10025 h 10151"/>
              <a:gd name="connsiteX6" fmla="*/ 9941 w 10334"/>
              <a:gd name="connsiteY6" fmla="*/ 9805 h 10151"/>
              <a:gd name="connsiteX7" fmla="*/ 10325 w 10334"/>
              <a:gd name="connsiteY7" fmla="*/ 4952 h 10151"/>
              <a:gd name="connsiteX8" fmla="*/ 9783 w 10334"/>
              <a:gd name="connsiteY8" fmla="*/ 464 h 10151"/>
              <a:gd name="connsiteX0" fmla="*/ 9783 w 10353"/>
              <a:gd name="connsiteY0" fmla="*/ 464 h 10151"/>
              <a:gd name="connsiteX1" fmla="*/ 4976 w 10353"/>
              <a:gd name="connsiteY1" fmla="*/ 65 h 10151"/>
              <a:gd name="connsiteX2" fmla="*/ 479 w 10353"/>
              <a:gd name="connsiteY2" fmla="*/ 421 h 10151"/>
              <a:gd name="connsiteX3" fmla="*/ 3 w 10353"/>
              <a:gd name="connsiteY3" fmla="*/ 4926 h 10151"/>
              <a:gd name="connsiteX4" fmla="*/ 418 w 10353"/>
              <a:gd name="connsiteY4" fmla="*/ 9584 h 10151"/>
              <a:gd name="connsiteX5" fmla="*/ 5403 w 10353"/>
              <a:gd name="connsiteY5" fmla="*/ 10025 h 10151"/>
              <a:gd name="connsiteX6" fmla="*/ 9941 w 10353"/>
              <a:gd name="connsiteY6" fmla="*/ 9805 h 10151"/>
              <a:gd name="connsiteX7" fmla="*/ 10348 w 10353"/>
              <a:gd name="connsiteY7" fmla="*/ 5038 h 10151"/>
              <a:gd name="connsiteX8" fmla="*/ 9783 w 10353"/>
              <a:gd name="connsiteY8" fmla="*/ 464 h 10151"/>
              <a:gd name="connsiteX0" fmla="*/ 9817 w 10353"/>
              <a:gd name="connsiteY0" fmla="*/ 454 h 10162"/>
              <a:gd name="connsiteX1" fmla="*/ 4976 w 10353"/>
              <a:gd name="connsiteY1" fmla="*/ 76 h 10162"/>
              <a:gd name="connsiteX2" fmla="*/ 479 w 10353"/>
              <a:gd name="connsiteY2" fmla="*/ 432 h 10162"/>
              <a:gd name="connsiteX3" fmla="*/ 3 w 10353"/>
              <a:gd name="connsiteY3" fmla="*/ 4937 h 10162"/>
              <a:gd name="connsiteX4" fmla="*/ 418 w 10353"/>
              <a:gd name="connsiteY4" fmla="*/ 9595 h 10162"/>
              <a:gd name="connsiteX5" fmla="*/ 5403 w 10353"/>
              <a:gd name="connsiteY5" fmla="*/ 10036 h 10162"/>
              <a:gd name="connsiteX6" fmla="*/ 9941 w 10353"/>
              <a:gd name="connsiteY6" fmla="*/ 9816 h 10162"/>
              <a:gd name="connsiteX7" fmla="*/ 10348 w 10353"/>
              <a:gd name="connsiteY7" fmla="*/ 5049 h 10162"/>
              <a:gd name="connsiteX8" fmla="*/ 9817 w 10353"/>
              <a:gd name="connsiteY8" fmla="*/ 454 h 10162"/>
              <a:gd name="connsiteX0" fmla="*/ 9817 w 10353"/>
              <a:gd name="connsiteY0" fmla="*/ 446 h 10154"/>
              <a:gd name="connsiteX1" fmla="*/ 5010 w 10353"/>
              <a:gd name="connsiteY1" fmla="*/ 89 h 10154"/>
              <a:gd name="connsiteX2" fmla="*/ 479 w 10353"/>
              <a:gd name="connsiteY2" fmla="*/ 424 h 10154"/>
              <a:gd name="connsiteX3" fmla="*/ 3 w 10353"/>
              <a:gd name="connsiteY3" fmla="*/ 4929 h 10154"/>
              <a:gd name="connsiteX4" fmla="*/ 418 w 10353"/>
              <a:gd name="connsiteY4" fmla="*/ 9587 h 10154"/>
              <a:gd name="connsiteX5" fmla="*/ 5403 w 10353"/>
              <a:gd name="connsiteY5" fmla="*/ 10028 h 10154"/>
              <a:gd name="connsiteX6" fmla="*/ 9941 w 10353"/>
              <a:gd name="connsiteY6" fmla="*/ 9808 h 10154"/>
              <a:gd name="connsiteX7" fmla="*/ 10348 w 10353"/>
              <a:gd name="connsiteY7" fmla="*/ 5041 h 10154"/>
              <a:gd name="connsiteX8" fmla="*/ 9817 w 10353"/>
              <a:gd name="connsiteY8" fmla="*/ 446 h 10154"/>
              <a:gd name="connsiteX0" fmla="*/ 9817 w 10353"/>
              <a:gd name="connsiteY0" fmla="*/ 446 h 10154"/>
              <a:gd name="connsiteX1" fmla="*/ 5010 w 10353"/>
              <a:gd name="connsiteY1" fmla="*/ 89 h 10154"/>
              <a:gd name="connsiteX2" fmla="*/ 479 w 10353"/>
              <a:gd name="connsiteY2" fmla="*/ 424 h 10154"/>
              <a:gd name="connsiteX3" fmla="*/ 3 w 10353"/>
              <a:gd name="connsiteY3" fmla="*/ 4929 h 10154"/>
              <a:gd name="connsiteX4" fmla="*/ 418 w 10353"/>
              <a:gd name="connsiteY4" fmla="*/ 9587 h 10154"/>
              <a:gd name="connsiteX5" fmla="*/ 5403 w 10353"/>
              <a:gd name="connsiteY5" fmla="*/ 10028 h 10154"/>
              <a:gd name="connsiteX6" fmla="*/ 9941 w 10353"/>
              <a:gd name="connsiteY6" fmla="*/ 9808 h 10154"/>
              <a:gd name="connsiteX7" fmla="*/ 10348 w 10353"/>
              <a:gd name="connsiteY7" fmla="*/ 5041 h 10154"/>
              <a:gd name="connsiteX8" fmla="*/ 9817 w 10353"/>
              <a:gd name="connsiteY8" fmla="*/ 446 h 10154"/>
              <a:gd name="connsiteX0" fmla="*/ 9817 w 10353"/>
              <a:gd name="connsiteY0" fmla="*/ 466 h 10174"/>
              <a:gd name="connsiteX1" fmla="*/ 5010 w 10353"/>
              <a:gd name="connsiteY1" fmla="*/ 109 h 10174"/>
              <a:gd name="connsiteX2" fmla="*/ 377 w 10353"/>
              <a:gd name="connsiteY2" fmla="*/ 358 h 10174"/>
              <a:gd name="connsiteX3" fmla="*/ 3 w 10353"/>
              <a:gd name="connsiteY3" fmla="*/ 4949 h 10174"/>
              <a:gd name="connsiteX4" fmla="*/ 418 w 10353"/>
              <a:gd name="connsiteY4" fmla="*/ 9607 h 10174"/>
              <a:gd name="connsiteX5" fmla="*/ 5403 w 10353"/>
              <a:gd name="connsiteY5" fmla="*/ 10048 h 10174"/>
              <a:gd name="connsiteX6" fmla="*/ 9941 w 10353"/>
              <a:gd name="connsiteY6" fmla="*/ 9828 h 10174"/>
              <a:gd name="connsiteX7" fmla="*/ 10348 w 10353"/>
              <a:gd name="connsiteY7" fmla="*/ 5061 h 10174"/>
              <a:gd name="connsiteX8" fmla="*/ 9817 w 10353"/>
              <a:gd name="connsiteY8" fmla="*/ 466 h 10174"/>
              <a:gd name="connsiteX0" fmla="*/ 9817 w 10353"/>
              <a:gd name="connsiteY0" fmla="*/ 565 h 10273"/>
              <a:gd name="connsiteX1" fmla="*/ 5010 w 10353"/>
              <a:gd name="connsiteY1" fmla="*/ 208 h 10273"/>
              <a:gd name="connsiteX2" fmla="*/ 377 w 10353"/>
              <a:gd name="connsiteY2" fmla="*/ 457 h 10273"/>
              <a:gd name="connsiteX3" fmla="*/ 3 w 10353"/>
              <a:gd name="connsiteY3" fmla="*/ 5048 h 10273"/>
              <a:gd name="connsiteX4" fmla="*/ 418 w 10353"/>
              <a:gd name="connsiteY4" fmla="*/ 9706 h 10273"/>
              <a:gd name="connsiteX5" fmla="*/ 5403 w 10353"/>
              <a:gd name="connsiteY5" fmla="*/ 10147 h 10273"/>
              <a:gd name="connsiteX6" fmla="*/ 9941 w 10353"/>
              <a:gd name="connsiteY6" fmla="*/ 9927 h 10273"/>
              <a:gd name="connsiteX7" fmla="*/ 10348 w 10353"/>
              <a:gd name="connsiteY7" fmla="*/ 5160 h 10273"/>
              <a:gd name="connsiteX8" fmla="*/ 9817 w 10353"/>
              <a:gd name="connsiteY8" fmla="*/ 565 h 10273"/>
              <a:gd name="connsiteX0" fmla="*/ 9817 w 10353"/>
              <a:gd name="connsiteY0" fmla="*/ 565 h 10273"/>
              <a:gd name="connsiteX1" fmla="*/ 5010 w 10353"/>
              <a:gd name="connsiteY1" fmla="*/ 208 h 10273"/>
              <a:gd name="connsiteX2" fmla="*/ 377 w 10353"/>
              <a:gd name="connsiteY2" fmla="*/ 457 h 10273"/>
              <a:gd name="connsiteX3" fmla="*/ 3 w 10353"/>
              <a:gd name="connsiteY3" fmla="*/ 5048 h 10273"/>
              <a:gd name="connsiteX4" fmla="*/ 418 w 10353"/>
              <a:gd name="connsiteY4" fmla="*/ 9706 h 10273"/>
              <a:gd name="connsiteX5" fmla="*/ 5403 w 10353"/>
              <a:gd name="connsiteY5" fmla="*/ 10147 h 10273"/>
              <a:gd name="connsiteX6" fmla="*/ 9941 w 10353"/>
              <a:gd name="connsiteY6" fmla="*/ 9927 h 10273"/>
              <a:gd name="connsiteX7" fmla="*/ 10348 w 10353"/>
              <a:gd name="connsiteY7" fmla="*/ 5160 h 10273"/>
              <a:gd name="connsiteX8" fmla="*/ 9817 w 10353"/>
              <a:gd name="connsiteY8" fmla="*/ 565 h 10273"/>
              <a:gd name="connsiteX0" fmla="*/ 9817 w 10353"/>
              <a:gd name="connsiteY0" fmla="*/ 482 h 10190"/>
              <a:gd name="connsiteX1" fmla="*/ 5010 w 10353"/>
              <a:gd name="connsiteY1" fmla="*/ 125 h 10190"/>
              <a:gd name="connsiteX2" fmla="*/ 377 w 10353"/>
              <a:gd name="connsiteY2" fmla="*/ 374 h 10190"/>
              <a:gd name="connsiteX3" fmla="*/ 3 w 10353"/>
              <a:gd name="connsiteY3" fmla="*/ 4965 h 10190"/>
              <a:gd name="connsiteX4" fmla="*/ 418 w 10353"/>
              <a:gd name="connsiteY4" fmla="*/ 9623 h 10190"/>
              <a:gd name="connsiteX5" fmla="*/ 5403 w 10353"/>
              <a:gd name="connsiteY5" fmla="*/ 10064 h 10190"/>
              <a:gd name="connsiteX6" fmla="*/ 9941 w 10353"/>
              <a:gd name="connsiteY6" fmla="*/ 9844 h 10190"/>
              <a:gd name="connsiteX7" fmla="*/ 10348 w 10353"/>
              <a:gd name="connsiteY7" fmla="*/ 5077 h 10190"/>
              <a:gd name="connsiteX8" fmla="*/ 9817 w 10353"/>
              <a:gd name="connsiteY8" fmla="*/ 482 h 10190"/>
              <a:gd name="connsiteX0" fmla="*/ 9815 w 10351"/>
              <a:gd name="connsiteY0" fmla="*/ 495 h 10203"/>
              <a:gd name="connsiteX1" fmla="*/ 5008 w 10351"/>
              <a:gd name="connsiteY1" fmla="*/ 138 h 10203"/>
              <a:gd name="connsiteX2" fmla="*/ 420 w 10351"/>
              <a:gd name="connsiteY2" fmla="*/ 366 h 10203"/>
              <a:gd name="connsiteX3" fmla="*/ 1 w 10351"/>
              <a:gd name="connsiteY3" fmla="*/ 4978 h 10203"/>
              <a:gd name="connsiteX4" fmla="*/ 416 w 10351"/>
              <a:gd name="connsiteY4" fmla="*/ 9636 h 10203"/>
              <a:gd name="connsiteX5" fmla="*/ 5401 w 10351"/>
              <a:gd name="connsiteY5" fmla="*/ 10077 h 10203"/>
              <a:gd name="connsiteX6" fmla="*/ 9939 w 10351"/>
              <a:gd name="connsiteY6" fmla="*/ 9857 h 10203"/>
              <a:gd name="connsiteX7" fmla="*/ 10346 w 10351"/>
              <a:gd name="connsiteY7" fmla="*/ 5090 h 10203"/>
              <a:gd name="connsiteX8" fmla="*/ 9815 w 10351"/>
              <a:gd name="connsiteY8" fmla="*/ 495 h 10203"/>
              <a:gd name="connsiteX0" fmla="*/ 9816 w 10352"/>
              <a:gd name="connsiteY0" fmla="*/ 495 h 10203"/>
              <a:gd name="connsiteX1" fmla="*/ 5009 w 10352"/>
              <a:gd name="connsiteY1" fmla="*/ 138 h 10203"/>
              <a:gd name="connsiteX2" fmla="*/ 421 w 10352"/>
              <a:gd name="connsiteY2" fmla="*/ 366 h 10203"/>
              <a:gd name="connsiteX3" fmla="*/ 2 w 10352"/>
              <a:gd name="connsiteY3" fmla="*/ 4978 h 10203"/>
              <a:gd name="connsiteX4" fmla="*/ 417 w 10352"/>
              <a:gd name="connsiteY4" fmla="*/ 9636 h 10203"/>
              <a:gd name="connsiteX5" fmla="*/ 5402 w 10352"/>
              <a:gd name="connsiteY5" fmla="*/ 10077 h 10203"/>
              <a:gd name="connsiteX6" fmla="*/ 9940 w 10352"/>
              <a:gd name="connsiteY6" fmla="*/ 9857 h 10203"/>
              <a:gd name="connsiteX7" fmla="*/ 10347 w 10352"/>
              <a:gd name="connsiteY7" fmla="*/ 5090 h 10203"/>
              <a:gd name="connsiteX8" fmla="*/ 9816 w 10352"/>
              <a:gd name="connsiteY8" fmla="*/ 495 h 10203"/>
              <a:gd name="connsiteX0" fmla="*/ 9818 w 10354"/>
              <a:gd name="connsiteY0" fmla="*/ 495 h 10198"/>
              <a:gd name="connsiteX1" fmla="*/ 5011 w 10354"/>
              <a:gd name="connsiteY1" fmla="*/ 138 h 10198"/>
              <a:gd name="connsiteX2" fmla="*/ 423 w 10354"/>
              <a:gd name="connsiteY2" fmla="*/ 366 h 10198"/>
              <a:gd name="connsiteX3" fmla="*/ 4 w 10354"/>
              <a:gd name="connsiteY3" fmla="*/ 4978 h 10198"/>
              <a:gd name="connsiteX4" fmla="*/ 385 w 10354"/>
              <a:gd name="connsiteY4" fmla="*/ 9572 h 10198"/>
              <a:gd name="connsiteX5" fmla="*/ 5404 w 10354"/>
              <a:gd name="connsiteY5" fmla="*/ 10077 h 10198"/>
              <a:gd name="connsiteX6" fmla="*/ 9942 w 10354"/>
              <a:gd name="connsiteY6" fmla="*/ 9857 h 10198"/>
              <a:gd name="connsiteX7" fmla="*/ 10349 w 10354"/>
              <a:gd name="connsiteY7" fmla="*/ 5090 h 10198"/>
              <a:gd name="connsiteX8" fmla="*/ 9818 w 10354"/>
              <a:gd name="connsiteY8" fmla="*/ 495 h 10198"/>
              <a:gd name="connsiteX0" fmla="*/ 9823 w 10359"/>
              <a:gd name="connsiteY0" fmla="*/ 495 h 10257"/>
              <a:gd name="connsiteX1" fmla="*/ 5016 w 10359"/>
              <a:gd name="connsiteY1" fmla="*/ 138 h 10257"/>
              <a:gd name="connsiteX2" fmla="*/ 428 w 10359"/>
              <a:gd name="connsiteY2" fmla="*/ 366 h 10257"/>
              <a:gd name="connsiteX3" fmla="*/ 9 w 10359"/>
              <a:gd name="connsiteY3" fmla="*/ 4978 h 10257"/>
              <a:gd name="connsiteX4" fmla="*/ 367 w 10359"/>
              <a:gd name="connsiteY4" fmla="*/ 9722 h 10257"/>
              <a:gd name="connsiteX5" fmla="*/ 5409 w 10359"/>
              <a:gd name="connsiteY5" fmla="*/ 10077 h 10257"/>
              <a:gd name="connsiteX6" fmla="*/ 9947 w 10359"/>
              <a:gd name="connsiteY6" fmla="*/ 9857 h 10257"/>
              <a:gd name="connsiteX7" fmla="*/ 10354 w 10359"/>
              <a:gd name="connsiteY7" fmla="*/ 5090 h 10257"/>
              <a:gd name="connsiteX8" fmla="*/ 9823 w 10359"/>
              <a:gd name="connsiteY8" fmla="*/ 495 h 10257"/>
              <a:gd name="connsiteX0" fmla="*/ 9817 w 10353"/>
              <a:gd name="connsiteY0" fmla="*/ 495 h 10285"/>
              <a:gd name="connsiteX1" fmla="*/ 5010 w 10353"/>
              <a:gd name="connsiteY1" fmla="*/ 138 h 10285"/>
              <a:gd name="connsiteX2" fmla="*/ 422 w 10353"/>
              <a:gd name="connsiteY2" fmla="*/ 366 h 10285"/>
              <a:gd name="connsiteX3" fmla="*/ 3 w 10353"/>
              <a:gd name="connsiteY3" fmla="*/ 4978 h 10285"/>
              <a:gd name="connsiteX4" fmla="*/ 395 w 10353"/>
              <a:gd name="connsiteY4" fmla="*/ 9765 h 10285"/>
              <a:gd name="connsiteX5" fmla="*/ 5403 w 10353"/>
              <a:gd name="connsiteY5" fmla="*/ 10077 h 10285"/>
              <a:gd name="connsiteX6" fmla="*/ 9941 w 10353"/>
              <a:gd name="connsiteY6" fmla="*/ 9857 h 10285"/>
              <a:gd name="connsiteX7" fmla="*/ 10348 w 10353"/>
              <a:gd name="connsiteY7" fmla="*/ 5090 h 10285"/>
              <a:gd name="connsiteX8" fmla="*/ 9817 w 10353"/>
              <a:gd name="connsiteY8" fmla="*/ 495 h 10285"/>
              <a:gd name="connsiteX0" fmla="*/ 9817 w 10353"/>
              <a:gd name="connsiteY0" fmla="*/ 495 h 10223"/>
              <a:gd name="connsiteX1" fmla="*/ 5010 w 10353"/>
              <a:gd name="connsiteY1" fmla="*/ 138 h 10223"/>
              <a:gd name="connsiteX2" fmla="*/ 422 w 10353"/>
              <a:gd name="connsiteY2" fmla="*/ 366 h 10223"/>
              <a:gd name="connsiteX3" fmla="*/ 3 w 10353"/>
              <a:gd name="connsiteY3" fmla="*/ 4978 h 10223"/>
              <a:gd name="connsiteX4" fmla="*/ 395 w 10353"/>
              <a:gd name="connsiteY4" fmla="*/ 9765 h 10223"/>
              <a:gd name="connsiteX5" fmla="*/ 5403 w 10353"/>
              <a:gd name="connsiteY5" fmla="*/ 10077 h 10223"/>
              <a:gd name="connsiteX6" fmla="*/ 9941 w 10353"/>
              <a:gd name="connsiteY6" fmla="*/ 9857 h 10223"/>
              <a:gd name="connsiteX7" fmla="*/ 10348 w 10353"/>
              <a:gd name="connsiteY7" fmla="*/ 5090 h 10223"/>
              <a:gd name="connsiteX8" fmla="*/ 9817 w 10353"/>
              <a:gd name="connsiteY8" fmla="*/ 495 h 10223"/>
              <a:gd name="connsiteX0" fmla="*/ 9818 w 10354"/>
              <a:gd name="connsiteY0" fmla="*/ 495 h 10209"/>
              <a:gd name="connsiteX1" fmla="*/ 5011 w 10354"/>
              <a:gd name="connsiteY1" fmla="*/ 138 h 10209"/>
              <a:gd name="connsiteX2" fmla="*/ 423 w 10354"/>
              <a:gd name="connsiteY2" fmla="*/ 366 h 10209"/>
              <a:gd name="connsiteX3" fmla="*/ 4 w 10354"/>
              <a:gd name="connsiteY3" fmla="*/ 4978 h 10209"/>
              <a:gd name="connsiteX4" fmla="*/ 385 w 10354"/>
              <a:gd name="connsiteY4" fmla="*/ 9744 h 10209"/>
              <a:gd name="connsiteX5" fmla="*/ 5404 w 10354"/>
              <a:gd name="connsiteY5" fmla="*/ 10077 h 10209"/>
              <a:gd name="connsiteX6" fmla="*/ 9942 w 10354"/>
              <a:gd name="connsiteY6" fmla="*/ 9857 h 10209"/>
              <a:gd name="connsiteX7" fmla="*/ 10349 w 10354"/>
              <a:gd name="connsiteY7" fmla="*/ 5090 h 10209"/>
              <a:gd name="connsiteX8" fmla="*/ 9818 w 10354"/>
              <a:gd name="connsiteY8" fmla="*/ 495 h 10209"/>
              <a:gd name="connsiteX0" fmla="*/ 9782 w 10318"/>
              <a:gd name="connsiteY0" fmla="*/ 495 h 10209"/>
              <a:gd name="connsiteX1" fmla="*/ 4975 w 10318"/>
              <a:gd name="connsiteY1" fmla="*/ 138 h 10209"/>
              <a:gd name="connsiteX2" fmla="*/ 387 w 10318"/>
              <a:gd name="connsiteY2" fmla="*/ 366 h 10209"/>
              <a:gd name="connsiteX3" fmla="*/ 13 w 10318"/>
              <a:gd name="connsiteY3" fmla="*/ 4958 h 10209"/>
              <a:gd name="connsiteX4" fmla="*/ 349 w 10318"/>
              <a:gd name="connsiteY4" fmla="*/ 9744 h 10209"/>
              <a:gd name="connsiteX5" fmla="*/ 5368 w 10318"/>
              <a:gd name="connsiteY5" fmla="*/ 10077 h 10209"/>
              <a:gd name="connsiteX6" fmla="*/ 9906 w 10318"/>
              <a:gd name="connsiteY6" fmla="*/ 9857 h 10209"/>
              <a:gd name="connsiteX7" fmla="*/ 10313 w 10318"/>
              <a:gd name="connsiteY7" fmla="*/ 5090 h 10209"/>
              <a:gd name="connsiteX8" fmla="*/ 9782 w 10318"/>
              <a:gd name="connsiteY8" fmla="*/ 495 h 10209"/>
              <a:gd name="connsiteX0" fmla="*/ 9779 w 10315"/>
              <a:gd name="connsiteY0" fmla="*/ 495 h 10197"/>
              <a:gd name="connsiteX1" fmla="*/ 4972 w 10315"/>
              <a:gd name="connsiteY1" fmla="*/ 138 h 10197"/>
              <a:gd name="connsiteX2" fmla="*/ 384 w 10315"/>
              <a:gd name="connsiteY2" fmla="*/ 366 h 10197"/>
              <a:gd name="connsiteX3" fmla="*/ 10 w 10315"/>
              <a:gd name="connsiteY3" fmla="*/ 4958 h 10197"/>
              <a:gd name="connsiteX4" fmla="*/ 369 w 10315"/>
              <a:gd name="connsiteY4" fmla="*/ 9586 h 10197"/>
              <a:gd name="connsiteX5" fmla="*/ 5365 w 10315"/>
              <a:gd name="connsiteY5" fmla="*/ 10077 h 10197"/>
              <a:gd name="connsiteX6" fmla="*/ 9903 w 10315"/>
              <a:gd name="connsiteY6" fmla="*/ 9857 h 10197"/>
              <a:gd name="connsiteX7" fmla="*/ 10310 w 10315"/>
              <a:gd name="connsiteY7" fmla="*/ 5090 h 10197"/>
              <a:gd name="connsiteX8" fmla="*/ 9779 w 10315"/>
              <a:gd name="connsiteY8" fmla="*/ 495 h 10197"/>
              <a:gd name="connsiteX0" fmla="*/ 9779 w 10315"/>
              <a:gd name="connsiteY0" fmla="*/ 495 h 10197"/>
              <a:gd name="connsiteX1" fmla="*/ 4972 w 10315"/>
              <a:gd name="connsiteY1" fmla="*/ 138 h 10197"/>
              <a:gd name="connsiteX2" fmla="*/ 384 w 10315"/>
              <a:gd name="connsiteY2" fmla="*/ 366 h 10197"/>
              <a:gd name="connsiteX3" fmla="*/ 10 w 10315"/>
              <a:gd name="connsiteY3" fmla="*/ 4958 h 10197"/>
              <a:gd name="connsiteX4" fmla="*/ 369 w 10315"/>
              <a:gd name="connsiteY4" fmla="*/ 9586 h 10197"/>
              <a:gd name="connsiteX5" fmla="*/ 5105 w 10315"/>
              <a:gd name="connsiteY5" fmla="*/ 10077 h 10197"/>
              <a:gd name="connsiteX6" fmla="*/ 9903 w 10315"/>
              <a:gd name="connsiteY6" fmla="*/ 9857 h 10197"/>
              <a:gd name="connsiteX7" fmla="*/ 10310 w 10315"/>
              <a:gd name="connsiteY7" fmla="*/ 5090 h 10197"/>
              <a:gd name="connsiteX8" fmla="*/ 9779 w 10315"/>
              <a:gd name="connsiteY8" fmla="*/ 495 h 10197"/>
              <a:gd name="connsiteX0" fmla="*/ 9779 w 10315"/>
              <a:gd name="connsiteY0" fmla="*/ 495 h 10231"/>
              <a:gd name="connsiteX1" fmla="*/ 4972 w 10315"/>
              <a:gd name="connsiteY1" fmla="*/ 138 h 10231"/>
              <a:gd name="connsiteX2" fmla="*/ 384 w 10315"/>
              <a:gd name="connsiteY2" fmla="*/ 366 h 10231"/>
              <a:gd name="connsiteX3" fmla="*/ 10 w 10315"/>
              <a:gd name="connsiteY3" fmla="*/ 4958 h 10231"/>
              <a:gd name="connsiteX4" fmla="*/ 369 w 10315"/>
              <a:gd name="connsiteY4" fmla="*/ 9586 h 10231"/>
              <a:gd name="connsiteX5" fmla="*/ 5105 w 10315"/>
              <a:gd name="connsiteY5" fmla="*/ 10077 h 10231"/>
              <a:gd name="connsiteX6" fmla="*/ 9903 w 10315"/>
              <a:gd name="connsiteY6" fmla="*/ 9857 h 10231"/>
              <a:gd name="connsiteX7" fmla="*/ 10310 w 10315"/>
              <a:gd name="connsiteY7" fmla="*/ 5090 h 10231"/>
              <a:gd name="connsiteX8" fmla="*/ 9779 w 10315"/>
              <a:gd name="connsiteY8" fmla="*/ 495 h 10231"/>
              <a:gd name="connsiteX0" fmla="*/ 9779 w 10310"/>
              <a:gd name="connsiteY0" fmla="*/ 495 h 10231"/>
              <a:gd name="connsiteX1" fmla="*/ 4972 w 10310"/>
              <a:gd name="connsiteY1" fmla="*/ 138 h 10231"/>
              <a:gd name="connsiteX2" fmla="*/ 384 w 10310"/>
              <a:gd name="connsiteY2" fmla="*/ 366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79 w 10310"/>
              <a:gd name="connsiteY0" fmla="*/ 471 h 10207"/>
              <a:gd name="connsiteX1" fmla="*/ 4972 w 10310"/>
              <a:gd name="connsiteY1" fmla="*/ 114 h 10207"/>
              <a:gd name="connsiteX2" fmla="*/ 441 w 10310"/>
              <a:gd name="connsiteY2" fmla="*/ 381 h 10207"/>
              <a:gd name="connsiteX3" fmla="*/ 10 w 10310"/>
              <a:gd name="connsiteY3" fmla="*/ 4934 h 10207"/>
              <a:gd name="connsiteX4" fmla="*/ 369 w 10310"/>
              <a:gd name="connsiteY4" fmla="*/ 9562 h 10207"/>
              <a:gd name="connsiteX5" fmla="*/ 5105 w 10310"/>
              <a:gd name="connsiteY5" fmla="*/ 10053 h 10207"/>
              <a:gd name="connsiteX6" fmla="*/ 9812 w 10310"/>
              <a:gd name="connsiteY6" fmla="*/ 9833 h 10207"/>
              <a:gd name="connsiteX7" fmla="*/ 10310 w 10310"/>
              <a:gd name="connsiteY7" fmla="*/ 5066 h 10207"/>
              <a:gd name="connsiteX8" fmla="*/ 9779 w 10310"/>
              <a:gd name="connsiteY8" fmla="*/ 471 h 10207"/>
              <a:gd name="connsiteX0" fmla="*/ 9779 w 10310"/>
              <a:gd name="connsiteY0" fmla="*/ 495 h 10231"/>
              <a:gd name="connsiteX1" fmla="*/ 4972 w 10310"/>
              <a:gd name="connsiteY1" fmla="*/ 138 h 10231"/>
              <a:gd name="connsiteX2" fmla="*/ 441 w 10310"/>
              <a:gd name="connsiteY2" fmla="*/ 405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79 w 10310"/>
              <a:gd name="connsiteY0" fmla="*/ 495 h 10231"/>
              <a:gd name="connsiteX1" fmla="*/ 4972 w 10310"/>
              <a:gd name="connsiteY1" fmla="*/ 138 h 10231"/>
              <a:gd name="connsiteX2" fmla="*/ 441 w 10310"/>
              <a:gd name="connsiteY2" fmla="*/ 405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79 w 10310"/>
              <a:gd name="connsiteY0" fmla="*/ 495 h 10231"/>
              <a:gd name="connsiteX1" fmla="*/ 4972 w 10310"/>
              <a:gd name="connsiteY1" fmla="*/ 138 h 10231"/>
              <a:gd name="connsiteX2" fmla="*/ 441 w 10310"/>
              <a:gd name="connsiteY2" fmla="*/ 405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88 w 10319"/>
              <a:gd name="connsiteY0" fmla="*/ 495 h 10231"/>
              <a:gd name="connsiteX1" fmla="*/ 4981 w 10319"/>
              <a:gd name="connsiteY1" fmla="*/ 138 h 10231"/>
              <a:gd name="connsiteX2" fmla="*/ 450 w 10319"/>
              <a:gd name="connsiteY2" fmla="*/ 405 h 10231"/>
              <a:gd name="connsiteX3" fmla="*/ 8 w 10319"/>
              <a:gd name="connsiteY3" fmla="*/ 4780 h 10231"/>
              <a:gd name="connsiteX4" fmla="*/ 378 w 10319"/>
              <a:gd name="connsiteY4" fmla="*/ 9586 h 10231"/>
              <a:gd name="connsiteX5" fmla="*/ 5114 w 10319"/>
              <a:gd name="connsiteY5" fmla="*/ 10077 h 10231"/>
              <a:gd name="connsiteX6" fmla="*/ 9821 w 10319"/>
              <a:gd name="connsiteY6" fmla="*/ 9857 h 10231"/>
              <a:gd name="connsiteX7" fmla="*/ 10319 w 10319"/>
              <a:gd name="connsiteY7" fmla="*/ 5090 h 10231"/>
              <a:gd name="connsiteX8" fmla="*/ 9788 w 10319"/>
              <a:gd name="connsiteY8" fmla="*/ 495 h 10231"/>
              <a:gd name="connsiteX0" fmla="*/ 9790 w 10321"/>
              <a:gd name="connsiteY0" fmla="*/ 495 h 10231"/>
              <a:gd name="connsiteX1" fmla="*/ 4983 w 10321"/>
              <a:gd name="connsiteY1" fmla="*/ 138 h 10231"/>
              <a:gd name="connsiteX2" fmla="*/ 452 w 10321"/>
              <a:gd name="connsiteY2" fmla="*/ 405 h 10231"/>
              <a:gd name="connsiteX3" fmla="*/ 10 w 10321"/>
              <a:gd name="connsiteY3" fmla="*/ 4780 h 10231"/>
              <a:gd name="connsiteX4" fmla="*/ 380 w 10321"/>
              <a:gd name="connsiteY4" fmla="*/ 9586 h 10231"/>
              <a:gd name="connsiteX5" fmla="*/ 5116 w 10321"/>
              <a:gd name="connsiteY5" fmla="*/ 10077 h 10231"/>
              <a:gd name="connsiteX6" fmla="*/ 9823 w 10321"/>
              <a:gd name="connsiteY6" fmla="*/ 9857 h 10231"/>
              <a:gd name="connsiteX7" fmla="*/ 10321 w 10321"/>
              <a:gd name="connsiteY7" fmla="*/ 5090 h 10231"/>
              <a:gd name="connsiteX8" fmla="*/ 9790 w 10321"/>
              <a:gd name="connsiteY8" fmla="*/ 495 h 10231"/>
              <a:gd name="connsiteX0" fmla="*/ 9707 w 10321"/>
              <a:gd name="connsiteY0" fmla="*/ 365 h 10316"/>
              <a:gd name="connsiteX1" fmla="*/ 4983 w 10321"/>
              <a:gd name="connsiteY1" fmla="*/ 223 h 10316"/>
              <a:gd name="connsiteX2" fmla="*/ 452 w 10321"/>
              <a:gd name="connsiteY2" fmla="*/ 490 h 10316"/>
              <a:gd name="connsiteX3" fmla="*/ 10 w 10321"/>
              <a:gd name="connsiteY3" fmla="*/ 4865 h 10316"/>
              <a:gd name="connsiteX4" fmla="*/ 380 w 10321"/>
              <a:gd name="connsiteY4" fmla="*/ 9671 h 10316"/>
              <a:gd name="connsiteX5" fmla="*/ 5116 w 10321"/>
              <a:gd name="connsiteY5" fmla="*/ 10162 h 10316"/>
              <a:gd name="connsiteX6" fmla="*/ 9823 w 10321"/>
              <a:gd name="connsiteY6" fmla="*/ 9942 h 10316"/>
              <a:gd name="connsiteX7" fmla="*/ 10321 w 10321"/>
              <a:gd name="connsiteY7" fmla="*/ 5175 h 10316"/>
              <a:gd name="connsiteX8" fmla="*/ 9707 w 10321"/>
              <a:gd name="connsiteY8" fmla="*/ 365 h 10316"/>
              <a:gd name="connsiteX0" fmla="*/ 9707 w 10327"/>
              <a:gd name="connsiteY0" fmla="*/ 365 h 10327"/>
              <a:gd name="connsiteX1" fmla="*/ 4983 w 10327"/>
              <a:gd name="connsiteY1" fmla="*/ 223 h 10327"/>
              <a:gd name="connsiteX2" fmla="*/ 452 w 10327"/>
              <a:gd name="connsiteY2" fmla="*/ 490 h 10327"/>
              <a:gd name="connsiteX3" fmla="*/ 10 w 10327"/>
              <a:gd name="connsiteY3" fmla="*/ 4865 h 10327"/>
              <a:gd name="connsiteX4" fmla="*/ 380 w 10327"/>
              <a:gd name="connsiteY4" fmla="*/ 9671 h 10327"/>
              <a:gd name="connsiteX5" fmla="*/ 5116 w 10327"/>
              <a:gd name="connsiteY5" fmla="*/ 10162 h 10327"/>
              <a:gd name="connsiteX6" fmla="*/ 9918 w 10327"/>
              <a:gd name="connsiteY6" fmla="*/ 9749 h 10327"/>
              <a:gd name="connsiteX7" fmla="*/ 10321 w 10327"/>
              <a:gd name="connsiteY7" fmla="*/ 5175 h 10327"/>
              <a:gd name="connsiteX8" fmla="*/ 9707 w 10327"/>
              <a:gd name="connsiteY8" fmla="*/ 365 h 10327"/>
              <a:gd name="connsiteX0" fmla="*/ 9707 w 10327"/>
              <a:gd name="connsiteY0" fmla="*/ 365 h 10265"/>
              <a:gd name="connsiteX1" fmla="*/ 4983 w 10327"/>
              <a:gd name="connsiteY1" fmla="*/ 223 h 10265"/>
              <a:gd name="connsiteX2" fmla="*/ 452 w 10327"/>
              <a:gd name="connsiteY2" fmla="*/ 490 h 10265"/>
              <a:gd name="connsiteX3" fmla="*/ 10 w 10327"/>
              <a:gd name="connsiteY3" fmla="*/ 4865 h 10265"/>
              <a:gd name="connsiteX4" fmla="*/ 380 w 10327"/>
              <a:gd name="connsiteY4" fmla="*/ 9671 h 10265"/>
              <a:gd name="connsiteX5" fmla="*/ 5188 w 10327"/>
              <a:gd name="connsiteY5" fmla="*/ 10012 h 10265"/>
              <a:gd name="connsiteX6" fmla="*/ 9918 w 10327"/>
              <a:gd name="connsiteY6" fmla="*/ 9749 h 10265"/>
              <a:gd name="connsiteX7" fmla="*/ 10321 w 10327"/>
              <a:gd name="connsiteY7" fmla="*/ 5175 h 10265"/>
              <a:gd name="connsiteX8" fmla="*/ 9707 w 10327"/>
              <a:gd name="connsiteY8" fmla="*/ 365 h 10265"/>
              <a:gd name="connsiteX0" fmla="*/ 9710 w 10330"/>
              <a:gd name="connsiteY0" fmla="*/ 365 h 10251"/>
              <a:gd name="connsiteX1" fmla="*/ 4986 w 10330"/>
              <a:gd name="connsiteY1" fmla="*/ 223 h 10251"/>
              <a:gd name="connsiteX2" fmla="*/ 455 w 10330"/>
              <a:gd name="connsiteY2" fmla="*/ 490 h 10251"/>
              <a:gd name="connsiteX3" fmla="*/ 13 w 10330"/>
              <a:gd name="connsiteY3" fmla="*/ 4865 h 10251"/>
              <a:gd name="connsiteX4" fmla="*/ 562 w 10330"/>
              <a:gd name="connsiteY4" fmla="*/ 9650 h 10251"/>
              <a:gd name="connsiteX5" fmla="*/ 5191 w 10330"/>
              <a:gd name="connsiteY5" fmla="*/ 10012 h 10251"/>
              <a:gd name="connsiteX6" fmla="*/ 9921 w 10330"/>
              <a:gd name="connsiteY6" fmla="*/ 9749 h 10251"/>
              <a:gd name="connsiteX7" fmla="*/ 10324 w 10330"/>
              <a:gd name="connsiteY7" fmla="*/ 5175 h 10251"/>
              <a:gd name="connsiteX8" fmla="*/ 9710 w 10330"/>
              <a:gd name="connsiteY8" fmla="*/ 365 h 10251"/>
              <a:gd name="connsiteX0" fmla="*/ 9710 w 10330"/>
              <a:gd name="connsiteY0" fmla="*/ 365 h 10127"/>
              <a:gd name="connsiteX1" fmla="*/ 4986 w 10330"/>
              <a:gd name="connsiteY1" fmla="*/ 223 h 10127"/>
              <a:gd name="connsiteX2" fmla="*/ 455 w 10330"/>
              <a:gd name="connsiteY2" fmla="*/ 490 h 10127"/>
              <a:gd name="connsiteX3" fmla="*/ 13 w 10330"/>
              <a:gd name="connsiteY3" fmla="*/ 4865 h 10127"/>
              <a:gd name="connsiteX4" fmla="*/ 562 w 10330"/>
              <a:gd name="connsiteY4" fmla="*/ 9650 h 10127"/>
              <a:gd name="connsiteX5" fmla="*/ 5191 w 10330"/>
              <a:gd name="connsiteY5" fmla="*/ 10012 h 10127"/>
              <a:gd name="connsiteX6" fmla="*/ 9921 w 10330"/>
              <a:gd name="connsiteY6" fmla="*/ 9749 h 10127"/>
              <a:gd name="connsiteX7" fmla="*/ 10324 w 10330"/>
              <a:gd name="connsiteY7" fmla="*/ 5175 h 10127"/>
              <a:gd name="connsiteX8" fmla="*/ 9710 w 10330"/>
              <a:gd name="connsiteY8" fmla="*/ 365 h 10127"/>
              <a:gd name="connsiteX0" fmla="*/ 9710 w 10330"/>
              <a:gd name="connsiteY0" fmla="*/ 365 h 10127"/>
              <a:gd name="connsiteX1" fmla="*/ 4986 w 10330"/>
              <a:gd name="connsiteY1" fmla="*/ 223 h 10127"/>
              <a:gd name="connsiteX2" fmla="*/ 455 w 10330"/>
              <a:gd name="connsiteY2" fmla="*/ 490 h 10127"/>
              <a:gd name="connsiteX3" fmla="*/ 13 w 10330"/>
              <a:gd name="connsiteY3" fmla="*/ 4865 h 10127"/>
              <a:gd name="connsiteX4" fmla="*/ 562 w 10330"/>
              <a:gd name="connsiteY4" fmla="*/ 9650 h 10127"/>
              <a:gd name="connsiteX5" fmla="*/ 5191 w 10330"/>
              <a:gd name="connsiteY5" fmla="*/ 10012 h 10127"/>
              <a:gd name="connsiteX6" fmla="*/ 9921 w 10330"/>
              <a:gd name="connsiteY6" fmla="*/ 9749 h 10127"/>
              <a:gd name="connsiteX7" fmla="*/ 10324 w 10330"/>
              <a:gd name="connsiteY7" fmla="*/ 5175 h 10127"/>
              <a:gd name="connsiteX8" fmla="*/ 9710 w 10330"/>
              <a:gd name="connsiteY8" fmla="*/ 365 h 10127"/>
              <a:gd name="connsiteX0" fmla="*/ 9712 w 10332"/>
              <a:gd name="connsiteY0" fmla="*/ 365 h 10317"/>
              <a:gd name="connsiteX1" fmla="*/ 4988 w 10332"/>
              <a:gd name="connsiteY1" fmla="*/ 223 h 10317"/>
              <a:gd name="connsiteX2" fmla="*/ 457 w 10332"/>
              <a:gd name="connsiteY2" fmla="*/ 490 h 10317"/>
              <a:gd name="connsiteX3" fmla="*/ 15 w 10332"/>
              <a:gd name="connsiteY3" fmla="*/ 4865 h 10317"/>
              <a:gd name="connsiteX4" fmla="*/ 588 w 10332"/>
              <a:gd name="connsiteY4" fmla="*/ 9929 h 10317"/>
              <a:gd name="connsiteX5" fmla="*/ 5193 w 10332"/>
              <a:gd name="connsiteY5" fmla="*/ 10012 h 10317"/>
              <a:gd name="connsiteX6" fmla="*/ 9923 w 10332"/>
              <a:gd name="connsiteY6" fmla="*/ 9749 h 10317"/>
              <a:gd name="connsiteX7" fmla="*/ 10326 w 10332"/>
              <a:gd name="connsiteY7" fmla="*/ 5175 h 10317"/>
              <a:gd name="connsiteX8" fmla="*/ 9712 w 10332"/>
              <a:gd name="connsiteY8" fmla="*/ 365 h 10317"/>
              <a:gd name="connsiteX0" fmla="*/ 9712 w 10332"/>
              <a:gd name="connsiteY0" fmla="*/ 365 h 10185"/>
              <a:gd name="connsiteX1" fmla="*/ 4988 w 10332"/>
              <a:gd name="connsiteY1" fmla="*/ 223 h 10185"/>
              <a:gd name="connsiteX2" fmla="*/ 457 w 10332"/>
              <a:gd name="connsiteY2" fmla="*/ 490 h 10185"/>
              <a:gd name="connsiteX3" fmla="*/ 15 w 10332"/>
              <a:gd name="connsiteY3" fmla="*/ 4865 h 10185"/>
              <a:gd name="connsiteX4" fmla="*/ 588 w 10332"/>
              <a:gd name="connsiteY4" fmla="*/ 9929 h 10185"/>
              <a:gd name="connsiteX5" fmla="*/ 5193 w 10332"/>
              <a:gd name="connsiteY5" fmla="*/ 10012 h 10185"/>
              <a:gd name="connsiteX6" fmla="*/ 9923 w 10332"/>
              <a:gd name="connsiteY6" fmla="*/ 9749 h 10185"/>
              <a:gd name="connsiteX7" fmla="*/ 10326 w 10332"/>
              <a:gd name="connsiteY7" fmla="*/ 5175 h 10185"/>
              <a:gd name="connsiteX8" fmla="*/ 9712 w 10332"/>
              <a:gd name="connsiteY8" fmla="*/ 365 h 10185"/>
              <a:gd name="connsiteX0" fmla="*/ 9712 w 10326"/>
              <a:gd name="connsiteY0" fmla="*/ 365 h 10183"/>
              <a:gd name="connsiteX1" fmla="*/ 4988 w 10326"/>
              <a:gd name="connsiteY1" fmla="*/ 223 h 10183"/>
              <a:gd name="connsiteX2" fmla="*/ 457 w 10326"/>
              <a:gd name="connsiteY2" fmla="*/ 490 h 10183"/>
              <a:gd name="connsiteX3" fmla="*/ 15 w 10326"/>
              <a:gd name="connsiteY3" fmla="*/ 4865 h 10183"/>
              <a:gd name="connsiteX4" fmla="*/ 588 w 10326"/>
              <a:gd name="connsiteY4" fmla="*/ 9929 h 10183"/>
              <a:gd name="connsiteX5" fmla="*/ 5193 w 10326"/>
              <a:gd name="connsiteY5" fmla="*/ 10012 h 10183"/>
              <a:gd name="connsiteX6" fmla="*/ 9792 w 10326"/>
              <a:gd name="connsiteY6" fmla="*/ 9792 h 10183"/>
              <a:gd name="connsiteX7" fmla="*/ 10326 w 10326"/>
              <a:gd name="connsiteY7" fmla="*/ 5175 h 10183"/>
              <a:gd name="connsiteX8" fmla="*/ 9712 w 10326"/>
              <a:gd name="connsiteY8" fmla="*/ 365 h 10183"/>
              <a:gd name="connsiteX0" fmla="*/ 9712 w 10326"/>
              <a:gd name="connsiteY0" fmla="*/ 365 h 10183"/>
              <a:gd name="connsiteX1" fmla="*/ 4988 w 10326"/>
              <a:gd name="connsiteY1" fmla="*/ 223 h 10183"/>
              <a:gd name="connsiteX2" fmla="*/ 457 w 10326"/>
              <a:gd name="connsiteY2" fmla="*/ 490 h 10183"/>
              <a:gd name="connsiteX3" fmla="*/ 15 w 10326"/>
              <a:gd name="connsiteY3" fmla="*/ 4865 h 10183"/>
              <a:gd name="connsiteX4" fmla="*/ 588 w 10326"/>
              <a:gd name="connsiteY4" fmla="*/ 9929 h 10183"/>
              <a:gd name="connsiteX5" fmla="*/ 5193 w 10326"/>
              <a:gd name="connsiteY5" fmla="*/ 10012 h 10183"/>
              <a:gd name="connsiteX6" fmla="*/ 9792 w 10326"/>
              <a:gd name="connsiteY6" fmla="*/ 9792 h 10183"/>
              <a:gd name="connsiteX7" fmla="*/ 10326 w 10326"/>
              <a:gd name="connsiteY7" fmla="*/ 5175 h 10183"/>
              <a:gd name="connsiteX8" fmla="*/ 9712 w 10326"/>
              <a:gd name="connsiteY8" fmla="*/ 365 h 10183"/>
              <a:gd name="connsiteX0" fmla="*/ 9712 w 10267"/>
              <a:gd name="connsiteY0" fmla="*/ 365 h 10183"/>
              <a:gd name="connsiteX1" fmla="*/ 4988 w 10267"/>
              <a:gd name="connsiteY1" fmla="*/ 223 h 10183"/>
              <a:gd name="connsiteX2" fmla="*/ 457 w 10267"/>
              <a:gd name="connsiteY2" fmla="*/ 490 h 10183"/>
              <a:gd name="connsiteX3" fmla="*/ 15 w 10267"/>
              <a:gd name="connsiteY3" fmla="*/ 4865 h 10183"/>
              <a:gd name="connsiteX4" fmla="*/ 588 w 10267"/>
              <a:gd name="connsiteY4" fmla="*/ 9929 h 10183"/>
              <a:gd name="connsiteX5" fmla="*/ 5193 w 10267"/>
              <a:gd name="connsiteY5" fmla="*/ 10012 h 10183"/>
              <a:gd name="connsiteX6" fmla="*/ 9792 w 10267"/>
              <a:gd name="connsiteY6" fmla="*/ 9792 h 10183"/>
              <a:gd name="connsiteX7" fmla="*/ 10266 w 10267"/>
              <a:gd name="connsiteY7" fmla="*/ 5175 h 10183"/>
              <a:gd name="connsiteX8" fmla="*/ 9712 w 10267"/>
              <a:gd name="connsiteY8" fmla="*/ 365 h 10183"/>
              <a:gd name="connsiteX0" fmla="*/ 9712 w 10288"/>
              <a:gd name="connsiteY0" fmla="*/ 365 h 10186"/>
              <a:gd name="connsiteX1" fmla="*/ 4988 w 10288"/>
              <a:gd name="connsiteY1" fmla="*/ 223 h 10186"/>
              <a:gd name="connsiteX2" fmla="*/ 457 w 10288"/>
              <a:gd name="connsiteY2" fmla="*/ 490 h 10186"/>
              <a:gd name="connsiteX3" fmla="*/ 15 w 10288"/>
              <a:gd name="connsiteY3" fmla="*/ 4865 h 10186"/>
              <a:gd name="connsiteX4" fmla="*/ 588 w 10288"/>
              <a:gd name="connsiteY4" fmla="*/ 9929 h 10186"/>
              <a:gd name="connsiteX5" fmla="*/ 5193 w 10288"/>
              <a:gd name="connsiteY5" fmla="*/ 10012 h 10186"/>
              <a:gd name="connsiteX6" fmla="*/ 9935 w 10288"/>
              <a:gd name="connsiteY6" fmla="*/ 9728 h 10186"/>
              <a:gd name="connsiteX7" fmla="*/ 10266 w 10288"/>
              <a:gd name="connsiteY7" fmla="*/ 5175 h 10186"/>
              <a:gd name="connsiteX8" fmla="*/ 9712 w 10288"/>
              <a:gd name="connsiteY8" fmla="*/ 365 h 10186"/>
              <a:gd name="connsiteX0" fmla="*/ 9712 w 10288"/>
              <a:gd name="connsiteY0" fmla="*/ 435 h 10256"/>
              <a:gd name="connsiteX1" fmla="*/ 4988 w 10288"/>
              <a:gd name="connsiteY1" fmla="*/ 100 h 10256"/>
              <a:gd name="connsiteX2" fmla="*/ 457 w 10288"/>
              <a:gd name="connsiteY2" fmla="*/ 560 h 10256"/>
              <a:gd name="connsiteX3" fmla="*/ 15 w 10288"/>
              <a:gd name="connsiteY3" fmla="*/ 4935 h 10256"/>
              <a:gd name="connsiteX4" fmla="*/ 588 w 10288"/>
              <a:gd name="connsiteY4" fmla="*/ 9999 h 10256"/>
              <a:gd name="connsiteX5" fmla="*/ 5193 w 10288"/>
              <a:gd name="connsiteY5" fmla="*/ 10082 h 10256"/>
              <a:gd name="connsiteX6" fmla="*/ 9935 w 10288"/>
              <a:gd name="connsiteY6" fmla="*/ 9798 h 10256"/>
              <a:gd name="connsiteX7" fmla="*/ 10266 w 10288"/>
              <a:gd name="connsiteY7" fmla="*/ 5245 h 10256"/>
              <a:gd name="connsiteX8" fmla="*/ 9712 w 10288"/>
              <a:gd name="connsiteY8" fmla="*/ 435 h 10256"/>
              <a:gd name="connsiteX0" fmla="*/ 9749 w 10325"/>
              <a:gd name="connsiteY0" fmla="*/ 435 h 10256"/>
              <a:gd name="connsiteX1" fmla="*/ 5025 w 10325"/>
              <a:gd name="connsiteY1" fmla="*/ 100 h 10256"/>
              <a:gd name="connsiteX2" fmla="*/ 387 w 10325"/>
              <a:gd name="connsiteY2" fmla="*/ 431 h 10256"/>
              <a:gd name="connsiteX3" fmla="*/ 52 w 10325"/>
              <a:gd name="connsiteY3" fmla="*/ 4935 h 10256"/>
              <a:gd name="connsiteX4" fmla="*/ 625 w 10325"/>
              <a:gd name="connsiteY4" fmla="*/ 9999 h 10256"/>
              <a:gd name="connsiteX5" fmla="*/ 5230 w 10325"/>
              <a:gd name="connsiteY5" fmla="*/ 10082 h 10256"/>
              <a:gd name="connsiteX6" fmla="*/ 9972 w 10325"/>
              <a:gd name="connsiteY6" fmla="*/ 9798 h 10256"/>
              <a:gd name="connsiteX7" fmla="*/ 10303 w 10325"/>
              <a:gd name="connsiteY7" fmla="*/ 5245 h 10256"/>
              <a:gd name="connsiteX8" fmla="*/ 9749 w 10325"/>
              <a:gd name="connsiteY8" fmla="*/ 435 h 10256"/>
              <a:gd name="connsiteX0" fmla="*/ 9821 w 10325"/>
              <a:gd name="connsiteY0" fmla="*/ 401 h 10308"/>
              <a:gd name="connsiteX1" fmla="*/ 5025 w 10325"/>
              <a:gd name="connsiteY1" fmla="*/ 152 h 10308"/>
              <a:gd name="connsiteX2" fmla="*/ 387 w 10325"/>
              <a:gd name="connsiteY2" fmla="*/ 483 h 10308"/>
              <a:gd name="connsiteX3" fmla="*/ 52 w 10325"/>
              <a:gd name="connsiteY3" fmla="*/ 4987 h 10308"/>
              <a:gd name="connsiteX4" fmla="*/ 625 w 10325"/>
              <a:gd name="connsiteY4" fmla="*/ 10051 h 10308"/>
              <a:gd name="connsiteX5" fmla="*/ 5230 w 10325"/>
              <a:gd name="connsiteY5" fmla="*/ 10134 h 10308"/>
              <a:gd name="connsiteX6" fmla="*/ 9972 w 10325"/>
              <a:gd name="connsiteY6" fmla="*/ 9850 h 10308"/>
              <a:gd name="connsiteX7" fmla="*/ 10303 w 10325"/>
              <a:gd name="connsiteY7" fmla="*/ 5297 h 10308"/>
              <a:gd name="connsiteX8" fmla="*/ 9821 w 10325"/>
              <a:gd name="connsiteY8" fmla="*/ 401 h 10308"/>
              <a:gd name="connsiteX0" fmla="*/ 9821 w 10325"/>
              <a:gd name="connsiteY0" fmla="*/ 444 h 10351"/>
              <a:gd name="connsiteX1" fmla="*/ 5120 w 10325"/>
              <a:gd name="connsiteY1" fmla="*/ 88 h 10351"/>
              <a:gd name="connsiteX2" fmla="*/ 387 w 10325"/>
              <a:gd name="connsiteY2" fmla="*/ 526 h 10351"/>
              <a:gd name="connsiteX3" fmla="*/ 52 w 10325"/>
              <a:gd name="connsiteY3" fmla="*/ 5030 h 10351"/>
              <a:gd name="connsiteX4" fmla="*/ 625 w 10325"/>
              <a:gd name="connsiteY4" fmla="*/ 10094 h 10351"/>
              <a:gd name="connsiteX5" fmla="*/ 5230 w 10325"/>
              <a:gd name="connsiteY5" fmla="*/ 10177 h 10351"/>
              <a:gd name="connsiteX6" fmla="*/ 9972 w 10325"/>
              <a:gd name="connsiteY6" fmla="*/ 9893 h 10351"/>
              <a:gd name="connsiteX7" fmla="*/ 10303 w 10325"/>
              <a:gd name="connsiteY7" fmla="*/ 5340 h 10351"/>
              <a:gd name="connsiteX8" fmla="*/ 9821 w 10325"/>
              <a:gd name="connsiteY8" fmla="*/ 444 h 10351"/>
              <a:gd name="connsiteX0" fmla="*/ 9939 w 10443"/>
              <a:gd name="connsiteY0" fmla="*/ 444 h 10504"/>
              <a:gd name="connsiteX1" fmla="*/ 5238 w 10443"/>
              <a:gd name="connsiteY1" fmla="*/ 88 h 10504"/>
              <a:gd name="connsiteX2" fmla="*/ 505 w 10443"/>
              <a:gd name="connsiteY2" fmla="*/ 526 h 10504"/>
              <a:gd name="connsiteX3" fmla="*/ 15 w 10443"/>
              <a:gd name="connsiteY3" fmla="*/ 5051 h 10504"/>
              <a:gd name="connsiteX4" fmla="*/ 743 w 10443"/>
              <a:gd name="connsiteY4" fmla="*/ 10094 h 10504"/>
              <a:gd name="connsiteX5" fmla="*/ 5348 w 10443"/>
              <a:gd name="connsiteY5" fmla="*/ 10177 h 10504"/>
              <a:gd name="connsiteX6" fmla="*/ 10090 w 10443"/>
              <a:gd name="connsiteY6" fmla="*/ 9893 h 10504"/>
              <a:gd name="connsiteX7" fmla="*/ 10421 w 10443"/>
              <a:gd name="connsiteY7" fmla="*/ 5340 h 10504"/>
              <a:gd name="connsiteX8" fmla="*/ 9939 w 10443"/>
              <a:gd name="connsiteY8" fmla="*/ 444 h 10504"/>
              <a:gd name="connsiteX0" fmla="*/ 9989 w 10493"/>
              <a:gd name="connsiteY0" fmla="*/ 444 h 10473"/>
              <a:gd name="connsiteX1" fmla="*/ 5288 w 10493"/>
              <a:gd name="connsiteY1" fmla="*/ 88 h 10473"/>
              <a:gd name="connsiteX2" fmla="*/ 555 w 10493"/>
              <a:gd name="connsiteY2" fmla="*/ 526 h 10473"/>
              <a:gd name="connsiteX3" fmla="*/ 65 w 10493"/>
              <a:gd name="connsiteY3" fmla="*/ 5051 h 10473"/>
              <a:gd name="connsiteX4" fmla="*/ 602 w 10493"/>
              <a:gd name="connsiteY4" fmla="*/ 10051 h 10473"/>
              <a:gd name="connsiteX5" fmla="*/ 5398 w 10493"/>
              <a:gd name="connsiteY5" fmla="*/ 10177 h 10473"/>
              <a:gd name="connsiteX6" fmla="*/ 10140 w 10493"/>
              <a:gd name="connsiteY6" fmla="*/ 9893 h 10473"/>
              <a:gd name="connsiteX7" fmla="*/ 10471 w 10493"/>
              <a:gd name="connsiteY7" fmla="*/ 5340 h 10473"/>
              <a:gd name="connsiteX8" fmla="*/ 9989 w 10493"/>
              <a:gd name="connsiteY8" fmla="*/ 444 h 10473"/>
              <a:gd name="connsiteX0" fmla="*/ 9928 w 10432"/>
              <a:gd name="connsiteY0" fmla="*/ 444 h 10484"/>
              <a:gd name="connsiteX1" fmla="*/ 5227 w 10432"/>
              <a:gd name="connsiteY1" fmla="*/ 88 h 10484"/>
              <a:gd name="connsiteX2" fmla="*/ 494 w 10432"/>
              <a:gd name="connsiteY2" fmla="*/ 526 h 10484"/>
              <a:gd name="connsiteX3" fmla="*/ 4 w 10432"/>
              <a:gd name="connsiteY3" fmla="*/ 5051 h 10484"/>
              <a:gd name="connsiteX4" fmla="*/ 541 w 10432"/>
              <a:gd name="connsiteY4" fmla="*/ 10051 h 10484"/>
              <a:gd name="connsiteX5" fmla="*/ 5337 w 10432"/>
              <a:gd name="connsiteY5" fmla="*/ 10177 h 10484"/>
              <a:gd name="connsiteX6" fmla="*/ 10079 w 10432"/>
              <a:gd name="connsiteY6" fmla="*/ 9893 h 10484"/>
              <a:gd name="connsiteX7" fmla="*/ 10410 w 10432"/>
              <a:gd name="connsiteY7" fmla="*/ 5340 h 10484"/>
              <a:gd name="connsiteX8" fmla="*/ 9928 w 10432"/>
              <a:gd name="connsiteY8" fmla="*/ 444 h 10484"/>
              <a:gd name="connsiteX0" fmla="*/ 9988 w 10492"/>
              <a:gd name="connsiteY0" fmla="*/ 444 h 10557"/>
              <a:gd name="connsiteX1" fmla="*/ 5287 w 10492"/>
              <a:gd name="connsiteY1" fmla="*/ 88 h 10557"/>
              <a:gd name="connsiteX2" fmla="*/ 554 w 10492"/>
              <a:gd name="connsiteY2" fmla="*/ 526 h 10557"/>
              <a:gd name="connsiteX3" fmla="*/ 64 w 10492"/>
              <a:gd name="connsiteY3" fmla="*/ 5051 h 10557"/>
              <a:gd name="connsiteX4" fmla="*/ 601 w 10492"/>
              <a:gd name="connsiteY4" fmla="*/ 10051 h 10557"/>
              <a:gd name="connsiteX5" fmla="*/ 5385 w 10492"/>
              <a:gd name="connsiteY5" fmla="*/ 10370 h 10557"/>
              <a:gd name="connsiteX6" fmla="*/ 10139 w 10492"/>
              <a:gd name="connsiteY6" fmla="*/ 9893 h 10557"/>
              <a:gd name="connsiteX7" fmla="*/ 10470 w 10492"/>
              <a:gd name="connsiteY7" fmla="*/ 5340 h 10557"/>
              <a:gd name="connsiteX8" fmla="*/ 9988 w 10492"/>
              <a:gd name="connsiteY8" fmla="*/ 444 h 10557"/>
              <a:gd name="connsiteX0" fmla="*/ 9928 w 10432"/>
              <a:gd name="connsiteY0" fmla="*/ 444 h 10515"/>
              <a:gd name="connsiteX1" fmla="*/ 5227 w 10432"/>
              <a:gd name="connsiteY1" fmla="*/ 88 h 10515"/>
              <a:gd name="connsiteX2" fmla="*/ 494 w 10432"/>
              <a:gd name="connsiteY2" fmla="*/ 526 h 10515"/>
              <a:gd name="connsiteX3" fmla="*/ 4 w 10432"/>
              <a:gd name="connsiteY3" fmla="*/ 5051 h 10515"/>
              <a:gd name="connsiteX4" fmla="*/ 541 w 10432"/>
              <a:gd name="connsiteY4" fmla="*/ 10051 h 10515"/>
              <a:gd name="connsiteX5" fmla="*/ 5325 w 10432"/>
              <a:gd name="connsiteY5" fmla="*/ 10370 h 10515"/>
              <a:gd name="connsiteX6" fmla="*/ 10079 w 10432"/>
              <a:gd name="connsiteY6" fmla="*/ 9893 h 10515"/>
              <a:gd name="connsiteX7" fmla="*/ 10410 w 10432"/>
              <a:gd name="connsiteY7" fmla="*/ 5340 h 10515"/>
              <a:gd name="connsiteX8" fmla="*/ 9928 w 10432"/>
              <a:gd name="connsiteY8" fmla="*/ 444 h 10515"/>
              <a:gd name="connsiteX0" fmla="*/ 9934 w 10438"/>
              <a:gd name="connsiteY0" fmla="*/ 444 h 10584"/>
              <a:gd name="connsiteX1" fmla="*/ 5233 w 10438"/>
              <a:gd name="connsiteY1" fmla="*/ 88 h 10584"/>
              <a:gd name="connsiteX2" fmla="*/ 500 w 10438"/>
              <a:gd name="connsiteY2" fmla="*/ 526 h 10584"/>
              <a:gd name="connsiteX3" fmla="*/ 10 w 10438"/>
              <a:gd name="connsiteY3" fmla="*/ 5051 h 10584"/>
              <a:gd name="connsiteX4" fmla="*/ 666 w 10438"/>
              <a:gd name="connsiteY4" fmla="*/ 10158 h 10584"/>
              <a:gd name="connsiteX5" fmla="*/ 5331 w 10438"/>
              <a:gd name="connsiteY5" fmla="*/ 10370 h 10584"/>
              <a:gd name="connsiteX6" fmla="*/ 10085 w 10438"/>
              <a:gd name="connsiteY6" fmla="*/ 9893 h 10584"/>
              <a:gd name="connsiteX7" fmla="*/ 10416 w 10438"/>
              <a:gd name="connsiteY7" fmla="*/ 5340 h 10584"/>
              <a:gd name="connsiteX8" fmla="*/ 9934 w 10438"/>
              <a:gd name="connsiteY8" fmla="*/ 444 h 10584"/>
              <a:gd name="connsiteX0" fmla="*/ 9934 w 10438"/>
              <a:gd name="connsiteY0" fmla="*/ 444 h 10605"/>
              <a:gd name="connsiteX1" fmla="*/ 5233 w 10438"/>
              <a:gd name="connsiteY1" fmla="*/ 88 h 10605"/>
              <a:gd name="connsiteX2" fmla="*/ 500 w 10438"/>
              <a:gd name="connsiteY2" fmla="*/ 526 h 10605"/>
              <a:gd name="connsiteX3" fmla="*/ 10 w 10438"/>
              <a:gd name="connsiteY3" fmla="*/ 5051 h 10605"/>
              <a:gd name="connsiteX4" fmla="*/ 666 w 10438"/>
              <a:gd name="connsiteY4" fmla="*/ 10158 h 10605"/>
              <a:gd name="connsiteX5" fmla="*/ 5331 w 10438"/>
              <a:gd name="connsiteY5" fmla="*/ 10370 h 10605"/>
              <a:gd name="connsiteX6" fmla="*/ 10085 w 10438"/>
              <a:gd name="connsiteY6" fmla="*/ 9893 h 10605"/>
              <a:gd name="connsiteX7" fmla="*/ 10416 w 10438"/>
              <a:gd name="connsiteY7" fmla="*/ 5340 h 10605"/>
              <a:gd name="connsiteX8" fmla="*/ 9934 w 10438"/>
              <a:gd name="connsiteY8" fmla="*/ 444 h 10605"/>
              <a:gd name="connsiteX0" fmla="*/ 9934 w 10438"/>
              <a:gd name="connsiteY0" fmla="*/ 444 h 10497"/>
              <a:gd name="connsiteX1" fmla="*/ 5233 w 10438"/>
              <a:gd name="connsiteY1" fmla="*/ 88 h 10497"/>
              <a:gd name="connsiteX2" fmla="*/ 500 w 10438"/>
              <a:gd name="connsiteY2" fmla="*/ 526 h 10497"/>
              <a:gd name="connsiteX3" fmla="*/ 10 w 10438"/>
              <a:gd name="connsiteY3" fmla="*/ 5051 h 10497"/>
              <a:gd name="connsiteX4" fmla="*/ 666 w 10438"/>
              <a:gd name="connsiteY4" fmla="*/ 10158 h 10497"/>
              <a:gd name="connsiteX5" fmla="*/ 5331 w 10438"/>
              <a:gd name="connsiteY5" fmla="*/ 10370 h 10497"/>
              <a:gd name="connsiteX6" fmla="*/ 10085 w 10438"/>
              <a:gd name="connsiteY6" fmla="*/ 9893 h 10497"/>
              <a:gd name="connsiteX7" fmla="*/ 10416 w 10438"/>
              <a:gd name="connsiteY7" fmla="*/ 5340 h 10497"/>
              <a:gd name="connsiteX8" fmla="*/ 9934 w 10438"/>
              <a:gd name="connsiteY8" fmla="*/ 444 h 10497"/>
              <a:gd name="connsiteX0" fmla="*/ 9934 w 10455"/>
              <a:gd name="connsiteY0" fmla="*/ 444 h 10491"/>
              <a:gd name="connsiteX1" fmla="*/ 5233 w 10455"/>
              <a:gd name="connsiteY1" fmla="*/ 88 h 10491"/>
              <a:gd name="connsiteX2" fmla="*/ 500 w 10455"/>
              <a:gd name="connsiteY2" fmla="*/ 526 h 10491"/>
              <a:gd name="connsiteX3" fmla="*/ 10 w 10455"/>
              <a:gd name="connsiteY3" fmla="*/ 5051 h 10491"/>
              <a:gd name="connsiteX4" fmla="*/ 666 w 10455"/>
              <a:gd name="connsiteY4" fmla="*/ 10158 h 10491"/>
              <a:gd name="connsiteX5" fmla="*/ 5331 w 10455"/>
              <a:gd name="connsiteY5" fmla="*/ 10370 h 10491"/>
              <a:gd name="connsiteX6" fmla="*/ 10133 w 10455"/>
              <a:gd name="connsiteY6" fmla="*/ 10000 h 10491"/>
              <a:gd name="connsiteX7" fmla="*/ 10416 w 10455"/>
              <a:gd name="connsiteY7" fmla="*/ 5340 h 10491"/>
              <a:gd name="connsiteX8" fmla="*/ 9934 w 10455"/>
              <a:gd name="connsiteY8" fmla="*/ 444 h 10491"/>
              <a:gd name="connsiteX0" fmla="*/ 9994 w 10455"/>
              <a:gd name="connsiteY0" fmla="*/ 435 h 10503"/>
              <a:gd name="connsiteX1" fmla="*/ 5233 w 10455"/>
              <a:gd name="connsiteY1" fmla="*/ 100 h 10503"/>
              <a:gd name="connsiteX2" fmla="*/ 500 w 10455"/>
              <a:gd name="connsiteY2" fmla="*/ 538 h 10503"/>
              <a:gd name="connsiteX3" fmla="*/ 10 w 10455"/>
              <a:gd name="connsiteY3" fmla="*/ 5063 h 10503"/>
              <a:gd name="connsiteX4" fmla="*/ 666 w 10455"/>
              <a:gd name="connsiteY4" fmla="*/ 10170 h 10503"/>
              <a:gd name="connsiteX5" fmla="*/ 5331 w 10455"/>
              <a:gd name="connsiteY5" fmla="*/ 10382 h 10503"/>
              <a:gd name="connsiteX6" fmla="*/ 10133 w 10455"/>
              <a:gd name="connsiteY6" fmla="*/ 10012 h 10503"/>
              <a:gd name="connsiteX7" fmla="*/ 10416 w 10455"/>
              <a:gd name="connsiteY7" fmla="*/ 5352 h 10503"/>
              <a:gd name="connsiteX8" fmla="*/ 9994 w 10455"/>
              <a:gd name="connsiteY8" fmla="*/ 435 h 10503"/>
              <a:gd name="connsiteX0" fmla="*/ 9994 w 10541"/>
              <a:gd name="connsiteY0" fmla="*/ 435 h 10503"/>
              <a:gd name="connsiteX1" fmla="*/ 5233 w 10541"/>
              <a:gd name="connsiteY1" fmla="*/ 100 h 10503"/>
              <a:gd name="connsiteX2" fmla="*/ 500 w 10541"/>
              <a:gd name="connsiteY2" fmla="*/ 538 h 10503"/>
              <a:gd name="connsiteX3" fmla="*/ 10 w 10541"/>
              <a:gd name="connsiteY3" fmla="*/ 5063 h 10503"/>
              <a:gd name="connsiteX4" fmla="*/ 666 w 10541"/>
              <a:gd name="connsiteY4" fmla="*/ 10170 h 10503"/>
              <a:gd name="connsiteX5" fmla="*/ 5331 w 10541"/>
              <a:gd name="connsiteY5" fmla="*/ 10382 h 10503"/>
              <a:gd name="connsiteX6" fmla="*/ 10133 w 10541"/>
              <a:gd name="connsiteY6" fmla="*/ 10012 h 10503"/>
              <a:gd name="connsiteX7" fmla="*/ 10535 w 10541"/>
              <a:gd name="connsiteY7" fmla="*/ 5331 h 10503"/>
              <a:gd name="connsiteX8" fmla="*/ 9994 w 10541"/>
              <a:gd name="connsiteY8" fmla="*/ 435 h 10503"/>
              <a:gd name="connsiteX0" fmla="*/ 9994 w 10550"/>
              <a:gd name="connsiteY0" fmla="*/ 435 h 10500"/>
              <a:gd name="connsiteX1" fmla="*/ 5233 w 10550"/>
              <a:gd name="connsiteY1" fmla="*/ 100 h 10500"/>
              <a:gd name="connsiteX2" fmla="*/ 500 w 10550"/>
              <a:gd name="connsiteY2" fmla="*/ 538 h 10500"/>
              <a:gd name="connsiteX3" fmla="*/ 10 w 10550"/>
              <a:gd name="connsiteY3" fmla="*/ 5063 h 10500"/>
              <a:gd name="connsiteX4" fmla="*/ 666 w 10550"/>
              <a:gd name="connsiteY4" fmla="*/ 10170 h 10500"/>
              <a:gd name="connsiteX5" fmla="*/ 5331 w 10550"/>
              <a:gd name="connsiteY5" fmla="*/ 10382 h 10500"/>
              <a:gd name="connsiteX6" fmla="*/ 10181 w 10550"/>
              <a:gd name="connsiteY6" fmla="*/ 10055 h 10500"/>
              <a:gd name="connsiteX7" fmla="*/ 10535 w 10550"/>
              <a:gd name="connsiteY7" fmla="*/ 5331 h 10500"/>
              <a:gd name="connsiteX8" fmla="*/ 9994 w 10550"/>
              <a:gd name="connsiteY8" fmla="*/ 435 h 10500"/>
              <a:gd name="connsiteX0" fmla="*/ 9994 w 10550"/>
              <a:gd name="connsiteY0" fmla="*/ 435 h 10528"/>
              <a:gd name="connsiteX1" fmla="*/ 5233 w 10550"/>
              <a:gd name="connsiteY1" fmla="*/ 100 h 10528"/>
              <a:gd name="connsiteX2" fmla="*/ 500 w 10550"/>
              <a:gd name="connsiteY2" fmla="*/ 538 h 10528"/>
              <a:gd name="connsiteX3" fmla="*/ 10 w 10550"/>
              <a:gd name="connsiteY3" fmla="*/ 5063 h 10528"/>
              <a:gd name="connsiteX4" fmla="*/ 666 w 10550"/>
              <a:gd name="connsiteY4" fmla="*/ 10213 h 10528"/>
              <a:gd name="connsiteX5" fmla="*/ 5331 w 10550"/>
              <a:gd name="connsiteY5" fmla="*/ 10382 h 10528"/>
              <a:gd name="connsiteX6" fmla="*/ 10181 w 10550"/>
              <a:gd name="connsiteY6" fmla="*/ 10055 h 10528"/>
              <a:gd name="connsiteX7" fmla="*/ 10535 w 10550"/>
              <a:gd name="connsiteY7" fmla="*/ 5331 h 10528"/>
              <a:gd name="connsiteX8" fmla="*/ 9994 w 10550"/>
              <a:gd name="connsiteY8" fmla="*/ 435 h 10528"/>
              <a:gd name="connsiteX0" fmla="*/ 9991 w 10547"/>
              <a:gd name="connsiteY0" fmla="*/ 435 h 10528"/>
              <a:gd name="connsiteX1" fmla="*/ 5230 w 10547"/>
              <a:gd name="connsiteY1" fmla="*/ 100 h 10528"/>
              <a:gd name="connsiteX2" fmla="*/ 497 w 10547"/>
              <a:gd name="connsiteY2" fmla="*/ 538 h 10528"/>
              <a:gd name="connsiteX3" fmla="*/ 7 w 10547"/>
              <a:gd name="connsiteY3" fmla="*/ 5063 h 10528"/>
              <a:gd name="connsiteX4" fmla="*/ 663 w 10547"/>
              <a:gd name="connsiteY4" fmla="*/ 10213 h 10528"/>
              <a:gd name="connsiteX5" fmla="*/ 5328 w 10547"/>
              <a:gd name="connsiteY5" fmla="*/ 10382 h 10528"/>
              <a:gd name="connsiteX6" fmla="*/ 10178 w 10547"/>
              <a:gd name="connsiteY6" fmla="*/ 10055 h 10528"/>
              <a:gd name="connsiteX7" fmla="*/ 10532 w 10547"/>
              <a:gd name="connsiteY7" fmla="*/ 5331 h 10528"/>
              <a:gd name="connsiteX8" fmla="*/ 9991 w 10547"/>
              <a:gd name="connsiteY8" fmla="*/ 435 h 10528"/>
              <a:gd name="connsiteX0" fmla="*/ 9999 w 10555"/>
              <a:gd name="connsiteY0" fmla="*/ 435 h 10528"/>
              <a:gd name="connsiteX1" fmla="*/ 5238 w 10555"/>
              <a:gd name="connsiteY1" fmla="*/ 100 h 10528"/>
              <a:gd name="connsiteX2" fmla="*/ 481 w 10555"/>
              <a:gd name="connsiteY2" fmla="*/ 559 h 10528"/>
              <a:gd name="connsiteX3" fmla="*/ 15 w 10555"/>
              <a:gd name="connsiteY3" fmla="*/ 5063 h 10528"/>
              <a:gd name="connsiteX4" fmla="*/ 671 w 10555"/>
              <a:gd name="connsiteY4" fmla="*/ 10213 h 10528"/>
              <a:gd name="connsiteX5" fmla="*/ 5336 w 10555"/>
              <a:gd name="connsiteY5" fmla="*/ 10382 h 10528"/>
              <a:gd name="connsiteX6" fmla="*/ 10186 w 10555"/>
              <a:gd name="connsiteY6" fmla="*/ 10055 h 10528"/>
              <a:gd name="connsiteX7" fmla="*/ 10540 w 10555"/>
              <a:gd name="connsiteY7" fmla="*/ 5331 h 10528"/>
              <a:gd name="connsiteX8" fmla="*/ 9999 w 10555"/>
              <a:gd name="connsiteY8" fmla="*/ 435 h 10528"/>
              <a:gd name="connsiteX0" fmla="*/ 9999 w 10555"/>
              <a:gd name="connsiteY0" fmla="*/ 457 h 10550"/>
              <a:gd name="connsiteX1" fmla="*/ 5238 w 10555"/>
              <a:gd name="connsiteY1" fmla="*/ 122 h 10550"/>
              <a:gd name="connsiteX2" fmla="*/ 481 w 10555"/>
              <a:gd name="connsiteY2" fmla="*/ 581 h 10550"/>
              <a:gd name="connsiteX3" fmla="*/ 15 w 10555"/>
              <a:gd name="connsiteY3" fmla="*/ 5085 h 10550"/>
              <a:gd name="connsiteX4" fmla="*/ 671 w 10555"/>
              <a:gd name="connsiteY4" fmla="*/ 10235 h 10550"/>
              <a:gd name="connsiteX5" fmla="*/ 5336 w 10555"/>
              <a:gd name="connsiteY5" fmla="*/ 10404 h 10550"/>
              <a:gd name="connsiteX6" fmla="*/ 10186 w 10555"/>
              <a:gd name="connsiteY6" fmla="*/ 10077 h 10550"/>
              <a:gd name="connsiteX7" fmla="*/ 10540 w 10555"/>
              <a:gd name="connsiteY7" fmla="*/ 5353 h 10550"/>
              <a:gd name="connsiteX8" fmla="*/ 9999 w 10555"/>
              <a:gd name="connsiteY8" fmla="*/ 457 h 10550"/>
              <a:gd name="connsiteX0" fmla="*/ 9987 w 10555"/>
              <a:gd name="connsiteY0" fmla="*/ 409 h 10566"/>
              <a:gd name="connsiteX1" fmla="*/ 5238 w 10555"/>
              <a:gd name="connsiteY1" fmla="*/ 138 h 10566"/>
              <a:gd name="connsiteX2" fmla="*/ 481 w 10555"/>
              <a:gd name="connsiteY2" fmla="*/ 597 h 10566"/>
              <a:gd name="connsiteX3" fmla="*/ 15 w 10555"/>
              <a:gd name="connsiteY3" fmla="*/ 5101 h 10566"/>
              <a:gd name="connsiteX4" fmla="*/ 671 w 10555"/>
              <a:gd name="connsiteY4" fmla="*/ 10251 h 10566"/>
              <a:gd name="connsiteX5" fmla="*/ 5336 w 10555"/>
              <a:gd name="connsiteY5" fmla="*/ 10420 h 10566"/>
              <a:gd name="connsiteX6" fmla="*/ 10186 w 10555"/>
              <a:gd name="connsiteY6" fmla="*/ 10093 h 10566"/>
              <a:gd name="connsiteX7" fmla="*/ 10540 w 10555"/>
              <a:gd name="connsiteY7" fmla="*/ 5369 h 10566"/>
              <a:gd name="connsiteX8" fmla="*/ 9987 w 10555"/>
              <a:gd name="connsiteY8" fmla="*/ 409 h 10566"/>
              <a:gd name="connsiteX0" fmla="*/ 9987 w 10555"/>
              <a:gd name="connsiteY0" fmla="*/ 409 h 10566"/>
              <a:gd name="connsiteX1" fmla="*/ 5238 w 10555"/>
              <a:gd name="connsiteY1" fmla="*/ 138 h 10566"/>
              <a:gd name="connsiteX2" fmla="*/ 481 w 10555"/>
              <a:gd name="connsiteY2" fmla="*/ 597 h 10566"/>
              <a:gd name="connsiteX3" fmla="*/ 15 w 10555"/>
              <a:gd name="connsiteY3" fmla="*/ 5101 h 10566"/>
              <a:gd name="connsiteX4" fmla="*/ 671 w 10555"/>
              <a:gd name="connsiteY4" fmla="*/ 10251 h 10566"/>
              <a:gd name="connsiteX5" fmla="*/ 5336 w 10555"/>
              <a:gd name="connsiteY5" fmla="*/ 10420 h 10566"/>
              <a:gd name="connsiteX6" fmla="*/ 10186 w 10555"/>
              <a:gd name="connsiteY6" fmla="*/ 10093 h 10566"/>
              <a:gd name="connsiteX7" fmla="*/ 10540 w 10555"/>
              <a:gd name="connsiteY7" fmla="*/ 5369 h 10566"/>
              <a:gd name="connsiteX8" fmla="*/ 9987 w 10555"/>
              <a:gd name="connsiteY8" fmla="*/ 409 h 10566"/>
              <a:gd name="connsiteX0" fmla="*/ 9987 w 10555"/>
              <a:gd name="connsiteY0" fmla="*/ 409 h 10566"/>
              <a:gd name="connsiteX1" fmla="*/ 5238 w 10555"/>
              <a:gd name="connsiteY1" fmla="*/ 138 h 10566"/>
              <a:gd name="connsiteX2" fmla="*/ 481 w 10555"/>
              <a:gd name="connsiteY2" fmla="*/ 597 h 10566"/>
              <a:gd name="connsiteX3" fmla="*/ 15 w 10555"/>
              <a:gd name="connsiteY3" fmla="*/ 5101 h 10566"/>
              <a:gd name="connsiteX4" fmla="*/ 671 w 10555"/>
              <a:gd name="connsiteY4" fmla="*/ 10251 h 10566"/>
              <a:gd name="connsiteX5" fmla="*/ 5336 w 10555"/>
              <a:gd name="connsiteY5" fmla="*/ 10420 h 10566"/>
              <a:gd name="connsiteX6" fmla="*/ 10186 w 10555"/>
              <a:gd name="connsiteY6" fmla="*/ 10093 h 10566"/>
              <a:gd name="connsiteX7" fmla="*/ 10540 w 10555"/>
              <a:gd name="connsiteY7" fmla="*/ 5369 h 10566"/>
              <a:gd name="connsiteX8" fmla="*/ 9987 w 10555"/>
              <a:gd name="connsiteY8" fmla="*/ 409 h 10566"/>
              <a:gd name="connsiteX0" fmla="*/ 9987 w 10547"/>
              <a:gd name="connsiteY0" fmla="*/ 409 h 10564"/>
              <a:gd name="connsiteX1" fmla="*/ 5238 w 10547"/>
              <a:gd name="connsiteY1" fmla="*/ 138 h 10564"/>
              <a:gd name="connsiteX2" fmla="*/ 481 w 10547"/>
              <a:gd name="connsiteY2" fmla="*/ 597 h 10564"/>
              <a:gd name="connsiteX3" fmla="*/ 15 w 10547"/>
              <a:gd name="connsiteY3" fmla="*/ 5101 h 10564"/>
              <a:gd name="connsiteX4" fmla="*/ 671 w 10547"/>
              <a:gd name="connsiteY4" fmla="*/ 10251 h 10564"/>
              <a:gd name="connsiteX5" fmla="*/ 5336 w 10547"/>
              <a:gd name="connsiteY5" fmla="*/ 10420 h 10564"/>
              <a:gd name="connsiteX6" fmla="*/ 10150 w 10547"/>
              <a:gd name="connsiteY6" fmla="*/ 10136 h 10564"/>
              <a:gd name="connsiteX7" fmla="*/ 10540 w 10547"/>
              <a:gd name="connsiteY7" fmla="*/ 5369 h 10564"/>
              <a:gd name="connsiteX8" fmla="*/ 9987 w 10547"/>
              <a:gd name="connsiteY8" fmla="*/ 409 h 10564"/>
              <a:gd name="connsiteX0" fmla="*/ 9987 w 10547"/>
              <a:gd name="connsiteY0" fmla="*/ 454 h 10609"/>
              <a:gd name="connsiteX1" fmla="*/ 5238 w 10547"/>
              <a:gd name="connsiteY1" fmla="*/ 76 h 10609"/>
              <a:gd name="connsiteX2" fmla="*/ 481 w 10547"/>
              <a:gd name="connsiteY2" fmla="*/ 642 h 10609"/>
              <a:gd name="connsiteX3" fmla="*/ 15 w 10547"/>
              <a:gd name="connsiteY3" fmla="*/ 5146 h 10609"/>
              <a:gd name="connsiteX4" fmla="*/ 671 w 10547"/>
              <a:gd name="connsiteY4" fmla="*/ 10296 h 10609"/>
              <a:gd name="connsiteX5" fmla="*/ 5336 w 10547"/>
              <a:gd name="connsiteY5" fmla="*/ 10465 h 10609"/>
              <a:gd name="connsiteX6" fmla="*/ 10150 w 10547"/>
              <a:gd name="connsiteY6" fmla="*/ 10181 h 10609"/>
              <a:gd name="connsiteX7" fmla="*/ 10540 w 10547"/>
              <a:gd name="connsiteY7" fmla="*/ 5414 h 10609"/>
              <a:gd name="connsiteX8" fmla="*/ 9987 w 10547"/>
              <a:gd name="connsiteY8" fmla="*/ 454 h 10609"/>
              <a:gd name="connsiteX0" fmla="*/ 9981 w 10541"/>
              <a:gd name="connsiteY0" fmla="*/ 454 h 10623"/>
              <a:gd name="connsiteX1" fmla="*/ 5232 w 10541"/>
              <a:gd name="connsiteY1" fmla="*/ 76 h 10623"/>
              <a:gd name="connsiteX2" fmla="*/ 475 w 10541"/>
              <a:gd name="connsiteY2" fmla="*/ 642 h 10623"/>
              <a:gd name="connsiteX3" fmla="*/ 9 w 10541"/>
              <a:gd name="connsiteY3" fmla="*/ 5146 h 10623"/>
              <a:gd name="connsiteX4" fmla="*/ 570 w 10541"/>
              <a:gd name="connsiteY4" fmla="*/ 10317 h 10623"/>
              <a:gd name="connsiteX5" fmla="*/ 5330 w 10541"/>
              <a:gd name="connsiteY5" fmla="*/ 10465 h 10623"/>
              <a:gd name="connsiteX6" fmla="*/ 10144 w 10541"/>
              <a:gd name="connsiteY6" fmla="*/ 10181 h 10623"/>
              <a:gd name="connsiteX7" fmla="*/ 10534 w 10541"/>
              <a:gd name="connsiteY7" fmla="*/ 5414 h 10623"/>
              <a:gd name="connsiteX8" fmla="*/ 9981 w 10541"/>
              <a:gd name="connsiteY8" fmla="*/ 454 h 10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541" h="10623">
                <a:moveTo>
                  <a:pt x="9981" y="454"/>
                </a:moveTo>
                <a:cubicBezTo>
                  <a:pt x="9093" y="-310"/>
                  <a:pt x="6898" y="133"/>
                  <a:pt x="5232" y="76"/>
                </a:cubicBezTo>
                <a:cubicBezTo>
                  <a:pt x="3658" y="159"/>
                  <a:pt x="953" y="-371"/>
                  <a:pt x="475" y="642"/>
                </a:cubicBezTo>
                <a:cubicBezTo>
                  <a:pt x="-56" y="1496"/>
                  <a:pt x="-7" y="3534"/>
                  <a:pt x="9" y="5146"/>
                </a:cubicBezTo>
                <a:cubicBezTo>
                  <a:pt x="25" y="6758"/>
                  <a:pt x="-40" y="9771"/>
                  <a:pt x="570" y="10317"/>
                </a:cubicBezTo>
                <a:cubicBezTo>
                  <a:pt x="1211" y="10891"/>
                  <a:pt x="3734" y="10488"/>
                  <a:pt x="5330" y="10465"/>
                </a:cubicBezTo>
                <a:cubicBezTo>
                  <a:pt x="6926" y="10442"/>
                  <a:pt x="9763" y="10642"/>
                  <a:pt x="10144" y="10181"/>
                </a:cubicBezTo>
                <a:cubicBezTo>
                  <a:pt x="10613" y="9764"/>
                  <a:pt x="10541" y="6952"/>
                  <a:pt x="10534" y="5414"/>
                </a:cubicBezTo>
                <a:cubicBezTo>
                  <a:pt x="10527" y="3877"/>
                  <a:pt x="10549" y="989"/>
                  <a:pt x="9981" y="454"/>
                </a:cubicBezTo>
                <a:close/>
              </a:path>
            </a:pathLst>
          </a:custGeom>
          <a:noFill/>
          <a:ln w="9525">
            <a:solidFill>
              <a:schemeClr val="tx1"/>
            </a:solidFill>
            <a:prstDash val="dash"/>
          </a:ln>
        </p:spPr>
        <p:txBody>
          <a:bodyPr vert="horz" wrap="square" lIns="121920" tIns="60960" rIns="121920" bIns="60960" numCol="1" anchor="t" anchorCtr="0" compatLnSpc="1">
            <a:prstTxWarp prst="textNoShape">
              <a:avLst/>
            </a:prstTxWarp>
          </a:bodyPr>
          <a:lstStyle/>
          <a:p>
            <a:endParaRPr lang="en-US" sz="1867" dirty="0"/>
          </a:p>
        </p:txBody>
      </p:sp>
    </p:spTree>
    <p:extLst>
      <p:ext uri="{BB962C8B-B14F-4D97-AF65-F5344CB8AC3E}">
        <p14:creationId xmlns:p14="http://schemas.microsoft.com/office/powerpoint/2010/main" val="265332113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lank" type="blank" preserve="1">
  <p:cSld name="1_Blank">
    <p:bg>
      <p:bgPr>
        <a:solidFill>
          <a:schemeClr val="accent2"/>
        </a:solidFill>
        <a:effectLst/>
      </p:bgPr>
    </p:bg>
    <p:spTree>
      <p:nvGrpSpPr>
        <p:cNvPr id="1" name="Shape 151"/>
        <p:cNvGrpSpPr/>
        <p:nvPr/>
      </p:nvGrpSpPr>
      <p:grpSpPr>
        <a:xfrm>
          <a:off x="0" y="0"/>
          <a:ext cx="0" cy="0"/>
          <a:chOff x="0" y="0"/>
          <a:chExt cx="0" cy="0"/>
        </a:xfrm>
      </p:grpSpPr>
      <p:sp>
        <p:nvSpPr>
          <p:cNvPr id="2" name="TextBox 1"/>
          <p:cNvSpPr txBox="1"/>
          <p:nvPr userDrawn="1"/>
        </p:nvSpPr>
        <p:spPr>
          <a:xfrm>
            <a:off x="4484451" y="4876801"/>
            <a:ext cx="1605064" cy="420756"/>
          </a:xfrm>
          <a:prstGeom prst="rect">
            <a:avLst/>
          </a:prstGeom>
          <a:noFill/>
        </p:spPr>
        <p:txBody>
          <a:bodyPr wrap="square" rtlCol="0">
            <a:spAutoFit/>
          </a:bodyPr>
          <a:lstStyle/>
          <a:p>
            <a:r>
              <a:rPr lang="en-US" sz="1067" dirty="0"/>
              <a:t>FeistyForwarders_0968120672</a:t>
            </a:r>
          </a:p>
        </p:txBody>
      </p:sp>
    </p:spTree>
    <p:extLst>
      <p:ext uri="{BB962C8B-B14F-4D97-AF65-F5344CB8AC3E}">
        <p14:creationId xmlns:p14="http://schemas.microsoft.com/office/powerpoint/2010/main" val="313434786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Section header" userDrawn="1">
  <p:cSld name="Section header">
    <p:bg>
      <p:bgPr>
        <a:blipFill dpi="0" rotWithShape="1">
          <a:blip r:embed="rId2">
            <a:lum/>
          </a:blip>
          <a:srcRect/>
          <a:stretch>
            <a:fillRect/>
          </a:stretch>
        </a:blipFill>
        <a:effectLst/>
      </p:bgPr>
    </p:bg>
    <p:spTree>
      <p:nvGrpSpPr>
        <p:cNvPr id="1" name="Shape 12"/>
        <p:cNvGrpSpPr/>
        <p:nvPr/>
      </p:nvGrpSpPr>
      <p:grpSpPr>
        <a:xfrm>
          <a:off x="0" y="0"/>
          <a:ext cx="0" cy="0"/>
          <a:chOff x="0" y="0"/>
          <a:chExt cx="0" cy="0"/>
        </a:xfrm>
      </p:grpSpPr>
      <p:sp>
        <p:nvSpPr>
          <p:cNvPr id="5" name="Rectangle 1"/>
          <p:cNvSpPr/>
          <p:nvPr userDrawn="1"/>
        </p:nvSpPr>
        <p:spPr>
          <a:xfrm>
            <a:off x="233932" y="194193"/>
            <a:ext cx="6404486" cy="1147688"/>
          </a:xfrm>
          <a:custGeom>
            <a:avLst/>
            <a:gdLst>
              <a:gd name="connsiteX0" fmla="*/ 0 w 6378151"/>
              <a:gd name="connsiteY0" fmla="*/ 0 h 1143000"/>
              <a:gd name="connsiteX1" fmla="*/ 6378151 w 6378151"/>
              <a:gd name="connsiteY1" fmla="*/ 0 h 1143000"/>
              <a:gd name="connsiteX2" fmla="*/ 6378151 w 6378151"/>
              <a:gd name="connsiteY2" fmla="*/ 1143000 h 1143000"/>
              <a:gd name="connsiteX3" fmla="*/ 0 w 6378151"/>
              <a:gd name="connsiteY3" fmla="*/ 1143000 h 1143000"/>
              <a:gd name="connsiteX4" fmla="*/ 0 w 6378151"/>
              <a:gd name="connsiteY4" fmla="*/ 0 h 1143000"/>
              <a:gd name="connsiteX0" fmla="*/ 172122 w 6378151"/>
              <a:gd name="connsiteY0" fmla="*/ 161365 h 1143000"/>
              <a:gd name="connsiteX1" fmla="*/ 6378151 w 6378151"/>
              <a:gd name="connsiteY1" fmla="*/ 0 h 1143000"/>
              <a:gd name="connsiteX2" fmla="*/ 6378151 w 6378151"/>
              <a:gd name="connsiteY2" fmla="*/ 1143000 h 1143000"/>
              <a:gd name="connsiteX3" fmla="*/ 0 w 6378151"/>
              <a:gd name="connsiteY3" fmla="*/ 1143000 h 1143000"/>
              <a:gd name="connsiteX4" fmla="*/ 172122 w 6378151"/>
              <a:gd name="connsiteY4" fmla="*/ 161365 h 1143000"/>
              <a:gd name="connsiteX0" fmla="*/ 172122 w 6378151"/>
              <a:gd name="connsiteY0" fmla="*/ 161365 h 1143000"/>
              <a:gd name="connsiteX1" fmla="*/ 6378151 w 6378151"/>
              <a:gd name="connsiteY1" fmla="*/ 0 h 1143000"/>
              <a:gd name="connsiteX2" fmla="*/ 6378151 w 6378151"/>
              <a:gd name="connsiteY2" fmla="*/ 1143000 h 1143000"/>
              <a:gd name="connsiteX3" fmla="*/ 0 w 6378151"/>
              <a:gd name="connsiteY3" fmla="*/ 1143000 h 1143000"/>
              <a:gd name="connsiteX4" fmla="*/ 172122 w 6378151"/>
              <a:gd name="connsiteY4" fmla="*/ 161365 h 1143000"/>
              <a:gd name="connsiteX0" fmla="*/ 204395 w 6378151"/>
              <a:gd name="connsiteY0" fmla="*/ 182880 h 1143000"/>
              <a:gd name="connsiteX1" fmla="*/ 6378151 w 6378151"/>
              <a:gd name="connsiteY1" fmla="*/ 0 h 1143000"/>
              <a:gd name="connsiteX2" fmla="*/ 6378151 w 6378151"/>
              <a:gd name="connsiteY2" fmla="*/ 1143000 h 1143000"/>
              <a:gd name="connsiteX3" fmla="*/ 0 w 6378151"/>
              <a:gd name="connsiteY3" fmla="*/ 1143000 h 1143000"/>
              <a:gd name="connsiteX4" fmla="*/ 204395 w 6378151"/>
              <a:gd name="connsiteY4" fmla="*/ 182880 h 1143000"/>
              <a:gd name="connsiteX0" fmla="*/ 204395 w 6378151"/>
              <a:gd name="connsiteY0" fmla="*/ 182880 h 1143000"/>
              <a:gd name="connsiteX1" fmla="*/ 6378151 w 6378151"/>
              <a:gd name="connsiteY1" fmla="*/ 0 h 1143000"/>
              <a:gd name="connsiteX2" fmla="*/ 6378151 w 6378151"/>
              <a:gd name="connsiteY2" fmla="*/ 1143000 h 1143000"/>
              <a:gd name="connsiteX3" fmla="*/ 0 w 6378151"/>
              <a:gd name="connsiteY3" fmla="*/ 1143000 h 1143000"/>
              <a:gd name="connsiteX4" fmla="*/ 204395 w 6378151"/>
              <a:gd name="connsiteY4" fmla="*/ 182880 h 1143000"/>
              <a:gd name="connsiteX0" fmla="*/ 204395 w 6378151"/>
              <a:gd name="connsiteY0" fmla="*/ 182880 h 1143000"/>
              <a:gd name="connsiteX1" fmla="*/ 6378151 w 6378151"/>
              <a:gd name="connsiteY1" fmla="*/ 0 h 1143000"/>
              <a:gd name="connsiteX2" fmla="*/ 6378151 w 6378151"/>
              <a:gd name="connsiteY2" fmla="*/ 1143000 h 1143000"/>
              <a:gd name="connsiteX3" fmla="*/ 0 w 6378151"/>
              <a:gd name="connsiteY3" fmla="*/ 1143000 h 1143000"/>
              <a:gd name="connsiteX4" fmla="*/ 204395 w 6378151"/>
              <a:gd name="connsiteY4" fmla="*/ 182880 h 1143000"/>
              <a:gd name="connsiteX0" fmla="*/ 204395 w 6378151"/>
              <a:gd name="connsiteY0" fmla="*/ 182880 h 1143000"/>
              <a:gd name="connsiteX1" fmla="*/ 6378151 w 6378151"/>
              <a:gd name="connsiteY1" fmla="*/ 0 h 1143000"/>
              <a:gd name="connsiteX2" fmla="*/ 6378151 w 6378151"/>
              <a:gd name="connsiteY2" fmla="*/ 1143000 h 1143000"/>
              <a:gd name="connsiteX3" fmla="*/ 0 w 6378151"/>
              <a:gd name="connsiteY3" fmla="*/ 1143000 h 1143000"/>
              <a:gd name="connsiteX4" fmla="*/ 204395 w 6378151"/>
              <a:gd name="connsiteY4" fmla="*/ 182880 h 1143000"/>
              <a:gd name="connsiteX0" fmla="*/ 204395 w 6378151"/>
              <a:gd name="connsiteY0" fmla="*/ 74634 h 1034754"/>
              <a:gd name="connsiteX1" fmla="*/ 6119967 w 6378151"/>
              <a:gd name="connsiteY1" fmla="*/ 63876 h 1034754"/>
              <a:gd name="connsiteX2" fmla="*/ 6378151 w 6378151"/>
              <a:gd name="connsiteY2" fmla="*/ 1034754 h 1034754"/>
              <a:gd name="connsiteX3" fmla="*/ 0 w 6378151"/>
              <a:gd name="connsiteY3" fmla="*/ 1034754 h 1034754"/>
              <a:gd name="connsiteX4" fmla="*/ 204395 w 6378151"/>
              <a:gd name="connsiteY4" fmla="*/ 74634 h 1034754"/>
              <a:gd name="connsiteX0" fmla="*/ 204395 w 6378151"/>
              <a:gd name="connsiteY0" fmla="*/ 82083 h 1042203"/>
              <a:gd name="connsiteX1" fmla="*/ 6044663 w 6378151"/>
              <a:gd name="connsiteY1" fmla="*/ 39052 h 1042203"/>
              <a:gd name="connsiteX2" fmla="*/ 6378151 w 6378151"/>
              <a:gd name="connsiteY2" fmla="*/ 1042203 h 1042203"/>
              <a:gd name="connsiteX3" fmla="*/ 0 w 6378151"/>
              <a:gd name="connsiteY3" fmla="*/ 1042203 h 1042203"/>
              <a:gd name="connsiteX4" fmla="*/ 204395 w 6378151"/>
              <a:gd name="connsiteY4" fmla="*/ 82083 h 1042203"/>
              <a:gd name="connsiteX0" fmla="*/ 204395 w 6378151"/>
              <a:gd name="connsiteY0" fmla="*/ 82083 h 1042203"/>
              <a:gd name="connsiteX1" fmla="*/ 6044663 w 6378151"/>
              <a:gd name="connsiteY1" fmla="*/ 39052 h 1042203"/>
              <a:gd name="connsiteX2" fmla="*/ 6378151 w 6378151"/>
              <a:gd name="connsiteY2" fmla="*/ 1042203 h 1042203"/>
              <a:gd name="connsiteX3" fmla="*/ 0 w 6378151"/>
              <a:gd name="connsiteY3" fmla="*/ 1042203 h 1042203"/>
              <a:gd name="connsiteX4" fmla="*/ 204395 w 6378151"/>
              <a:gd name="connsiteY4" fmla="*/ 82083 h 1042203"/>
              <a:gd name="connsiteX0" fmla="*/ 204395 w 6378151"/>
              <a:gd name="connsiteY0" fmla="*/ 209708 h 1169828"/>
              <a:gd name="connsiteX1" fmla="*/ 6044663 w 6378151"/>
              <a:gd name="connsiteY1" fmla="*/ 166677 h 1169828"/>
              <a:gd name="connsiteX2" fmla="*/ 6378151 w 6378151"/>
              <a:gd name="connsiteY2" fmla="*/ 1169828 h 1169828"/>
              <a:gd name="connsiteX3" fmla="*/ 0 w 6378151"/>
              <a:gd name="connsiteY3" fmla="*/ 1169828 h 1169828"/>
              <a:gd name="connsiteX4" fmla="*/ 204395 w 6378151"/>
              <a:gd name="connsiteY4" fmla="*/ 209708 h 1169828"/>
              <a:gd name="connsiteX0" fmla="*/ 204395 w 6378151"/>
              <a:gd name="connsiteY0" fmla="*/ 216207 h 1176327"/>
              <a:gd name="connsiteX1" fmla="*/ 6044663 w 6378151"/>
              <a:gd name="connsiteY1" fmla="*/ 173176 h 1176327"/>
              <a:gd name="connsiteX2" fmla="*/ 6378151 w 6378151"/>
              <a:gd name="connsiteY2" fmla="*/ 1176327 h 1176327"/>
              <a:gd name="connsiteX3" fmla="*/ 0 w 6378151"/>
              <a:gd name="connsiteY3" fmla="*/ 1176327 h 1176327"/>
              <a:gd name="connsiteX4" fmla="*/ 204395 w 6378151"/>
              <a:gd name="connsiteY4" fmla="*/ 216207 h 1176327"/>
              <a:gd name="connsiteX0" fmla="*/ 311971 w 6378151"/>
              <a:gd name="connsiteY0" fmla="*/ 179132 h 1203798"/>
              <a:gd name="connsiteX1" fmla="*/ 6044663 w 6378151"/>
              <a:gd name="connsiteY1" fmla="*/ 200647 h 1203798"/>
              <a:gd name="connsiteX2" fmla="*/ 6378151 w 6378151"/>
              <a:gd name="connsiteY2" fmla="*/ 1203798 h 1203798"/>
              <a:gd name="connsiteX3" fmla="*/ 0 w 6378151"/>
              <a:gd name="connsiteY3" fmla="*/ 1203798 h 1203798"/>
              <a:gd name="connsiteX4" fmla="*/ 311971 w 6378151"/>
              <a:gd name="connsiteY4" fmla="*/ 179132 h 1203798"/>
              <a:gd name="connsiteX0" fmla="*/ 311971 w 6378151"/>
              <a:gd name="connsiteY0" fmla="*/ 179132 h 1203798"/>
              <a:gd name="connsiteX1" fmla="*/ 6044663 w 6378151"/>
              <a:gd name="connsiteY1" fmla="*/ 200647 h 1203798"/>
              <a:gd name="connsiteX2" fmla="*/ 6378151 w 6378151"/>
              <a:gd name="connsiteY2" fmla="*/ 1203798 h 1203798"/>
              <a:gd name="connsiteX3" fmla="*/ 0 w 6378151"/>
              <a:gd name="connsiteY3" fmla="*/ 1203798 h 1203798"/>
              <a:gd name="connsiteX4" fmla="*/ 311971 w 6378151"/>
              <a:gd name="connsiteY4" fmla="*/ 179132 h 1203798"/>
              <a:gd name="connsiteX0" fmla="*/ 311971 w 6378151"/>
              <a:gd name="connsiteY0" fmla="*/ 171490 h 1196156"/>
              <a:gd name="connsiteX1" fmla="*/ 6044663 w 6378151"/>
              <a:gd name="connsiteY1" fmla="*/ 193005 h 1196156"/>
              <a:gd name="connsiteX2" fmla="*/ 6378151 w 6378151"/>
              <a:gd name="connsiteY2" fmla="*/ 1196156 h 1196156"/>
              <a:gd name="connsiteX3" fmla="*/ 0 w 6378151"/>
              <a:gd name="connsiteY3" fmla="*/ 1196156 h 1196156"/>
              <a:gd name="connsiteX4" fmla="*/ 311971 w 6378151"/>
              <a:gd name="connsiteY4" fmla="*/ 171490 h 1196156"/>
              <a:gd name="connsiteX0" fmla="*/ 311971 w 6378151"/>
              <a:gd name="connsiteY0" fmla="*/ 140008 h 1164674"/>
              <a:gd name="connsiteX1" fmla="*/ 6044663 w 6378151"/>
              <a:gd name="connsiteY1" fmla="*/ 161523 h 1164674"/>
              <a:gd name="connsiteX2" fmla="*/ 6378151 w 6378151"/>
              <a:gd name="connsiteY2" fmla="*/ 1164674 h 1164674"/>
              <a:gd name="connsiteX3" fmla="*/ 0 w 6378151"/>
              <a:gd name="connsiteY3" fmla="*/ 1164674 h 1164674"/>
              <a:gd name="connsiteX4" fmla="*/ 311971 w 6378151"/>
              <a:gd name="connsiteY4" fmla="*/ 140008 h 1164674"/>
              <a:gd name="connsiteX0" fmla="*/ 311971 w 6378151"/>
              <a:gd name="connsiteY0" fmla="*/ 130732 h 1155398"/>
              <a:gd name="connsiteX1" fmla="*/ 6044663 w 6378151"/>
              <a:gd name="connsiteY1" fmla="*/ 152247 h 1155398"/>
              <a:gd name="connsiteX2" fmla="*/ 6378151 w 6378151"/>
              <a:gd name="connsiteY2" fmla="*/ 1155398 h 1155398"/>
              <a:gd name="connsiteX3" fmla="*/ 0 w 6378151"/>
              <a:gd name="connsiteY3" fmla="*/ 1155398 h 1155398"/>
              <a:gd name="connsiteX4" fmla="*/ 311971 w 6378151"/>
              <a:gd name="connsiteY4" fmla="*/ 130732 h 1155398"/>
              <a:gd name="connsiteX0" fmla="*/ 311971 w 6378151"/>
              <a:gd name="connsiteY0" fmla="*/ 116775 h 1141441"/>
              <a:gd name="connsiteX1" fmla="*/ 5947844 w 6378151"/>
              <a:gd name="connsiteY1" fmla="*/ 159805 h 1141441"/>
              <a:gd name="connsiteX2" fmla="*/ 6378151 w 6378151"/>
              <a:gd name="connsiteY2" fmla="*/ 1141441 h 1141441"/>
              <a:gd name="connsiteX3" fmla="*/ 0 w 6378151"/>
              <a:gd name="connsiteY3" fmla="*/ 1141441 h 1141441"/>
              <a:gd name="connsiteX4" fmla="*/ 311971 w 6378151"/>
              <a:gd name="connsiteY4" fmla="*/ 116775 h 1141441"/>
              <a:gd name="connsiteX0" fmla="*/ 311971 w 6378151"/>
              <a:gd name="connsiteY0" fmla="*/ 152822 h 1177488"/>
              <a:gd name="connsiteX1" fmla="*/ 6033906 w 6378151"/>
              <a:gd name="connsiteY1" fmla="*/ 142064 h 1177488"/>
              <a:gd name="connsiteX2" fmla="*/ 6378151 w 6378151"/>
              <a:gd name="connsiteY2" fmla="*/ 1177488 h 1177488"/>
              <a:gd name="connsiteX3" fmla="*/ 0 w 6378151"/>
              <a:gd name="connsiteY3" fmla="*/ 1177488 h 1177488"/>
              <a:gd name="connsiteX4" fmla="*/ 311971 w 6378151"/>
              <a:gd name="connsiteY4" fmla="*/ 152822 h 1177488"/>
              <a:gd name="connsiteX0" fmla="*/ 311971 w 6378151"/>
              <a:gd name="connsiteY0" fmla="*/ 152822 h 1177488"/>
              <a:gd name="connsiteX1" fmla="*/ 6033906 w 6378151"/>
              <a:gd name="connsiteY1" fmla="*/ 142064 h 1177488"/>
              <a:gd name="connsiteX2" fmla="*/ 6378151 w 6378151"/>
              <a:gd name="connsiteY2" fmla="*/ 1177488 h 1177488"/>
              <a:gd name="connsiteX3" fmla="*/ 0 w 6378151"/>
              <a:gd name="connsiteY3" fmla="*/ 1177488 h 1177488"/>
              <a:gd name="connsiteX4" fmla="*/ 311971 w 6378151"/>
              <a:gd name="connsiteY4" fmla="*/ 152822 h 1177488"/>
              <a:gd name="connsiteX0" fmla="*/ 311971 w 6378151"/>
              <a:gd name="connsiteY0" fmla="*/ 119570 h 1144236"/>
              <a:gd name="connsiteX1" fmla="*/ 6033906 w 6378151"/>
              <a:gd name="connsiteY1" fmla="*/ 108812 h 1144236"/>
              <a:gd name="connsiteX2" fmla="*/ 6378151 w 6378151"/>
              <a:gd name="connsiteY2" fmla="*/ 1144236 h 1144236"/>
              <a:gd name="connsiteX3" fmla="*/ 0 w 6378151"/>
              <a:gd name="connsiteY3" fmla="*/ 1144236 h 1144236"/>
              <a:gd name="connsiteX4" fmla="*/ 311971 w 6378151"/>
              <a:gd name="connsiteY4" fmla="*/ 119570 h 1144236"/>
              <a:gd name="connsiteX0" fmla="*/ 311971 w 6378151"/>
              <a:gd name="connsiteY0" fmla="*/ 16611 h 1041277"/>
              <a:gd name="connsiteX1" fmla="*/ 6033906 w 6378151"/>
              <a:gd name="connsiteY1" fmla="*/ 5853 h 1041277"/>
              <a:gd name="connsiteX2" fmla="*/ 6378151 w 6378151"/>
              <a:gd name="connsiteY2" fmla="*/ 1041277 h 1041277"/>
              <a:gd name="connsiteX3" fmla="*/ 0 w 6378151"/>
              <a:gd name="connsiteY3" fmla="*/ 1041277 h 1041277"/>
              <a:gd name="connsiteX4" fmla="*/ 311971 w 6378151"/>
              <a:gd name="connsiteY4" fmla="*/ 16611 h 1041277"/>
              <a:gd name="connsiteX0" fmla="*/ 311971 w 6378151"/>
              <a:gd name="connsiteY0" fmla="*/ 100650 h 1125316"/>
              <a:gd name="connsiteX1" fmla="*/ 6033906 w 6378151"/>
              <a:gd name="connsiteY1" fmla="*/ 89892 h 1125316"/>
              <a:gd name="connsiteX2" fmla="*/ 6378151 w 6378151"/>
              <a:gd name="connsiteY2" fmla="*/ 1125316 h 1125316"/>
              <a:gd name="connsiteX3" fmla="*/ 0 w 6378151"/>
              <a:gd name="connsiteY3" fmla="*/ 1125316 h 1125316"/>
              <a:gd name="connsiteX4" fmla="*/ 311971 w 6378151"/>
              <a:gd name="connsiteY4" fmla="*/ 100650 h 1125316"/>
              <a:gd name="connsiteX0" fmla="*/ 311971 w 6378151"/>
              <a:gd name="connsiteY0" fmla="*/ 108062 h 1132728"/>
              <a:gd name="connsiteX1" fmla="*/ 6001633 w 6378151"/>
              <a:gd name="connsiteY1" fmla="*/ 86546 h 1132728"/>
              <a:gd name="connsiteX2" fmla="*/ 6378151 w 6378151"/>
              <a:gd name="connsiteY2" fmla="*/ 1132728 h 1132728"/>
              <a:gd name="connsiteX3" fmla="*/ 0 w 6378151"/>
              <a:gd name="connsiteY3" fmla="*/ 1132728 h 1132728"/>
              <a:gd name="connsiteX4" fmla="*/ 311971 w 6378151"/>
              <a:gd name="connsiteY4" fmla="*/ 108062 h 1132728"/>
              <a:gd name="connsiteX0" fmla="*/ 311971 w 6378151"/>
              <a:gd name="connsiteY0" fmla="*/ 108062 h 1132728"/>
              <a:gd name="connsiteX1" fmla="*/ 6001633 w 6378151"/>
              <a:gd name="connsiteY1" fmla="*/ 86546 h 1132728"/>
              <a:gd name="connsiteX2" fmla="*/ 6378151 w 6378151"/>
              <a:gd name="connsiteY2" fmla="*/ 1132728 h 1132728"/>
              <a:gd name="connsiteX3" fmla="*/ 0 w 6378151"/>
              <a:gd name="connsiteY3" fmla="*/ 1132728 h 1132728"/>
              <a:gd name="connsiteX4" fmla="*/ 311971 w 6378151"/>
              <a:gd name="connsiteY4" fmla="*/ 108062 h 1132728"/>
              <a:gd name="connsiteX0" fmla="*/ 311971 w 6378151"/>
              <a:gd name="connsiteY0" fmla="*/ 103312 h 1127978"/>
              <a:gd name="connsiteX1" fmla="*/ 6001633 w 6378151"/>
              <a:gd name="connsiteY1" fmla="*/ 81796 h 1127978"/>
              <a:gd name="connsiteX2" fmla="*/ 6378151 w 6378151"/>
              <a:gd name="connsiteY2" fmla="*/ 1127978 h 1127978"/>
              <a:gd name="connsiteX3" fmla="*/ 0 w 6378151"/>
              <a:gd name="connsiteY3" fmla="*/ 1127978 h 1127978"/>
              <a:gd name="connsiteX4" fmla="*/ 311971 w 6378151"/>
              <a:gd name="connsiteY4" fmla="*/ 103312 h 1127978"/>
              <a:gd name="connsiteX0" fmla="*/ 311971 w 6378151"/>
              <a:gd name="connsiteY0" fmla="*/ 118455 h 1143121"/>
              <a:gd name="connsiteX1" fmla="*/ 6001633 w 6378151"/>
              <a:gd name="connsiteY1" fmla="*/ 96939 h 1143121"/>
              <a:gd name="connsiteX2" fmla="*/ 6378151 w 6378151"/>
              <a:gd name="connsiteY2" fmla="*/ 1143121 h 1143121"/>
              <a:gd name="connsiteX3" fmla="*/ 0 w 6378151"/>
              <a:gd name="connsiteY3" fmla="*/ 1143121 h 1143121"/>
              <a:gd name="connsiteX4" fmla="*/ 311971 w 6378151"/>
              <a:gd name="connsiteY4" fmla="*/ 118455 h 1143121"/>
              <a:gd name="connsiteX0" fmla="*/ 311971 w 6378151"/>
              <a:gd name="connsiteY0" fmla="*/ 118455 h 1143121"/>
              <a:gd name="connsiteX1" fmla="*/ 6001633 w 6378151"/>
              <a:gd name="connsiteY1" fmla="*/ 96939 h 1143121"/>
              <a:gd name="connsiteX2" fmla="*/ 6378151 w 6378151"/>
              <a:gd name="connsiteY2" fmla="*/ 1143121 h 1143121"/>
              <a:gd name="connsiteX3" fmla="*/ 0 w 6378151"/>
              <a:gd name="connsiteY3" fmla="*/ 1143121 h 1143121"/>
              <a:gd name="connsiteX4" fmla="*/ 311971 w 6378151"/>
              <a:gd name="connsiteY4" fmla="*/ 118455 h 1143121"/>
              <a:gd name="connsiteX0" fmla="*/ 311971 w 6378151"/>
              <a:gd name="connsiteY0" fmla="*/ 113915 h 1138581"/>
              <a:gd name="connsiteX1" fmla="*/ 6001633 w 6378151"/>
              <a:gd name="connsiteY1" fmla="*/ 92399 h 1138581"/>
              <a:gd name="connsiteX2" fmla="*/ 6378151 w 6378151"/>
              <a:gd name="connsiteY2" fmla="*/ 1138581 h 1138581"/>
              <a:gd name="connsiteX3" fmla="*/ 0 w 6378151"/>
              <a:gd name="connsiteY3" fmla="*/ 1138581 h 1138581"/>
              <a:gd name="connsiteX4" fmla="*/ 311971 w 6378151"/>
              <a:gd name="connsiteY4" fmla="*/ 113915 h 1138581"/>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378151" h="1147688">
                <a:moveTo>
                  <a:pt x="311971" y="123022"/>
                </a:moveTo>
                <a:cubicBezTo>
                  <a:pt x="702453" y="8274"/>
                  <a:pt x="5352966" y="-74203"/>
                  <a:pt x="6001633" y="101506"/>
                </a:cubicBezTo>
                <a:cubicBezTo>
                  <a:pt x="6446285" y="575739"/>
                  <a:pt x="6266988" y="813304"/>
                  <a:pt x="6378151" y="1147688"/>
                </a:cubicBezTo>
                <a:lnTo>
                  <a:pt x="0" y="1147688"/>
                </a:lnTo>
                <a:cubicBezTo>
                  <a:pt x="57374" y="820476"/>
                  <a:pt x="-78891" y="439478"/>
                  <a:pt x="311971" y="123022"/>
                </a:cubicBezTo>
                <a:close/>
              </a:path>
            </a:pathLst>
          </a:cu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a:p>
        </p:txBody>
      </p:sp>
      <p:grpSp>
        <p:nvGrpSpPr>
          <p:cNvPr id="16" name="Group 15"/>
          <p:cNvGrpSpPr/>
          <p:nvPr userDrawn="1"/>
        </p:nvGrpSpPr>
        <p:grpSpPr>
          <a:xfrm>
            <a:off x="220782" y="1331119"/>
            <a:ext cx="6436810" cy="3602496"/>
            <a:chOff x="220782" y="1331119"/>
            <a:chExt cx="6436810" cy="3602496"/>
          </a:xfrm>
        </p:grpSpPr>
        <p:sp>
          <p:nvSpPr>
            <p:cNvPr id="17" name="Freeform 16"/>
            <p:cNvSpPr/>
            <p:nvPr/>
          </p:nvSpPr>
          <p:spPr>
            <a:xfrm>
              <a:off x="1630680" y="1333500"/>
              <a:ext cx="4968240" cy="7620"/>
            </a:xfrm>
            <a:custGeom>
              <a:avLst/>
              <a:gdLst>
                <a:gd name="connsiteX0" fmla="*/ 0 w 4968240"/>
                <a:gd name="connsiteY0" fmla="*/ 0 h 7620"/>
                <a:gd name="connsiteX1" fmla="*/ 2781300 w 4968240"/>
                <a:gd name="connsiteY1" fmla="*/ 0 h 7620"/>
                <a:gd name="connsiteX2" fmla="*/ 4968240 w 4968240"/>
                <a:gd name="connsiteY2" fmla="*/ 7620 h 7620"/>
              </a:gdLst>
              <a:ahLst/>
              <a:cxnLst>
                <a:cxn ang="0">
                  <a:pos x="connsiteX0" y="connsiteY0"/>
                </a:cxn>
                <a:cxn ang="0">
                  <a:pos x="connsiteX1" y="connsiteY1"/>
                </a:cxn>
                <a:cxn ang="0">
                  <a:pos x="connsiteX2" y="connsiteY2"/>
                </a:cxn>
              </a:cxnLst>
              <a:rect l="l" t="t" r="r" b="b"/>
              <a:pathLst>
                <a:path w="4968240" h="7620">
                  <a:moveTo>
                    <a:pt x="0" y="0"/>
                  </a:moveTo>
                  <a:lnTo>
                    <a:pt x="2781300" y="0"/>
                  </a:lnTo>
                  <a:lnTo>
                    <a:pt x="4968240" y="7620"/>
                  </a:ln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a:p>
          </p:txBody>
        </p:sp>
        <p:sp>
          <p:nvSpPr>
            <p:cNvPr id="18" name="Freeform 17"/>
            <p:cNvSpPr/>
            <p:nvPr/>
          </p:nvSpPr>
          <p:spPr>
            <a:xfrm>
              <a:off x="220782" y="1333500"/>
              <a:ext cx="6436810" cy="3600115"/>
            </a:xfrm>
            <a:custGeom>
              <a:avLst/>
              <a:gdLst>
                <a:gd name="connsiteX0" fmla="*/ 6378138 w 6436810"/>
                <a:gd name="connsiteY0" fmla="*/ 0 h 3600115"/>
                <a:gd name="connsiteX1" fmla="*/ 6431478 w 6436810"/>
                <a:gd name="connsiteY1" fmla="*/ 723900 h 3600115"/>
                <a:gd name="connsiteX2" fmla="*/ 6431478 w 6436810"/>
                <a:gd name="connsiteY2" fmla="*/ 1607820 h 3600115"/>
                <a:gd name="connsiteX3" fmla="*/ 6400998 w 6436810"/>
                <a:gd name="connsiteY3" fmla="*/ 2400300 h 3600115"/>
                <a:gd name="connsiteX4" fmla="*/ 6332418 w 6436810"/>
                <a:gd name="connsiteY4" fmla="*/ 2895600 h 3600115"/>
                <a:gd name="connsiteX5" fmla="*/ 6240978 w 6436810"/>
                <a:gd name="connsiteY5" fmla="*/ 3177540 h 3600115"/>
                <a:gd name="connsiteX6" fmla="*/ 6088578 w 6436810"/>
                <a:gd name="connsiteY6" fmla="*/ 3390900 h 3600115"/>
                <a:gd name="connsiteX7" fmla="*/ 5814258 w 6436810"/>
                <a:gd name="connsiteY7" fmla="*/ 3520440 h 3600115"/>
                <a:gd name="connsiteX8" fmla="*/ 5440878 w 6436810"/>
                <a:gd name="connsiteY8" fmla="*/ 3573780 h 3600115"/>
                <a:gd name="connsiteX9" fmla="*/ 4564578 w 6436810"/>
                <a:gd name="connsiteY9" fmla="*/ 3573780 h 3600115"/>
                <a:gd name="connsiteX10" fmla="*/ 3833058 w 6436810"/>
                <a:gd name="connsiteY10" fmla="*/ 3566160 h 3600115"/>
                <a:gd name="connsiteX11" fmla="*/ 3116778 w 6436810"/>
                <a:gd name="connsiteY11" fmla="*/ 3566160 h 3600115"/>
                <a:gd name="connsiteX12" fmla="*/ 2423358 w 6436810"/>
                <a:gd name="connsiteY12" fmla="*/ 3581400 h 3600115"/>
                <a:gd name="connsiteX13" fmla="*/ 1874718 w 6436810"/>
                <a:gd name="connsiteY13" fmla="*/ 3596640 h 3600115"/>
                <a:gd name="connsiteX14" fmla="*/ 1333698 w 6436810"/>
                <a:gd name="connsiteY14" fmla="*/ 3596640 h 3600115"/>
                <a:gd name="connsiteX15" fmla="*/ 838398 w 6436810"/>
                <a:gd name="connsiteY15" fmla="*/ 3558540 h 3600115"/>
                <a:gd name="connsiteX16" fmla="*/ 579318 w 6436810"/>
                <a:gd name="connsiteY16" fmla="*/ 3497580 h 3600115"/>
                <a:gd name="connsiteX17" fmla="*/ 388818 w 6436810"/>
                <a:gd name="connsiteY17" fmla="*/ 3413760 h 3600115"/>
                <a:gd name="connsiteX18" fmla="*/ 266898 w 6436810"/>
                <a:gd name="connsiteY18" fmla="*/ 3314700 h 3600115"/>
                <a:gd name="connsiteX19" fmla="*/ 175458 w 6436810"/>
                <a:gd name="connsiteY19" fmla="*/ 3124200 h 3600115"/>
                <a:gd name="connsiteX20" fmla="*/ 114498 w 6436810"/>
                <a:gd name="connsiteY20" fmla="*/ 2910840 h 3600115"/>
                <a:gd name="connsiteX21" fmla="*/ 61158 w 6436810"/>
                <a:gd name="connsiteY21" fmla="*/ 2636520 h 3600115"/>
                <a:gd name="connsiteX22" fmla="*/ 38298 w 6436810"/>
                <a:gd name="connsiteY22" fmla="*/ 2278380 h 3600115"/>
                <a:gd name="connsiteX23" fmla="*/ 15438 w 6436810"/>
                <a:gd name="connsiteY23" fmla="*/ 1866900 h 3600115"/>
                <a:gd name="connsiteX24" fmla="*/ 15438 w 6436810"/>
                <a:gd name="connsiteY24" fmla="*/ 1455420 h 3600115"/>
                <a:gd name="connsiteX25" fmla="*/ 198 w 6436810"/>
                <a:gd name="connsiteY25" fmla="*/ 952500 h 3600115"/>
                <a:gd name="connsiteX26" fmla="*/ 7818 w 6436810"/>
                <a:gd name="connsiteY26" fmla="*/ 289560 h 3600115"/>
                <a:gd name="connsiteX27" fmla="*/ 23058 w 6436810"/>
                <a:gd name="connsiteY27" fmla="*/ 0 h 36001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6436810" h="3600115">
                  <a:moveTo>
                    <a:pt x="6378138" y="0"/>
                  </a:moveTo>
                  <a:cubicBezTo>
                    <a:pt x="6400363" y="227965"/>
                    <a:pt x="6422588" y="455930"/>
                    <a:pt x="6431478" y="723900"/>
                  </a:cubicBezTo>
                  <a:cubicBezTo>
                    <a:pt x="6440368" y="991870"/>
                    <a:pt x="6436558" y="1328420"/>
                    <a:pt x="6431478" y="1607820"/>
                  </a:cubicBezTo>
                  <a:cubicBezTo>
                    <a:pt x="6426398" y="1887220"/>
                    <a:pt x="6417508" y="2185670"/>
                    <a:pt x="6400998" y="2400300"/>
                  </a:cubicBezTo>
                  <a:cubicBezTo>
                    <a:pt x="6384488" y="2614930"/>
                    <a:pt x="6359088" y="2766060"/>
                    <a:pt x="6332418" y="2895600"/>
                  </a:cubicBezTo>
                  <a:cubicBezTo>
                    <a:pt x="6305748" y="3025140"/>
                    <a:pt x="6281618" y="3094990"/>
                    <a:pt x="6240978" y="3177540"/>
                  </a:cubicBezTo>
                  <a:cubicBezTo>
                    <a:pt x="6200338" y="3260090"/>
                    <a:pt x="6159698" y="3333750"/>
                    <a:pt x="6088578" y="3390900"/>
                  </a:cubicBezTo>
                  <a:cubicBezTo>
                    <a:pt x="6017458" y="3448050"/>
                    <a:pt x="5922208" y="3489960"/>
                    <a:pt x="5814258" y="3520440"/>
                  </a:cubicBezTo>
                  <a:cubicBezTo>
                    <a:pt x="5706308" y="3550920"/>
                    <a:pt x="5649158" y="3564890"/>
                    <a:pt x="5440878" y="3573780"/>
                  </a:cubicBezTo>
                  <a:cubicBezTo>
                    <a:pt x="5232598" y="3582670"/>
                    <a:pt x="4564578" y="3573780"/>
                    <a:pt x="4564578" y="3573780"/>
                  </a:cubicBezTo>
                  <a:lnTo>
                    <a:pt x="3833058" y="3566160"/>
                  </a:lnTo>
                  <a:lnTo>
                    <a:pt x="3116778" y="3566160"/>
                  </a:lnTo>
                  <a:cubicBezTo>
                    <a:pt x="2881828" y="3568700"/>
                    <a:pt x="2423358" y="3581400"/>
                    <a:pt x="2423358" y="3581400"/>
                  </a:cubicBezTo>
                  <a:lnTo>
                    <a:pt x="1874718" y="3596640"/>
                  </a:lnTo>
                  <a:cubicBezTo>
                    <a:pt x="1693108" y="3599180"/>
                    <a:pt x="1506418" y="3602990"/>
                    <a:pt x="1333698" y="3596640"/>
                  </a:cubicBezTo>
                  <a:cubicBezTo>
                    <a:pt x="1160978" y="3590290"/>
                    <a:pt x="964128" y="3575050"/>
                    <a:pt x="838398" y="3558540"/>
                  </a:cubicBezTo>
                  <a:cubicBezTo>
                    <a:pt x="712668" y="3542030"/>
                    <a:pt x="654248" y="3521710"/>
                    <a:pt x="579318" y="3497580"/>
                  </a:cubicBezTo>
                  <a:cubicBezTo>
                    <a:pt x="504388" y="3473450"/>
                    <a:pt x="440888" y="3444240"/>
                    <a:pt x="388818" y="3413760"/>
                  </a:cubicBezTo>
                  <a:cubicBezTo>
                    <a:pt x="336748" y="3383280"/>
                    <a:pt x="302458" y="3362960"/>
                    <a:pt x="266898" y="3314700"/>
                  </a:cubicBezTo>
                  <a:cubicBezTo>
                    <a:pt x="231338" y="3266440"/>
                    <a:pt x="200858" y="3191510"/>
                    <a:pt x="175458" y="3124200"/>
                  </a:cubicBezTo>
                  <a:cubicBezTo>
                    <a:pt x="150058" y="3056890"/>
                    <a:pt x="133548" y="2992120"/>
                    <a:pt x="114498" y="2910840"/>
                  </a:cubicBezTo>
                  <a:cubicBezTo>
                    <a:pt x="95448" y="2829560"/>
                    <a:pt x="73858" y="2741930"/>
                    <a:pt x="61158" y="2636520"/>
                  </a:cubicBezTo>
                  <a:cubicBezTo>
                    <a:pt x="48458" y="2531110"/>
                    <a:pt x="45918" y="2406650"/>
                    <a:pt x="38298" y="2278380"/>
                  </a:cubicBezTo>
                  <a:cubicBezTo>
                    <a:pt x="30678" y="2150110"/>
                    <a:pt x="19248" y="2004060"/>
                    <a:pt x="15438" y="1866900"/>
                  </a:cubicBezTo>
                  <a:cubicBezTo>
                    <a:pt x="11628" y="1729740"/>
                    <a:pt x="17978" y="1607820"/>
                    <a:pt x="15438" y="1455420"/>
                  </a:cubicBezTo>
                  <a:cubicBezTo>
                    <a:pt x="12898" y="1303020"/>
                    <a:pt x="1468" y="1146810"/>
                    <a:pt x="198" y="952500"/>
                  </a:cubicBezTo>
                  <a:cubicBezTo>
                    <a:pt x="-1072" y="758190"/>
                    <a:pt x="4008" y="448310"/>
                    <a:pt x="7818" y="289560"/>
                  </a:cubicBezTo>
                  <a:cubicBezTo>
                    <a:pt x="11628" y="130810"/>
                    <a:pt x="17343" y="65405"/>
                    <a:pt x="23058" y="0"/>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a:p>
          </p:txBody>
        </p:sp>
        <p:sp>
          <p:nvSpPr>
            <p:cNvPr id="19" name="Freeform 18"/>
            <p:cNvSpPr/>
            <p:nvPr/>
          </p:nvSpPr>
          <p:spPr>
            <a:xfrm>
              <a:off x="228600" y="1331119"/>
              <a:ext cx="150019" cy="4762"/>
            </a:xfrm>
            <a:custGeom>
              <a:avLst/>
              <a:gdLst>
                <a:gd name="connsiteX0" fmla="*/ 0 w 150019"/>
                <a:gd name="connsiteY0" fmla="*/ 0 h 4762"/>
                <a:gd name="connsiteX1" fmla="*/ 150019 w 150019"/>
                <a:gd name="connsiteY1" fmla="*/ 4762 h 4762"/>
                <a:gd name="connsiteX2" fmla="*/ 150019 w 150019"/>
                <a:gd name="connsiteY2" fmla="*/ 4762 h 4762"/>
              </a:gdLst>
              <a:ahLst/>
              <a:cxnLst>
                <a:cxn ang="0">
                  <a:pos x="connsiteX0" y="connsiteY0"/>
                </a:cxn>
                <a:cxn ang="0">
                  <a:pos x="connsiteX1" y="connsiteY1"/>
                </a:cxn>
                <a:cxn ang="0">
                  <a:pos x="connsiteX2" y="connsiteY2"/>
                </a:cxn>
              </a:cxnLst>
              <a:rect l="l" t="t" r="r" b="b"/>
              <a:pathLst>
                <a:path w="150019" h="4762">
                  <a:moveTo>
                    <a:pt x="0" y="0"/>
                  </a:moveTo>
                  <a:lnTo>
                    <a:pt x="150019" y="4762"/>
                  </a:lnTo>
                  <a:lnTo>
                    <a:pt x="150019" y="4762"/>
                  </a:ln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a:p>
          </p:txBody>
        </p:sp>
      </p:grpSp>
      <p:grpSp>
        <p:nvGrpSpPr>
          <p:cNvPr id="6" name="Group 5"/>
          <p:cNvGrpSpPr/>
          <p:nvPr userDrawn="1"/>
        </p:nvGrpSpPr>
        <p:grpSpPr>
          <a:xfrm>
            <a:off x="282787" y="255821"/>
            <a:ext cx="1448294" cy="1448294"/>
            <a:chOff x="237072" y="234585"/>
            <a:chExt cx="1448294" cy="1448294"/>
          </a:xfrm>
        </p:grpSpPr>
        <p:sp>
          <p:nvSpPr>
            <p:cNvPr id="7" name="Oval 6"/>
            <p:cNvSpPr/>
            <p:nvPr/>
          </p:nvSpPr>
          <p:spPr>
            <a:xfrm>
              <a:off x="237072" y="234585"/>
              <a:ext cx="1448294" cy="1448294"/>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a:p>
          </p:txBody>
        </p:sp>
        <p:sp>
          <p:nvSpPr>
            <p:cNvPr id="8" name="Oval 7"/>
            <p:cNvSpPr/>
            <p:nvPr/>
          </p:nvSpPr>
          <p:spPr>
            <a:xfrm>
              <a:off x="283311" y="280824"/>
              <a:ext cx="1355815" cy="1355815"/>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a:p>
          </p:txBody>
        </p:sp>
        <p:sp>
          <p:nvSpPr>
            <p:cNvPr id="9" name="Oval 8"/>
            <p:cNvSpPr/>
            <p:nvPr/>
          </p:nvSpPr>
          <p:spPr>
            <a:xfrm>
              <a:off x="251674" y="248347"/>
              <a:ext cx="1419087" cy="1419087"/>
            </a:xfrm>
            <a:prstGeom prst="ellipse">
              <a:avLst/>
            </a:prstGeom>
            <a:noFill/>
            <a:ln w="9525">
              <a:solidFill>
                <a:schemeClr val="bg1">
                  <a:lumMod val="2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a:p>
          </p:txBody>
        </p:sp>
      </p:grpSp>
    </p:spTree>
    <p:extLst>
      <p:ext uri="{BB962C8B-B14F-4D97-AF65-F5344CB8AC3E}">
        <p14:creationId xmlns:p14="http://schemas.microsoft.com/office/powerpoint/2010/main" val="241082232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Title Only">
    <p:bg>
      <p:bgPr>
        <a:solidFill>
          <a:schemeClr val="accent5">
            <a:lumMod val="20000"/>
            <a:lumOff val="80000"/>
          </a:schemeClr>
        </a:solidFill>
        <a:effectLst/>
      </p:bgPr>
    </p:bg>
    <p:spTree>
      <p:nvGrpSpPr>
        <p:cNvPr id="1" name=""/>
        <p:cNvGrpSpPr/>
        <p:nvPr/>
      </p:nvGrpSpPr>
      <p:grpSpPr>
        <a:xfrm>
          <a:off x="0" y="0"/>
          <a:ext cx="0" cy="0"/>
          <a:chOff x="0" y="0"/>
          <a:chExt cx="0" cy="0"/>
        </a:xfrm>
      </p:grpSpPr>
      <p:sp>
        <p:nvSpPr>
          <p:cNvPr id="11" name="Freeform 17">
            <a:extLst>
              <a:ext uri="{FF2B5EF4-FFF2-40B4-BE49-F238E27FC236}">
                <a16:creationId xmlns:a16="http://schemas.microsoft.com/office/drawing/2014/main" id="{11AD8B8B-499E-4064-9606-1DD7568A748C}"/>
              </a:ext>
            </a:extLst>
          </p:cNvPr>
          <p:cNvSpPr/>
          <p:nvPr userDrawn="1"/>
        </p:nvSpPr>
        <p:spPr>
          <a:xfrm>
            <a:off x="138982" y="215312"/>
            <a:ext cx="6580039" cy="4825797"/>
          </a:xfrm>
          <a:prstGeom prst="roundRect">
            <a:avLst>
              <a:gd name="adj" fmla="val 8405"/>
            </a:avLst>
          </a:prstGeom>
          <a:solidFill>
            <a:srgbClr val="FFFFFF"/>
          </a:solidFill>
          <a:ln w="25400" cap="flat" cmpd="sng" algn="ctr">
            <a:solidFill>
              <a:schemeClr val="bg1">
                <a:lumMod val="85000"/>
              </a:schemeClr>
            </a:solidFill>
            <a:prstDash val="lgDash"/>
          </a:ln>
          <a:effectLst/>
        </p:spPr>
        <p:txBody>
          <a:bodyPr rtlCol="0" anchor="ctr"/>
          <a:lstStyle/>
          <a:p>
            <a:pPr marL="0" marR="0" lvl="0" indent="0" algn="ctr" defTabSz="685783" eaLnBrk="1" fontAlgn="auto" latinLnBrk="0" hangingPunct="1">
              <a:lnSpc>
                <a:spcPct val="100000"/>
              </a:lnSpc>
              <a:spcBef>
                <a:spcPts val="0"/>
              </a:spcBef>
              <a:spcAft>
                <a:spcPts val="0"/>
              </a:spcAft>
              <a:buClr>
                <a:srgbClr val="000000"/>
              </a:buClr>
              <a:buSzTx/>
              <a:buFont typeface="Arial"/>
              <a:buNone/>
              <a:tabLst/>
              <a:defRPr/>
            </a:pPr>
            <a:endParaRPr kumimoji="0" lang="en-US" sz="1051" b="0" i="0" u="none" strike="noStrike" kern="0" cap="none" spc="0" normalizeH="0" baseline="0" noProof="0" dirty="0">
              <a:ln>
                <a:noFill/>
              </a:ln>
              <a:solidFill>
                <a:srgbClr val="BAE5E4"/>
              </a:solidFill>
              <a:effectLst/>
              <a:uLnTx/>
              <a:uFillTx/>
              <a:latin typeface="Arial-Rounded"/>
              <a:ea typeface="Arial-Rounded"/>
              <a:cs typeface="+mn-cs"/>
              <a:sym typeface="Arial"/>
            </a:endParaRPr>
          </a:p>
        </p:txBody>
      </p:sp>
      <p:sp>
        <p:nvSpPr>
          <p:cNvPr id="3" name="Date Placeholder 2">
            <a:extLst>
              <a:ext uri="{FF2B5EF4-FFF2-40B4-BE49-F238E27FC236}">
                <a16:creationId xmlns:a16="http://schemas.microsoft.com/office/drawing/2014/main" id="{523D60F7-56F1-4181-BD85-F81551044A2A}"/>
              </a:ext>
            </a:extLst>
          </p:cNvPr>
          <p:cNvSpPr>
            <a:spLocks noGrp="1"/>
          </p:cNvSpPr>
          <p:nvPr>
            <p:ph type="dt" sz="half" idx="10"/>
          </p:nvPr>
        </p:nvSpPr>
        <p:spPr/>
        <p:txBody>
          <a:bodyPr/>
          <a:lstStyle/>
          <a:p>
            <a:fld id="{11EBD0CC-E3E2-4331-AA06-EBB8ADD6037D}" type="datetimeFigureOut">
              <a:rPr lang="en-US" smtClean="0"/>
              <a:t>4/22/2023</a:t>
            </a:fld>
            <a:endParaRPr lang="en-US"/>
          </a:p>
        </p:txBody>
      </p:sp>
      <p:sp>
        <p:nvSpPr>
          <p:cNvPr id="4" name="Footer Placeholder 3">
            <a:extLst>
              <a:ext uri="{FF2B5EF4-FFF2-40B4-BE49-F238E27FC236}">
                <a16:creationId xmlns:a16="http://schemas.microsoft.com/office/drawing/2014/main" id="{8DF30DBA-58E9-471D-B31C-7704066C1090}"/>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6A268F58-8D48-4EEB-8630-35022767B45A}"/>
              </a:ext>
            </a:extLst>
          </p:cNvPr>
          <p:cNvSpPr>
            <a:spLocks noGrp="1"/>
          </p:cNvSpPr>
          <p:nvPr>
            <p:ph type="sldNum" sz="quarter" idx="12"/>
          </p:nvPr>
        </p:nvSpPr>
        <p:spPr/>
        <p:txBody>
          <a:bodyPr/>
          <a:lstStyle/>
          <a:p>
            <a:fld id="{37634F2D-4F96-4A1A-A648-518B1AFE058E}" type="slidenum">
              <a:rPr lang="en-US" smtClean="0"/>
              <a:t>‹#›</a:t>
            </a:fld>
            <a:endParaRPr lang="en-US"/>
          </a:p>
        </p:txBody>
      </p:sp>
    </p:spTree>
    <p:extLst>
      <p:ext uri="{BB962C8B-B14F-4D97-AF65-F5344CB8AC3E}">
        <p14:creationId xmlns:p14="http://schemas.microsoft.com/office/powerpoint/2010/main" val="192538569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cSld name="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795123549"/>
      </p:ext>
    </p:extLst>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Blank" type="blank" preserve="1">
  <p:cSld name="1_Blank">
    <p:bg>
      <p:bgPr>
        <a:blipFill dpi="0" rotWithShape="1">
          <a:blip r:embed="rId2">
            <a:lum/>
          </a:blip>
          <a:srcRect/>
          <a:stretch>
            <a:fillRect/>
          </a:stretch>
        </a:blipFill>
        <a:effectLst/>
      </p:bgPr>
    </p:bg>
    <p:spTree>
      <p:nvGrpSpPr>
        <p:cNvPr id="1" name="Shape 151"/>
        <p:cNvGrpSpPr/>
        <p:nvPr/>
      </p:nvGrpSpPr>
      <p:grpSpPr>
        <a:xfrm>
          <a:off x="0" y="0"/>
          <a:ext cx="0" cy="0"/>
          <a:chOff x="0" y="0"/>
          <a:chExt cx="0" cy="0"/>
        </a:xfrm>
      </p:grpSpPr>
      <p:sp>
        <p:nvSpPr>
          <p:cNvPr id="3" name="Rectangle 1"/>
          <p:cNvSpPr/>
          <p:nvPr userDrawn="1"/>
        </p:nvSpPr>
        <p:spPr>
          <a:xfrm>
            <a:off x="233932" y="174940"/>
            <a:ext cx="6404486" cy="1147688"/>
          </a:xfrm>
          <a:custGeom>
            <a:avLst/>
            <a:gdLst>
              <a:gd name="connsiteX0" fmla="*/ 0 w 6378151"/>
              <a:gd name="connsiteY0" fmla="*/ 0 h 1143000"/>
              <a:gd name="connsiteX1" fmla="*/ 6378151 w 6378151"/>
              <a:gd name="connsiteY1" fmla="*/ 0 h 1143000"/>
              <a:gd name="connsiteX2" fmla="*/ 6378151 w 6378151"/>
              <a:gd name="connsiteY2" fmla="*/ 1143000 h 1143000"/>
              <a:gd name="connsiteX3" fmla="*/ 0 w 6378151"/>
              <a:gd name="connsiteY3" fmla="*/ 1143000 h 1143000"/>
              <a:gd name="connsiteX4" fmla="*/ 0 w 6378151"/>
              <a:gd name="connsiteY4" fmla="*/ 0 h 1143000"/>
              <a:gd name="connsiteX0" fmla="*/ 172122 w 6378151"/>
              <a:gd name="connsiteY0" fmla="*/ 161365 h 1143000"/>
              <a:gd name="connsiteX1" fmla="*/ 6378151 w 6378151"/>
              <a:gd name="connsiteY1" fmla="*/ 0 h 1143000"/>
              <a:gd name="connsiteX2" fmla="*/ 6378151 w 6378151"/>
              <a:gd name="connsiteY2" fmla="*/ 1143000 h 1143000"/>
              <a:gd name="connsiteX3" fmla="*/ 0 w 6378151"/>
              <a:gd name="connsiteY3" fmla="*/ 1143000 h 1143000"/>
              <a:gd name="connsiteX4" fmla="*/ 172122 w 6378151"/>
              <a:gd name="connsiteY4" fmla="*/ 161365 h 1143000"/>
              <a:gd name="connsiteX0" fmla="*/ 172122 w 6378151"/>
              <a:gd name="connsiteY0" fmla="*/ 161365 h 1143000"/>
              <a:gd name="connsiteX1" fmla="*/ 6378151 w 6378151"/>
              <a:gd name="connsiteY1" fmla="*/ 0 h 1143000"/>
              <a:gd name="connsiteX2" fmla="*/ 6378151 w 6378151"/>
              <a:gd name="connsiteY2" fmla="*/ 1143000 h 1143000"/>
              <a:gd name="connsiteX3" fmla="*/ 0 w 6378151"/>
              <a:gd name="connsiteY3" fmla="*/ 1143000 h 1143000"/>
              <a:gd name="connsiteX4" fmla="*/ 172122 w 6378151"/>
              <a:gd name="connsiteY4" fmla="*/ 161365 h 1143000"/>
              <a:gd name="connsiteX0" fmla="*/ 204395 w 6378151"/>
              <a:gd name="connsiteY0" fmla="*/ 182880 h 1143000"/>
              <a:gd name="connsiteX1" fmla="*/ 6378151 w 6378151"/>
              <a:gd name="connsiteY1" fmla="*/ 0 h 1143000"/>
              <a:gd name="connsiteX2" fmla="*/ 6378151 w 6378151"/>
              <a:gd name="connsiteY2" fmla="*/ 1143000 h 1143000"/>
              <a:gd name="connsiteX3" fmla="*/ 0 w 6378151"/>
              <a:gd name="connsiteY3" fmla="*/ 1143000 h 1143000"/>
              <a:gd name="connsiteX4" fmla="*/ 204395 w 6378151"/>
              <a:gd name="connsiteY4" fmla="*/ 182880 h 1143000"/>
              <a:gd name="connsiteX0" fmla="*/ 204395 w 6378151"/>
              <a:gd name="connsiteY0" fmla="*/ 182880 h 1143000"/>
              <a:gd name="connsiteX1" fmla="*/ 6378151 w 6378151"/>
              <a:gd name="connsiteY1" fmla="*/ 0 h 1143000"/>
              <a:gd name="connsiteX2" fmla="*/ 6378151 w 6378151"/>
              <a:gd name="connsiteY2" fmla="*/ 1143000 h 1143000"/>
              <a:gd name="connsiteX3" fmla="*/ 0 w 6378151"/>
              <a:gd name="connsiteY3" fmla="*/ 1143000 h 1143000"/>
              <a:gd name="connsiteX4" fmla="*/ 204395 w 6378151"/>
              <a:gd name="connsiteY4" fmla="*/ 182880 h 1143000"/>
              <a:gd name="connsiteX0" fmla="*/ 204395 w 6378151"/>
              <a:gd name="connsiteY0" fmla="*/ 182880 h 1143000"/>
              <a:gd name="connsiteX1" fmla="*/ 6378151 w 6378151"/>
              <a:gd name="connsiteY1" fmla="*/ 0 h 1143000"/>
              <a:gd name="connsiteX2" fmla="*/ 6378151 w 6378151"/>
              <a:gd name="connsiteY2" fmla="*/ 1143000 h 1143000"/>
              <a:gd name="connsiteX3" fmla="*/ 0 w 6378151"/>
              <a:gd name="connsiteY3" fmla="*/ 1143000 h 1143000"/>
              <a:gd name="connsiteX4" fmla="*/ 204395 w 6378151"/>
              <a:gd name="connsiteY4" fmla="*/ 182880 h 1143000"/>
              <a:gd name="connsiteX0" fmla="*/ 204395 w 6378151"/>
              <a:gd name="connsiteY0" fmla="*/ 182880 h 1143000"/>
              <a:gd name="connsiteX1" fmla="*/ 6378151 w 6378151"/>
              <a:gd name="connsiteY1" fmla="*/ 0 h 1143000"/>
              <a:gd name="connsiteX2" fmla="*/ 6378151 w 6378151"/>
              <a:gd name="connsiteY2" fmla="*/ 1143000 h 1143000"/>
              <a:gd name="connsiteX3" fmla="*/ 0 w 6378151"/>
              <a:gd name="connsiteY3" fmla="*/ 1143000 h 1143000"/>
              <a:gd name="connsiteX4" fmla="*/ 204395 w 6378151"/>
              <a:gd name="connsiteY4" fmla="*/ 182880 h 1143000"/>
              <a:gd name="connsiteX0" fmla="*/ 204395 w 6378151"/>
              <a:gd name="connsiteY0" fmla="*/ 74634 h 1034754"/>
              <a:gd name="connsiteX1" fmla="*/ 6119967 w 6378151"/>
              <a:gd name="connsiteY1" fmla="*/ 63876 h 1034754"/>
              <a:gd name="connsiteX2" fmla="*/ 6378151 w 6378151"/>
              <a:gd name="connsiteY2" fmla="*/ 1034754 h 1034754"/>
              <a:gd name="connsiteX3" fmla="*/ 0 w 6378151"/>
              <a:gd name="connsiteY3" fmla="*/ 1034754 h 1034754"/>
              <a:gd name="connsiteX4" fmla="*/ 204395 w 6378151"/>
              <a:gd name="connsiteY4" fmla="*/ 74634 h 1034754"/>
              <a:gd name="connsiteX0" fmla="*/ 204395 w 6378151"/>
              <a:gd name="connsiteY0" fmla="*/ 82083 h 1042203"/>
              <a:gd name="connsiteX1" fmla="*/ 6044663 w 6378151"/>
              <a:gd name="connsiteY1" fmla="*/ 39052 h 1042203"/>
              <a:gd name="connsiteX2" fmla="*/ 6378151 w 6378151"/>
              <a:gd name="connsiteY2" fmla="*/ 1042203 h 1042203"/>
              <a:gd name="connsiteX3" fmla="*/ 0 w 6378151"/>
              <a:gd name="connsiteY3" fmla="*/ 1042203 h 1042203"/>
              <a:gd name="connsiteX4" fmla="*/ 204395 w 6378151"/>
              <a:gd name="connsiteY4" fmla="*/ 82083 h 1042203"/>
              <a:gd name="connsiteX0" fmla="*/ 204395 w 6378151"/>
              <a:gd name="connsiteY0" fmla="*/ 82083 h 1042203"/>
              <a:gd name="connsiteX1" fmla="*/ 6044663 w 6378151"/>
              <a:gd name="connsiteY1" fmla="*/ 39052 h 1042203"/>
              <a:gd name="connsiteX2" fmla="*/ 6378151 w 6378151"/>
              <a:gd name="connsiteY2" fmla="*/ 1042203 h 1042203"/>
              <a:gd name="connsiteX3" fmla="*/ 0 w 6378151"/>
              <a:gd name="connsiteY3" fmla="*/ 1042203 h 1042203"/>
              <a:gd name="connsiteX4" fmla="*/ 204395 w 6378151"/>
              <a:gd name="connsiteY4" fmla="*/ 82083 h 1042203"/>
              <a:gd name="connsiteX0" fmla="*/ 204395 w 6378151"/>
              <a:gd name="connsiteY0" fmla="*/ 209708 h 1169828"/>
              <a:gd name="connsiteX1" fmla="*/ 6044663 w 6378151"/>
              <a:gd name="connsiteY1" fmla="*/ 166677 h 1169828"/>
              <a:gd name="connsiteX2" fmla="*/ 6378151 w 6378151"/>
              <a:gd name="connsiteY2" fmla="*/ 1169828 h 1169828"/>
              <a:gd name="connsiteX3" fmla="*/ 0 w 6378151"/>
              <a:gd name="connsiteY3" fmla="*/ 1169828 h 1169828"/>
              <a:gd name="connsiteX4" fmla="*/ 204395 w 6378151"/>
              <a:gd name="connsiteY4" fmla="*/ 209708 h 1169828"/>
              <a:gd name="connsiteX0" fmla="*/ 204395 w 6378151"/>
              <a:gd name="connsiteY0" fmla="*/ 216207 h 1176327"/>
              <a:gd name="connsiteX1" fmla="*/ 6044663 w 6378151"/>
              <a:gd name="connsiteY1" fmla="*/ 173176 h 1176327"/>
              <a:gd name="connsiteX2" fmla="*/ 6378151 w 6378151"/>
              <a:gd name="connsiteY2" fmla="*/ 1176327 h 1176327"/>
              <a:gd name="connsiteX3" fmla="*/ 0 w 6378151"/>
              <a:gd name="connsiteY3" fmla="*/ 1176327 h 1176327"/>
              <a:gd name="connsiteX4" fmla="*/ 204395 w 6378151"/>
              <a:gd name="connsiteY4" fmla="*/ 216207 h 1176327"/>
              <a:gd name="connsiteX0" fmla="*/ 311971 w 6378151"/>
              <a:gd name="connsiteY0" fmla="*/ 179132 h 1203798"/>
              <a:gd name="connsiteX1" fmla="*/ 6044663 w 6378151"/>
              <a:gd name="connsiteY1" fmla="*/ 200647 h 1203798"/>
              <a:gd name="connsiteX2" fmla="*/ 6378151 w 6378151"/>
              <a:gd name="connsiteY2" fmla="*/ 1203798 h 1203798"/>
              <a:gd name="connsiteX3" fmla="*/ 0 w 6378151"/>
              <a:gd name="connsiteY3" fmla="*/ 1203798 h 1203798"/>
              <a:gd name="connsiteX4" fmla="*/ 311971 w 6378151"/>
              <a:gd name="connsiteY4" fmla="*/ 179132 h 1203798"/>
              <a:gd name="connsiteX0" fmla="*/ 311971 w 6378151"/>
              <a:gd name="connsiteY0" fmla="*/ 179132 h 1203798"/>
              <a:gd name="connsiteX1" fmla="*/ 6044663 w 6378151"/>
              <a:gd name="connsiteY1" fmla="*/ 200647 h 1203798"/>
              <a:gd name="connsiteX2" fmla="*/ 6378151 w 6378151"/>
              <a:gd name="connsiteY2" fmla="*/ 1203798 h 1203798"/>
              <a:gd name="connsiteX3" fmla="*/ 0 w 6378151"/>
              <a:gd name="connsiteY3" fmla="*/ 1203798 h 1203798"/>
              <a:gd name="connsiteX4" fmla="*/ 311971 w 6378151"/>
              <a:gd name="connsiteY4" fmla="*/ 179132 h 1203798"/>
              <a:gd name="connsiteX0" fmla="*/ 311971 w 6378151"/>
              <a:gd name="connsiteY0" fmla="*/ 171490 h 1196156"/>
              <a:gd name="connsiteX1" fmla="*/ 6044663 w 6378151"/>
              <a:gd name="connsiteY1" fmla="*/ 193005 h 1196156"/>
              <a:gd name="connsiteX2" fmla="*/ 6378151 w 6378151"/>
              <a:gd name="connsiteY2" fmla="*/ 1196156 h 1196156"/>
              <a:gd name="connsiteX3" fmla="*/ 0 w 6378151"/>
              <a:gd name="connsiteY3" fmla="*/ 1196156 h 1196156"/>
              <a:gd name="connsiteX4" fmla="*/ 311971 w 6378151"/>
              <a:gd name="connsiteY4" fmla="*/ 171490 h 1196156"/>
              <a:gd name="connsiteX0" fmla="*/ 311971 w 6378151"/>
              <a:gd name="connsiteY0" fmla="*/ 140008 h 1164674"/>
              <a:gd name="connsiteX1" fmla="*/ 6044663 w 6378151"/>
              <a:gd name="connsiteY1" fmla="*/ 161523 h 1164674"/>
              <a:gd name="connsiteX2" fmla="*/ 6378151 w 6378151"/>
              <a:gd name="connsiteY2" fmla="*/ 1164674 h 1164674"/>
              <a:gd name="connsiteX3" fmla="*/ 0 w 6378151"/>
              <a:gd name="connsiteY3" fmla="*/ 1164674 h 1164674"/>
              <a:gd name="connsiteX4" fmla="*/ 311971 w 6378151"/>
              <a:gd name="connsiteY4" fmla="*/ 140008 h 1164674"/>
              <a:gd name="connsiteX0" fmla="*/ 311971 w 6378151"/>
              <a:gd name="connsiteY0" fmla="*/ 130732 h 1155398"/>
              <a:gd name="connsiteX1" fmla="*/ 6044663 w 6378151"/>
              <a:gd name="connsiteY1" fmla="*/ 152247 h 1155398"/>
              <a:gd name="connsiteX2" fmla="*/ 6378151 w 6378151"/>
              <a:gd name="connsiteY2" fmla="*/ 1155398 h 1155398"/>
              <a:gd name="connsiteX3" fmla="*/ 0 w 6378151"/>
              <a:gd name="connsiteY3" fmla="*/ 1155398 h 1155398"/>
              <a:gd name="connsiteX4" fmla="*/ 311971 w 6378151"/>
              <a:gd name="connsiteY4" fmla="*/ 130732 h 1155398"/>
              <a:gd name="connsiteX0" fmla="*/ 311971 w 6378151"/>
              <a:gd name="connsiteY0" fmla="*/ 116775 h 1141441"/>
              <a:gd name="connsiteX1" fmla="*/ 5947844 w 6378151"/>
              <a:gd name="connsiteY1" fmla="*/ 159805 h 1141441"/>
              <a:gd name="connsiteX2" fmla="*/ 6378151 w 6378151"/>
              <a:gd name="connsiteY2" fmla="*/ 1141441 h 1141441"/>
              <a:gd name="connsiteX3" fmla="*/ 0 w 6378151"/>
              <a:gd name="connsiteY3" fmla="*/ 1141441 h 1141441"/>
              <a:gd name="connsiteX4" fmla="*/ 311971 w 6378151"/>
              <a:gd name="connsiteY4" fmla="*/ 116775 h 1141441"/>
              <a:gd name="connsiteX0" fmla="*/ 311971 w 6378151"/>
              <a:gd name="connsiteY0" fmla="*/ 152822 h 1177488"/>
              <a:gd name="connsiteX1" fmla="*/ 6033906 w 6378151"/>
              <a:gd name="connsiteY1" fmla="*/ 142064 h 1177488"/>
              <a:gd name="connsiteX2" fmla="*/ 6378151 w 6378151"/>
              <a:gd name="connsiteY2" fmla="*/ 1177488 h 1177488"/>
              <a:gd name="connsiteX3" fmla="*/ 0 w 6378151"/>
              <a:gd name="connsiteY3" fmla="*/ 1177488 h 1177488"/>
              <a:gd name="connsiteX4" fmla="*/ 311971 w 6378151"/>
              <a:gd name="connsiteY4" fmla="*/ 152822 h 1177488"/>
              <a:gd name="connsiteX0" fmla="*/ 311971 w 6378151"/>
              <a:gd name="connsiteY0" fmla="*/ 152822 h 1177488"/>
              <a:gd name="connsiteX1" fmla="*/ 6033906 w 6378151"/>
              <a:gd name="connsiteY1" fmla="*/ 142064 h 1177488"/>
              <a:gd name="connsiteX2" fmla="*/ 6378151 w 6378151"/>
              <a:gd name="connsiteY2" fmla="*/ 1177488 h 1177488"/>
              <a:gd name="connsiteX3" fmla="*/ 0 w 6378151"/>
              <a:gd name="connsiteY3" fmla="*/ 1177488 h 1177488"/>
              <a:gd name="connsiteX4" fmla="*/ 311971 w 6378151"/>
              <a:gd name="connsiteY4" fmla="*/ 152822 h 1177488"/>
              <a:gd name="connsiteX0" fmla="*/ 311971 w 6378151"/>
              <a:gd name="connsiteY0" fmla="*/ 119570 h 1144236"/>
              <a:gd name="connsiteX1" fmla="*/ 6033906 w 6378151"/>
              <a:gd name="connsiteY1" fmla="*/ 108812 h 1144236"/>
              <a:gd name="connsiteX2" fmla="*/ 6378151 w 6378151"/>
              <a:gd name="connsiteY2" fmla="*/ 1144236 h 1144236"/>
              <a:gd name="connsiteX3" fmla="*/ 0 w 6378151"/>
              <a:gd name="connsiteY3" fmla="*/ 1144236 h 1144236"/>
              <a:gd name="connsiteX4" fmla="*/ 311971 w 6378151"/>
              <a:gd name="connsiteY4" fmla="*/ 119570 h 1144236"/>
              <a:gd name="connsiteX0" fmla="*/ 311971 w 6378151"/>
              <a:gd name="connsiteY0" fmla="*/ 16611 h 1041277"/>
              <a:gd name="connsiteX1" fmla="*/ 6033906 w 6378151"/>
              <a:gd name="connsiteY1" fmla="*/ 5853 h 1041277"/>
              <a:gd name="connsiteX2" fmla="*/ 6378151 w 6378151"/>
              <a:gd name="connsiteY2" fmla="*/ 1041277 h 1041277"/>
              <a:gd name="connsiteX3" fmla="*/ 0 w 6378151"/>
              <a:gd name="connsiteY3" fmla="*/ 1041277 h 1041277"/>
              <a:gd name="connsiteX4" fmla="*/ 311971 w 6378151"/>
              <a:gd name="connsiteY4" fmla="*/ 16611 h 1041277"/>
              <a:gd name="connsiteX0" fmla="*/ 311971 w 6378151"/>
              <a:gd name="connsiteY0" fmla="*/ 100650 h 1125316"/>
              <a:gd name="connsiteX1" fmla="*/ 6033906 w 6378151"/>
              <a:gd name="connsiteY1" fmla="*/ 89892 h 1125316"/>
              <a:gd name="connsiteX2" fmla="*/ 6378151 w 6378151"/>
              <a:gd name="connsiteY2" fmla="*/ 1125316 h 1125316"/>
              <a:gd name="connsiteX3" fmla="*/ 0 w 6378151"/>
              <a:gd name="connsiteY3" fmla="*/ 1125316 h 1125316"/>
              <a:gd name="connsiteX4" fmla="*/ 311971 w 6378151"/>
              <a:gd name="connsiteY4" fmla="*/ 100650 h 1125316"/>
              <a:gd name="connsiteX0" fmla="*/ 311971 w 6378151"/>
              <a:gd name="connsiteY0" fmla="*/ 108062 h 1132728"/>
              <a:gd name="connsiteX1" fmla="*/ 6001633 w 6378151"/>
              <a:gd name="connsiteY1" fmla="*/ 86546 h 1132728"/>
              <a:gd name="connsiteX2" fmla="*/ 6378151 w 6378151"/>
              <a:gd name="connsiteY2" fmla="*/ 1132728 h 1132728"/>
              <a:gd name="connsiteX3" fmla="*/ 0 w 6378151"/>
              <a:gd name="connsiteY3" fmla="*/ 1132728 h 1132728"/>
              <a:gd name="connsiteX4" fmla="*/ 311971 w 6378151"/>
              <a:gd name="connsiteY4" fmla="*/ 108062 h 1132728"/>
              <a:gd name="connsiteX0" fmla="*/ 311971 w 6378151"/>
              <a:gd name="connsiteY0" fmla="*/ 108062 h 1132728"/>
              <a:gd name="connsiteX1" fmla="*/ 6001633 w 6378151"/>
              <a:gd name="connsiteY1" fmla="*/ 86546 h 1132728"/>
              <a:gd name="connsiteX2" fmla="*/ 6378151 w 6378151"/>
              <a:gd name="connsiteY2" fmla="*/ 1132728 h 1132728"/>
              <a:gd name="connsiteX3" fmla="*/ 0 w 6378151"/>
              <a:gd name="connsiteY3" fmla="*/ 1132728 h 1132728"/>
              <a:gd name="connsiteX4" fmla="*/ 311971 w 6378151"/>
              <a:gd name="connsiteY4" fmla="*/ 108062 h 1132728"/>
              <a:gd name="connsiteX0" fmla="*/ 311971 w 6378151"/>
              <a:gd name="connsiteY0" fmla="*/ 103312 h 1127978"/>
              <a:gd name="connsiteX1" fmla="*/ 6001633 w 6378151"/>
              <a:gd name="connsiteY1" fmla="*/ 81796 h 1127978"/>
              <a:gd name="connsiteX2" fmla="*/ 6378151 w 6378151"/>
              <a:gd name="connsiteY2" fmla="*/ 1127978 h 1127978"/>
              <a:gd name="connsiteX3" fmla="*/ 0 w 6378151"/>
              <a:gd name="connsiteY3" fmla="*/ 1127978 h 1127978"/>
              <a:gd name="connsiteX4" fmla="*/ 311971 w 6378151"/>
              <a:gd name="connsiteY4" fmla="*/ 103312 h 1127978"/>
              <a:gd name="connsiteX0" fmla="*/ 311971 w 6378151"/>
              <a:gd name="connsiteY0" fmla="*/ 118455 h 1143121"/>
              <a:gd name="connsiteX1" fmla="*/ 6001633 w 6378151"/>
              <a:gd name="connsiteY1" fmla="*/ 96939 h 1143121"/>
              <a:gd name="connsiteX2" fmla="*/ 6378151 w 6378151"/>
              <a:gd name="connsiteY2" fmla="*/ 1143121 h 1143121"/>
              <a:gd name="connsiteX3" fmla="*/ 0 w 6378151"/>
              <a:gd name="connsiteY3" fmla="*/ 1143121 h 1143121"/>
              <a:gd name="connsiteX4" fmla="*/ 311971 w 6378151"/>
              <a:gd name="connsiteY4" fmla="*/ 118455 h 1143121"/>
              <a:gd name="connsiteX0" fmla="*/ 311971 w 6378151"/>
              <a:gd name="connsiteY0" fmla="*/ 118455 h 1143121"/>
              <a:gd name="connsiteX1" fmla="*/ 6001633 w 6378151"/>
              <a:gd name="connsiteY1" fmla="*/ 96939 h 1143121"/>
              <a:gd name="connsiteX2" fmla="*/ 6378151 w 6378151"/>
              <a:gd name="connsiteY2" fmla="*/ 1143121 h 1143121"/>
              <a:gd name="connsiteX3" fmla="*/ 0 w 6378151"/>
              <a:gd name="connsiteY3" fmla="*/ 1143121 h 1143121"/>
              <a:gd name="connsiteX4" fmla="*/ 311971 w 6378151"/>
              <a:gd name="connsiteY4" fmla="*/ 118455 h 1143121"/>
              <a:gd name="connsiteX0" fmla="*/ 311971 w 6378151"/>
              <a:gd name="connsiteY0" fmla="*/ 113915 h 1138581"/>
              <a:gd name="connsiteX1" fmla="*/ 6001633 w 6378151"/>
              <a:gd name="connsiteY1" fmla="*/ 92399 h 1138581"/>
              <a:gd name="connsiteX2" fmla="*/ 6378151 w 6378151"/>
              <a:gd name="connsiteY2" fmla="*/ 1138581 h 1138581"/>
              <a:gd name="connsiteX3" fmla="*/ 0 w 6378151"/>
              <a:gd name="connsiteY3" fmla="*/ 1138581 h 1138581"/>
              <a:gd name="connsiteX4" fmla="*/ 311971 w 6378151"/>
              <a:gd name="connsiteY4" fmla="*/ 113915 h 1138581"/>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378151" h="1147688">
                <a:moveTo>
                  <a:pt x="311971" y="123022"/>
                </a:moveTo>
                <a:cubicBezTo>
                  <a:pt x="702453" y="8274"/>
                  <a:pt x="5352966" y="-74203"/>
                  <a:pt x="6001633" y="101506"/>
                </a:cubicBezTo>
                <a:cubicBezTo>
                  <a:pt x="6446285" y="575739"/>
                  <a:pt x="6266988" y="813304"/>
                  <a:pt x="6378151" y="1147688"/>
                </a:cubicBezTo>
                <a:lnTo>
                  <a:pt x="0" y="1147688"/>
                </a:lnTo>
                <a:cubicBezTo>
                  <a:pt x="57374" y="820476"/>
                  <a:pt x="-78891" y="439478"/>
                  <a:pt x="311971" y="123022"/>
                </a:cubicBezTo>
                <a:close/>
              </a:path>
            </a:pathLst>
          </a:custGeom>
          <a:solidFill>
            <a:srgbClr val="6FC9C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a:p>
        </p:txBody>
      </p:sp>
      <p:grpSp>
        <p:nvGrpSpPr>
          <p:cNvPr id="4" name="Group 3"/>
          <p:cNvGrpSpPr/>
          <p:nvPr userDrawn="1"/>
        </p:nvGrpSpPr>
        <p:grpSpPr>
          <a:xfrm>
            <a:off x="211055" y="1321594"/>
            <a:ext cx="6436810" cy="3602496"/>
            <a:chOff x="220782" y="1331119"/>
            <a:chExt cx="6436810" cy="3602496"/>
          </a:xfrm>
        </p:grpSpPr>
        <p:sp>
          <p:nvSpPr>
            <p:cNvPr id="5" name="Freeform 4"/>
            <p:cNvSpPr/>
            <p:nvPr/>
          </p:nvSpPr>
          <p:spPr>
            <a:xfrm>
              <a:off x="1630680" y="1333500"/>
              <a:ext cx="4968240" cy="7620"/>
            </a:xfrm>
            <a:custGeom>
              <a:avLst/>
              <a:gdLst>
                <a:gd name="connsiteX0" fmla="*/ 0 w 4968240"/>
                <a:gd name="connsiteY0" fmla="*/ 0 h 7620"/>
                <a:gd name="connsiteX1" fmla="*/ 2781300 w 4968240"/>
                <a:gd name="connsiteY1" fmla="*/ 0 h 7620"/>
                <a:gd name="connsiteX2" fmla="*/ 4968240 w 4968240"/>
                <a:gd name="connsiteY2" fmla="*/ 7620 h 7620"/>
              </a:gdLst>
              <a:ahLst/>
              <a:cxnLst>
                <a:cxn ang="0">
                  <a:pos x="connsiteX0" y="connsiteY0"/>
                </a:cxn>
                <a:cxn ang="0">
                  <a:pos x="connsiteX1" y="connsiteY1"/>
                </a:cxn>
                <a:cxn ang="0">
                  <a:pos x="connsiteX2" y="connsiteY2"/>
                </a:cxn>
              </a:cxnLst>
              <a:rect l="l" t="t" r="r" b="b"/>
              <a:pathLst>
                <a:path w="4968240" h="7620">
                  <a:moveTo>
                    <a:pt x="0" y="0"/>
                  </a:moveTo>
                  <a:lnTo>
                    <a:pt x="2781300" y="0"/>
                  </a:lnTo>
                  <a:lnTo>
                    <a:pt x="4968240" y="7620"/>
                  </a:lnTo>
                </a:path>
              </a:pathLst>
            </a:custGeom>
            <a:no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a:p>
          </p:txBody>
        </p:sp>
        <p:sp>
          <p:nvSpPr>
            <p:cNvPr id="6" name="Freeform 5"/>
            <p:cNvSpPr/>
            <p:nvPr/>
          </p:nvSpPr>
          <p:spPr>
            <a:xfrm>
              <a:off x="220782" y="1333500"/>
              <a:ext cx="6436810" cy="3600115"/>
            </a:xfrm>
            <a:custGeom>
              <a:avLst/>
              <a:gdLst>
                <a:gd name="connsiteX0" fmla="*/ 6378138 w 6436810"/>
                <a:gd name="connsiteY0" fmla="*/ 0 h 3600115"/>
                <a:gd name="connsiteX1" fmla="*/ 6431478 w 6436810"/>
                <a:gd name="connsiteY1" fmla="*/ 723900 h 3600115"/>
                <a:gd name="connsiteX2" fmla="*/ 6431478 w 6436810"/>
                <a:gd name="connsiteY2" fmla="*/ 1607820 h 3600115"/>
                <a:gd name="connsiteX3" fmla="*/ 6400998 w 6436810"/>
                <a:gd name="connsiteY3" fmla="*/ 2400300 h 3600115"/>
                <a:gd name="connsiteX4" fmla="*/ 6332418 w 6436810"/>
                <a:gd name="connsiteY4" fmla="*/ 2895600 h 3600115"/>
                <a:gd name="connsiteX5" fmla="*/ 6240978 w 6436810"/>
                <a:gd name="connsiteY5" fmla="*/ 3177540 h 3600115"/>
                <a:gd name="connsiteX6" fmla="*/ 6088578 w 6436810"/>
                <a:gd name="connsiteY6" fmla="*/ 3390900 h 3600115"/>
                <a:gd name="connsiteX7" fmla="*/ 5814258 w 6436810"/>
                <a:gd name="connsiteY7" fmla="*/ 3520440 h 3600115"/>
                <a:gd name="connsiteX8" fmla="*/ 5440878 w 6436810"/>
                <a:gd name="connsiteY8" fmla="*/ 3573780 h 3600115"/>
                <a:gd name="connsiteX9" fmla="*/ 4564578 w 6436810"/>
                <a:gd name="connsiteY9" fmla="*/ 3573780 h 3600115"/>
                <a:gd name="connsiteX10" fmla="*/ 3833058 w 6436810"/>
                <a:gd name="connsiteY10" fmla="*/ 3566160 h 3600115"/>
                <a:gd name="connsiteX11" fmla="*/ 3116778 w 6436810"/>
                <a:gd name="connsiteY11" fmla="*/ 3566160 h 3600115"/>
                <a:gd name="connsiteX12" fmla="*/ 2423358 w 6436810"/>
                <a:gd name="connsiteY12" fmla="*/ 3581400 h 3600115"/>
                <a:gd name="connsiteX13" fmla="*/ 1874718 w 6436810"/>
                <a:gd name="connsiteY13" fmla="*/ 3596640 h 3600115"/>
                <a:gd name="connsiteX14" fmla="*/ 1333698 w 6436810"/>
                <a:gd name="connsiteY14" fmla="*/ 3596640 h 3600115"/>
                <a:gd name="connsiteX15" fmla="*/ 838398 w 6436810"/>
                <a:gd name="connsiteY15" fmla="*/ 3558540 h 3600115"/>
                <a:gd name="connsiteX16" fmla="*/ 579318 w 6436810"/>
                <a:gd name="connsiteY16" fmla="*/ 3497580 h 3600115"/>
                <a:gd name="connsiteX17" fmla="*/ 388818 w 6436810"/>
                <a:gd name="connsiteY17" fmla="*/ 3413760 h 3600115"/>
                <a:gd name="connsiteX18" fmla="*/ 266898 w 6436810"/>
                <a:gd name="connsiteY18" fmla="*/ 3314700 h 3600115"/>
                <a:gd name="connsiteX19" fmla="*/ 175458 w 6436810"/>
                <a:gd name="connsiteY19" fmla="*/ 3124200 h 3600115"/>
                <a:gd name="connsiteX20" fmla="*/ 114498 w 6436810"/>
                <a:gd name="connsiteY20" fmla="*/ 2910840 h 3600115"/>
                <a:gd name="connsiteX21" fmla="*/ 61158 w 6436810"/>
                <a:gd name="connsiteY21" fmla="*/ 2636520 h 3600115"/>
                <a:gd name="connsiteX22" fmla="*/ 38298 w 6436810"/>
                <a:gd name="connsiteY22" fmla="*/ 2278380 h 3600115"/>
                <a:gd name="connsiteX23" fmla="*/ 15438 w 6436810"/>
                <a:gd name="connsiteY23" fmla="*/ 1866900 h 3600115"/>
                <a:gd name="connsiteX24" fmla="*/ 15438 w 6436810"/>
                <a:gd name="connsiteY24" fmla="*/ 1455420 h 3600115"/>
                <a:gd name="connsiteX25" fmla="*/ 198 w 6436810"/>
                <a:gd name="connsiteY25" fmla="*/ 952500 h 3600115"/>
                <a:gd name="connsiteX26" fmla="*/ 7818 w 6436810"/>
                <a:gd name="connsiteY26" fmla="*/ 289560 h 3600115"/>
                <a:gd name="connsiteX27" fmla="*/ 23058 w 6436810"/>
                <a:gd name="connsiteY27" fmla="*/ 0 h 36001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6436810" h="3600115">
                  <a:moveTo>
                    <a:pt x="6378138" y="0"/>
                  </a:moveTo>
                  <a:cubicBezTo>
                    <a:pt x="6400363" y="227965"/>
                    <a:pt x="6422588" y="455930"/>
                    <a:pt x="6431478" y="723900"/>
                  </a:cubicBezTo>
                  <a:cubicBezTo>
                    <a:pt x="6440368" y="991870"/>
                    <a:pt x="6436558" y="1328420"/>
                    <a:pt x="6431478" y="1607820"/>
                  </a:cubicBezTo>
                  <a:cubicBezTo>
                    <a:pt x="6426398" y="1887220"/>
                    <a:pt x="6417508" y="2185670"/>
                    <a:pt x="6400998" y="2400300"/>
                  </a:cubicBezTo>
                  <a:cubicBezTo>
                    <a:pt x="6384488" y="2614930"/>
                    <a:pt x="6359088" y="2766060"/>
                    <a:pt x="6332418" y="2895600"/>
                  </a:cubicBezTo>
                  <a:cubicBezTo>
                    <a:pt x="6305748" y="3025140"/>
                    <a:pt x="6281618" y="3094990"/>
                    <a:pt x="6240978" y="3177540"/>
                  </a:cubicBezTo>
                  <a:cubicBezTo>
                    <a:pt x="6200338" y="3260090"/>
                    <a:pt x="6159698" y="3333750"/>
                    <a:pt x="6088578" y="3390900"/>
                  </a:cubicBezTo>
                  <a:cubicBezTo>
                    <a:pt x="6017458" y="3448050"/>
                    <a:pt x="5922208" y="3489960"/>
                    <a:pt x="5814258" y="3520440"/>
                  </a:cubicBezTo>
                  <a:cubicBezTo>
                    <a:pt x="5706308" y="3550920"/>
                    <a:pt x="5649158" y="3564890"/>
                    <a:pt x="5440878" y="3573780"/>
                  </a:cubicBezTo>
                  <a:cubicBezTo>
                    <a:pt x="5232598" y="3582670"/>
                    <a:pt x="4564578" y="3573780"/>
                    <a:pt x="4564578" y="3573780"/>
                  </a:cubicBezTo>
                  <a:lnTo>
                    <a:pt x="3833058" y="3566160"/>
                  </a:lnTo>
                  <a:lnTo>
                    <a:pt x="3116778" y="3566160"/>
                  </a:lnTo>
                  <a:cubicBezTo>
                    <a:pt x="2881828" y="3568700"/>
                    <a:pt x="2423358" y="3581400"/>
                    <a:pt x="2423358" y="3581400"/>
                  </a:cubicBezTo>
                  <a:lnTo>
                    <a:pt x="1874718" y="3596640"/>
                  </a:lnTo>
                  <a:cubicBezTo>
                    <a:pt x="1693108" y="3599180"/>
                    <a:pt x="1506418" y="3602990"/>
                    <a:pt x="1333698" y="3596640"/>
                  </a:cubicBezTo>
                  <a:cubicBezTo>
                    <a:pt x="1160978" y="3590290"/>
                    <a:pt x="964128" y="3575050"/>
                    <a:pt x="838398" y="3558540"/>
                  </a:cubicBezTo>
                  <a:cubicBezTo>
                    <a:pt x="712668" y="3542030"/>
                    <a:pt x="654248" y="3521710"/>
                    <a:pt x="579318" y="3497580"/>
                  </a:cubicBezTo>
                  <a:cubicBezTo>
                    <a:pt x="504388" y="3473450"/>
                    <a:pt x="440888" y="3444240"/>
                    <a:pt x="388818" y="3413760"/>
                  </a:cubicBezTo>
                  <a:cubicBezTo>
                    <a:pt x="336748" y="3383280"/>
                    <a:pt x="302458" y="3362960"/>
                    <a:pt x="266898" y="3314700"/>
                  </a:cubicBezTo>
                  <a:cubicBezTo>
                    <a:pt x="231338" y="3266440"/>
                    <a:pt x="200858" y="3191510"/>
                    <a:pt x="175458" y="3124200"/>
                  </a:cubicBezTo>
                  <a:cubicBezTo>
                    <a:pt x="150058" y="3056890"/>
                    <a:pt x="133548" y="2992120"/>
                    <a:pt x="114498" y="2910840"/>
                  </a:cubicBezTo>
                  <a:cubicBezTo>
                    <a:pt x="95448" y="2829560"/>
                    <a:pt x="73858" y="2741930"/>
                    <a:pt x="61158" y="2636520"/>
                  </a:cubicBezTo>
                  <a:cubicBezTo>
                    <a:pt x="48458" y="2531110"/>
                    <a:pt x="45918" y="2406650"/>
                    <a:pt x="38298" y="2278380"/>
                  </a:cubicBezTo>
                  <a:cubicBezTo>
                    <a:pt x="30678" y="2150110"/>
                    <a:pt x="19248" y="2004060"/>
                    <a:pt x="15438" y="1866900"/>
                  </a:cubicBezTo>
                  <a:cubicBezTo>
                    <a:pt x="11628" y="1729740"/>
                    <a:pt x="17978" y="1607820"/>
                    <a:pt x="15438" y="1455420"/>
                  </a:cubicBezTo>
                  <a:cubicBezTo>
                    <a:pt x="12898" y="1303020"/>
                    <a:pt x="1468" y="1146810"/>
                    <a:pt x="198" y="952500"/>
                  </a:cubicBezTo>
                  <a:cubicBezTo>
                    <a:pt x="-1072" y="758190"/>
                    <a:pt x="4008" y="448310"/>
                    <a:pt x="7818" y="289560"/>
                  </a:cubicBezTo>
                  <a:cubicBezTo>
                    <a:pt x="11628" y="130810"/>
                    <a:pt x="17343" y="65405"/>
                    <a:pt x="23058" y="0"/>
                  </a:cubicBezTo>
                </a:path>
              </a:pathLst>
            </a:custGeom>
            <a:no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a:p>
          </p:txBody>
        </p:sp>
        <p:sp>
          <p:nvSpPr>
            <p:cNvPr id="7" name="Freeform 6"/>
            <p:cNvSpPr/>
            <p:nvPr/>
          </p:nvSpPr>
          <p:spPr>
            <a:xfrm>
              <a:off x="228600" y="1331119"/>
              <a:ext cx="150019" cy="4762"/>
            </a:xfrm>
            <a:custGeom>
              <a:avLst/>
              <a:gdLst>
                <a:gd name="connsiteX0" fmla="*/ 0 w 150019"/>
                <a:gd name="connsiteY0" fmla="*/ 0 h 4762"/>
                <a:gd name="connsiteX1" fmla="*/ 150019 w 150019"/>
                <a:gd name="connsiteY1" fmla="*/ 4762 h 4762"/>
                <a:gd name="connsiteX2" fmla="*/ 150019 w 150019"/>
                <a:gd name="connsiteY2" fmla="*/ 4762 h 4762"/>
              </a:gdLst>
              <a:ahLst/>
              <a:cxnLst>
                <a:cxn ang="0">
                  <a:pos x="connsiteX0" y="connsiteY0"/>
                </a:cxn>
                <a:cxn ang="0">
                  <a:pos x="connsiteX1" y="connsiteY1"/>
                </a:cxn>
                <a:cxn ang="0">
                  <a:pos x="connsiteX2" y="connsiteY2"/>
                </a:cxn>
              </a:cxnLst>
              <a:rect l="l" t="t" r="r" b="b"/>
              <a:pathLst>
                <a:path w="150019" h="4762">
                  <a:moveTo>
                    <a:pt x="0" y="0"/>
                  </a:moveTo>
                  <a:lnTo>
                    <a:pt x="150019" y="4762"/>
                  </a:lnTo>
                  <a:lnTo>
                    <a:pt x="150019" y="4762"/>
                  </a:lnTo>
                </a:path>
              </a:pathLst>
            </a:custGeom>
            <a:no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a:p>
          </p:txBody>
        </p:sp>
      </p:grpSp>
      <p:grpSp>
        <p:nvGrpSpPr>
          <p:cNvPr id="8" name="Group 7"/>
          <p:cNvGrpSpPr/>
          <p:nvPr userDrawn="1"/>
        </p:nvGrpSpPr>
        <p:grpSpPr>
          <a:xfrm>
            <a:off x="282787" y="255821"/>
            <a:ext cx="1448294" cy="1448294"/>
            <a:chOff x="237072" y="234585"/>
            <a:chExt cx="1448294" cy="1448294"/>
          </a:xfrm>
        </p:grpSpPr>
        <p:sp>
          <p:nvSpPr>
            <p:cNvPr id="9" name="Oval 8"/>
            <p:cNvSpPr/>
            <p:nvPr/>
          </p:nvSpPr>
          <p:spPr>
            <a:xfrm>
              <a:off x="237072" y="234585"/>
              <a:ext cx="1448294" cy="1448294"/>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a:p>
          </p:txBody>
        </p:sp>
        <p:sp>
          <p:nvSpPr>
            <p:cNvPr id="10" name="Oval 9"/>
            <p:cNvSpPr/>
            <p:nvPr/>
          </p:nvSpPr>
          <p:spPr>
            <a:xfrm>
              <a:off x="283311" y="280824"/>
              <a:ext cx="1355815" cy="1355815"/>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a:p>
          </p:txBody>
        </p:sp>
        <p:sp>
          <p:nvSpPr>
            <p:cNvPr id="11" name="Oval 10"/>
            <p:cNvSpPr/>
            <p:nvPr/>
          </p:nvSpPr>
          <p:spPr>
            <a:xfrm>
              <a:off x="244620" y="242518"/>
              <a:ext cx="1419087" cy="1419087"/>
            </a:xfrm>
            <a:prstGeom prst="ellipse">
              <a:avLst/>
            </a:prstGeom>
            <a:noFill/>
            <a:ln w="9525">
              <a:solidFill>
                <a:schemeClr val="bg1">
                  <a:lumMod val="2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a:p>
          </p:txBody>
        </p:sp>
      </p:grpSp>
      <p:sp>
        <p:nvSpPr>
          <p:cNvPr id="12" name="TextBox 11"/>
          <p:cNvSpPr txBox="1"/>
          <p:nvPr userDrawn="1"/>
        </p:nvSpPr>
        <p:spPr>
          <a:xfrm>
            <a:off x="4484451" y="4876801"/>
            <a:ext cx="1605064" cy="420756"/>
          </a:xfrm>
          <a:prstGeom prst="rect">
            <a:avLst/>
          </a:prstGeom>
          <a:noFill/>
        </p:spPr>
        <p:txBody>
          <a:bodyPr wrap="square" rtlCol="0">
            <a:spAutoFit/>
          </a:bodyPr>
          <a:lstStyle/>
          <a:p>
            <a:r>
              <a:rPr lang="en-US" sz="1067" dirty="0"/>
              <a:t>FeistyForwarders_0968120672</a:t>
            </a:r>
          </a:p>
        </p:txBody>
      </p:sp>
    </p:spTree>
    <p:extLst>
      <p:ext uri="{BB962C8B-B14F-4D97-AF65-F5344CB8AC3E}">
        <p14:creationId xmlns:p14="http://schemas.microsoft.com/office/powerpoint/2010/main" val="401355617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Blank" type="blank" preserve="1">
  <p:cSld name="1_Blank">
    <p:bg>
      <p:bgPr>
        <a:blipFill dpi="0" rotWithShape="1">
          <a:blip r:embed="rId2">
            <a:lum/>
          </a:blip>
          <a:srcRect/>
          <a:stretch>
            <a:fillRect/>
          </a:stretch>
        </a:blipFill>
        <a:effectLst/>
      </p:bgPr>
    </p:bg>
    <p:spTree>
      <p:nvGrpSpPr>
        <p:cNvPr id="1" name="Shape 151"/>
        <p:cNvGrpSpPr/>
        <p:nvPr/>
      </p:nvGrpSpPr>
      <p:grpSpPr>
        <a:xfrm>
          <a:off x="0" y="0"/>
          <a:ext cx="0" cy="0"/>
          <a:chOff x="0" y="0"/>
          <a:chExt cx="0" cy="0"/>
        </a:xfrm>
      </p:grpSpPr>
      <p:sp>
        <p:nvSpPr>
          <p:cNvPr id="12" name="Rectangle 1"/>
          <p:cNvSpPr/>
          <p:nvPr userDrawn="1"/>
        </p:nvSpPr>
        <p:spPr>
          <a:xfrm>
            <a:off x="233932" y="174940"/>
            <a:ext cx="6404486" cy="1147688"/>
          </a:xfrm>
          <a:custGeom>
            <a:avLst/>
            <a:gdLst>
              <a:gd name="connsiteX0" fmla="*/ 0 w 6378151"/>
              <a:gd name="connsiteY0" fmla="*/ 0 h 1143000"/>
              <a:gd name="connsiteX1" fmla="*/ 6378151 w 6378151"/>
              <a:gd name="connsiteY1" fmla="*/ 0 h 1143000"/>
              <a:gd name="connsiteX2" fmla="*/ 6378151 w 6378151"/>
              <a:gd name="connsiteY2" fmla="*/ 1143000 h 1143000"/>
              <a:gd name="connsiteX3" fmla="*/ 0 w 6378151"/>
              <a:gd name="connsiteY3" fmla="*/ 1143000 h 1143000"/>
              <a:gd name="connsiteX4" fmla="*/ 0 w 6378151"/>
              <a:gd name="connsiteY4" fmla="*/ 0 h 1143000"/>
              <a:gd name="connsiteX0" fmla="*/ 172122 w 6378151"/>
              <a:gd name="connsiteY0" fmla="*/ 161365 h 1143000"/>
              <a:gd name="connsiteX1" fmla="*/ 6378151 w 6378151"/>
              <a:gd name="connsiteY1" fmla="*/ 0 h 1143000"/>
              <a:gd name="connsiteX2" fmla="*/ 6378151 w 6378151"/>
              <a:gd name="connsiteY2" fmla="*/ 1143000 h 1143000"/>
              <a:gd name="connsiteX3" fmla="*/ 0 w 6378151"/>
              <a:gd name="connsiteY3" fmla="*/ 1143000 h 1143000"/>
              <a:gd name="connsiteX4" fmla="*/ 172122 w 6378151"/>
              <a:gd name="connsiteY4" fmla="*/ 161365 h 1143000"/>
              <a:gd name="connsiteX0" fmla="*/ 172122 w 6378151"/>
              <a:gd name="connsiteY0" fmla="*/ 161365 h 1143000"/>
              <a:gd name="connsiteX1" fmla="*/ 6378151 w 6378151"/>
              <a:gd name="connsiteY1" fmla="*/ 0 h 1143000"/>
              <a:gd name="connsiteX2" fmla="*/ 6378151 w 6378151"/>
              <a:gd name="connsiteY2" fmla="*/ 1143000 h 1143000"/>
              <a:gd name="connsiteX3" fmla="*/ 0 w 6378151"/>
              <a:gd name="connsiteY3" fmla="*/ 1143000 h 1143000"/>
              <a:gd name="connsiteX4" fmla="*/ 172122 w 6378151"/>
              <a:gd name="connsiteY4" fmla="*/ 161365 h 1143000"/>
              <a:gd name="connsiteX0" fmla="*/ 204395 w 6378151"/>
              <a:gd name="connsiteY0" fmla="*/ 182880 h 1143000"/>
              <a:gd name="connsiteX1" fmla="*/ 6378151 w 6378151"/>
              <a:gd name="connsiteY1" fmla="*/ 0 h 1143000"/>
              <a:gd name="connsiteX2" fmla="*/ 6378151 w 6378151"/>
              <a:gd name="connsiteY2" fmla="*/ 1143000 h 1143000"/>
              <a:gd name="connsiteX3" fmla="*/ 0 w 6378151"/>
              <a:gd name="connsiteY3" fmla="*/ 1143000 h 1143000"/>
              <a:gd name="connsiteX4" fmla="*/ 204395 w 6378151"/>
              <a:gd name="connsiteY4" fmla="*/ 182880 h 1143000"/>
              <a:gd name="connsiteX0" fmla="*/ 204395 w 6378151"/>
              <a:gd name="connsiteY0" fmla="*/ 182880 h 1143000"/>
              <a:gd name="connsiteX1" fmla="*/ 6378151 w 6378151"/>
              <a:gd name="connsiteY1" fmla="*/ 0 h 1143000"/>
              <a:gd name="connsiteX2" fmla="*/ 6378151 w 6378151"/>
              <a:gd name="connsiteY2" fmla="*/ 1143000 h 1143000"/>
              <a:gd name="connsiteX3" fmla="*/ 0 w 6378151"/>
              <a:gd name="connsiteY3" fmla="*/ 1143000 h 1143000"/>
              <a:gd name="connsiteX4" fmla="*/ 204395 w 6378151"/>
              <a:gd name="connsiteY4" fmla="*/ 182880 h 1143000"/>
              <a:gd name="connsiteX0" fmla="*/ 204395 w 6378151"/>
              <a:gd name="connsiteY0" fmla="*/ 182880 h 1143000"/>
              <a:gd name="connsiteX1" fmla="*/ 6378151 w 6378151"/>
              <a:gd name="connsiteY1" fmla="*/ 0 h 1143000"/>
              <a:gd name="connsiteX2" fmla="*/ 6378151 w 6378151"/>
              <a:gd name="connsiteY2" fmla="*/ 1143000 h 1143000"/>
              <a:gd name="connsiteX3" fmla="*/ 0 w 6378151"/>
              <a:gd name="connsiteY3" fmla="*/ 1143000 h 1143000"/>
              <a:gd name="connsiteX4" fmla="*/ 204395 w 6378151"/>
              <a:gd name="connsiteY4" fmla="*/ 182880 h 1143000"/>
              <a:gd name="connsiteX0" fmla="*/ 204395 w 6378151"/>
              <a:gd name="connsiteY0" fmla="*/ 182880 h 1143000"/>
              <a:gd name="connsiteX1" fmla="*/ 6378151 w 6378151"/>
              <a:gd name="connsiteY1" fmla="*/ 0 h 1143000"/>
              <a:gd name="connsiteX2" fmla="*/ 6378151 w 6378151"/>
              <a:gd name="connsiteY2" fmla="*/ 1143000 h 1143000"/>
              <a:gd name="connsiteX3" fmla="*/ 0 w 6378151"/>
              <a:gd name="connsiteY3" fmla="*/ 1143000 h 1143000"/>
              <a:gd name="connsiteX4" fmla="*/ 204395 w 6378151"/>
              <a:gd name="connsiteY4" fmla="*/ 182880 h 1143000"/>
              <a:gd name="connsiteX0" fmla="*/ 204395 w 6378151"/>
              <a:gd name="connsiteY0" fmla="*/ 74634 h 1034754"/>
              <a:gd name="connsiteX1" fmla="*/ 6119967 w 6378151"/>
              <a:gd name="connsiteY1" fmla="*/ 63876 h 1034754"/>
              <a:gd name="connsiteX2" fmla="*/ 6378151 w 6378151"/>
              <a:gd name="connsiteY2" fmla="*/ 1034754 h 1034754"/>
              <a:gd name="connsiteX3" fmla="*/ 0 w 6378151"/>
              <a:gd name="connsiteY3" fmla="*/ 1034754 h 1034754"/>
              <a:gd name="connsiteX4" fmla="*/ 204395 w 6378151"/>
              <a:gd name="connsiteY4" fmla="*/ 74634 h 1034754"/>
              <a:gd name="connsiteX0" fmla="*/ 204395 w 6378151"/>
              <a:gd name="connsiteY0" fmla="*/ 82083 h 1042203"/>
              <a:gd name="connsiteX1" fmla="*/ 6044663 w 6378151"/>
              <a:gd name="connsiteY1" fmla="*/ 39052 h 1042203"/>
              <a:gd name="connsiteX2" fmla="*/ 6378151 w 6378151"/>
              <a:gd name="connsiteY2" fmla="*/ 1042203 h 1042203"/>
              <a:gd name="connsiteX3" fmla="*/ 0 w 6378151"/>
              <a:gd name="connsiteY3" fmla="*/ 1042203 h 1042203"/>
              <a:gd name="connsiteX4" fmla="*/ 204395 w 6378151"/>
              <a:gd name="connsiteY4" fmla="*/ 82083 h 1042203"/>
              <a:gd name="connsiteX0" fmla="*/ 204395 w 6378151"/>
              <a:gd name="connsiteY0" fmla="*/ 82083 h 1042203"/>
              <a:gd name="connsiteX1" fmla="*/ 6044663 w 6378151"/>
              <a:gd name="connsiteY1" fmla="*/ 39052 h 1042203"/>
              <a:gd name="connsiteX2" fmla="*/ 6378151 w 6378151"/>
              <a:gd name="connsiteY2" fmla="*/ 1042203 h 1042203"/>
              <a:gd name="connsiteX3" fmla="*/ 0 w 6378151"/>
              <a:gd name="connsiteY3" fmla="*/ 1042203 h 1042203"/>
              <a:gd name="connsiteX4" fmla="*/ 204395 w 6378151"/>
              <a:gd name="connsiteY4" fmla="*/ 82083 h 1042203"/>
              <a:gd name="connsiteX0" fmla="*/ 204395 w 6378151"/>
              <a:gd name="connsiteY0" fmla="*/ 209708 h 1169828"/>
              <a:gd name="connsiteX1" fmla="*/ 6044663 w 6378151"/>
              <a:gd name="connsiteY1" fmla="*/ 166677 h 1169828"/>
              <a:gd name="connsiteX2" fmla="*/ 6378151 w 6378151"/>
              <a:gd name="connsiteY2" fmla="*/ 1169828 h 1169828"/>
              <a:gd name="connsiteX3" fmla="*/ 0 w 6378151"/>
              <a:gd name="connsiteY3" fmla="*/ 1169828 h 1169828"/>
              <a:gd name="connsiteX4" fmla="*/ 204395 w 6378151"/>
              <a:gd name="connsiteY4" fmla="*/ 209708 h 1169828"/>
              <a:gd name="connsiteX0" fmla="*/ 204395 w 6378151"/>
              <a:gd name="connsiteY0" fmla="*/ 216207 h 1176327"/>
              <a:gd name="connsiteX1" fmla="*/ 6044663 w 6378151"/>
              <a:gd name="connsiteY1" fmla="*/ 173176 h 1176327"/>
              <a:gd name="connsiteX2" fmla="*/ 6378151 w 6378151"/>
              <a:gd name="connsiteY2" fmla="*/ 1176327 h 1176327"/>
              <a:gd name="connsiteX3" fmla="*/ 0 w 6378151"/>
              <a:gd name="connsiteY3" fmla="*/ 1176327 h 1176327"/>
              <a:gd name="connsiteX4" fmla="*/ 204395 w 6378151"/>
              <a:gd name="connsiteY4" fmla="*/ 216207 h 1176327"/>
              <a:gd name="connsiteX0" fmla="*/ 311971 w 6378151"/>
              <a:gd name="connsiteY0" fmla="*/ 179132 h 1203798"/>
              <a:gd name="connsiteX1" fmla="*/ 6044663 w 6378151"/>
              <a:gd name="connsiteY1" fmla="*/ 200647 h 1203798"/>
              <a:gd name="connsiteX2" fmla="*/ 6378151 w 6378151"/>
              <a:gd name="connsiteY2" fmla="*/ 1203798 h 1203798"/>
              <a:gd name="connsiteX3" fmla="*/ 0 w 6378151"/>
              <a:gd name="connsiteY3" fmla="*/ 1203798 h 1203798"/>
              <a:gd name="connsiteX4" fmla="*/ 311971 w 6378151"/>
              <a:gd name="connsiteY4" fmla="*/ 179132 h 1203798"/>
              <a:gd name="connsiteX0" fmla="*/ 311971 w 6378151"/>
              <a:gd name="connsiteY0" fmla="*/ 179132 h 1203798"/>
              <a:gd name="connsiteX1" fmla="*/ 6044663 w 6378151"/>
              <a:gd name="connsiteY1" fmla="*/ 200647 h 1203798"/>
              <a:gd name="connsiteX2" fmla="*/ 6378151 w 6378151"/>
              <a:gd name="connsiteY2" fmla="*/ 1203798 h 1203798"/>
              <a:gd name="connsiteX3" fmla="*/ 0 w 6378151"/>
              <a:gd name="connsiteY3" fmla="*/ 1203798 h 1203798"/>
              <a:gd name="connsiteX4" fmla="*/ 311971 w 6378151"/>
              <a:gd name="connsiteY4" fmla="*/ 179132 h 1203798"/>
              <a:gd name="connsiteX0" fmla="*/ 311971 w 6378151"/>
              <a:gd name="connsiteY0" fmla="*/ 171490 h 1196156"/>
              <a:gd name="connsiteX1" fmla="*/ 6044663 w 6378151"/>
              <a:gd name="connsiteY1" fmla="*/ 193005 h 1196156"/>
              <a:gd name="connsiteX2" fmla="*/ 6378151 w 6378151"/>
              <a:gd name="connsiteY2" fmla="*/ 1196156 h 1196156"/>
              <a:gd name="connsiteX3" fmla="*/ 0 w 6378151"/>
              <a:gd name="connsiteY3" fmla="*/ 1196156 h 1196156"/>
              <a:gd name="connsiteX4" fmla="*/ 311971 w 6378151"/>
              <a:gd name="connsiteY4" fmla="*/ 171490 h 1196156"/>
              <a:gd name="connsiteX0" fmla="*/ 311971 w 6378151"/>
              <a:gd name="connsiteY0" fmla="*/ 140008 h 1164674"/>
              <a:gd name="connsiteX1" fmla="*/ 6044663 w 6378151"/>
              <a:gd name="connsiteY1" fmla="*/ 161523 h 1164674"/>
              <a:gd name="connsiteX2" fmla="*/ 6378151 w 6378151"/>
              <a:gd name="connsiteY2" fmla="*/ 1164674 h 1164674"/>
              <a:gd name="connsiteX3" fmla="*/ 0 w 6378151"/>
              <a:gd name="connsiteY3" fmla="*/ 1164674 h 1164674"/>
              <a:gd name="connsiteX4" fmla="*/ 311971 w 6378151"/>
              <a:gd name="connsiteY4" fmla="*/ 140008 h 1164674"/>
              <a:gd name="connsiteX0" fmla="*/ 311971 w 6378151"/>
              <a:gd name="connsiteY0" fmla="*/ 130732 h 1155398"/>
              <a:gd name="connsiteX1" fmla="*/ 6044663 w 6378151"/>
              <a:gd name="connsiteY1" fmla="*/ 152247 h 1155398"/>
              <a:gd name="connsiteX2" fmla="*/ 6378151 w 6378151"/>
              <a:gd name="connsiteY2" fmla="*/ 1155398 h 1155398"/>
              <a:gd name="connsiteX3" fmla="*/ 0 w 6378151"/>
              <a:gd name="connsiteY3" fmla="*/ 1155398 h 1155398"/>
              <a:gd name="connsiteX4" fmla="*/ 311971 w 6378151"/>
              <a:gd name="connsiteY4" fmla="*/ 130732 h 1155398"/>
              <a:gd name="connsiteX0" fmla="*/ 311971 w 6378151"/>
              <a:gd name="connsiteY0" fmla="*/ 116775 h 1141441"/>
              <a:gd name="connsiteX1" fmla="*/ 5947844 w 6378151"/>
              <a:gd name="connsiteY1" fmla="*/ 159805 h 1141441"/>
              <a:gd name="connsiteX2" fmla="*/ 6378151 w 6378151"/>
              <a:gd name="connsiteY2" fmla="*/ 1141441 h 1141441"/>
              <a:gd name="connsiteX3" fmla="*/ 0 w 6378151"/>
              <a:gd name="connsiteY3" fmla="*/ 1141441 h 1141441"/>
              <a:gd name="connsiteX4" fmla="*/ 311971 w 6378151"/>
              <a:gd name="connsiteY4" fmla="*/ 116775 h 1141441"/>
              <a:gd name="connsiteX0" fmla="*/ 311971 w 6378151"/>
              <a:gd name="connsiteY0" fmla="*/ 152822 h 1177488"/>
              <a:gd name="connsiteX1" fmla="*/ 6033906 w 6378151"/>
              <a:gd name="connsiteY1" fmla="*/ 142064 h 1177488"/>
              <a:gd name="connsiteX2" fmla="*/ 6378151 w 6378151"/>
              <a:gd name="connsiteY2" fmla="*/ 1177488 h 1177488"/>
              <a:gd name="connsiteX3" fmla="*/ 0 w 6378151"/>
              <a:gd name="connsiteY3" fmla="*/ 1177488 h 1177488"/>
              <a:gd name="connsiteX4" fmla="*/ 311971 w 6378151"/>
              <a:gd name="connsiteY4" fmla="*/ 152822 h 1177488"/>
              <a:gd name="connsiteX0" fmla="*/ 311971 w 6378151"/>
              <a:gd name="connsiteY0" fmla="*/ 152822 h 1177488"/>
              <a:gd name="connsiteX1" fmla="*/ 6033906 w 6378151"/>
              <a:gd name="connsiteY1" fmla="*/ 142064 h 1177488"/>
              <a:gd name="connsiteX2" fmla="*/ 6378151 w 6378151"/>
              <a:gd name="connsiteY2" fmla="*/ 1177488 h 1177488"/>
              <a:gd name="connsiteX3" fmla="*/ 0 w 6378151"/>
              <a:gd name="connsiteY3" fmla="*/ 1177488 h 1177488"/>
              <a:gd name="connsiteX4" fmla="*/ 311971 w 6378151"/>
              <a:gd name="connsiteY4" fmla="*/ 152822 h 1177488"/>
              <a:gd name="connsiteX0" fmla="*/ 311971 w 6378151"/>
              <a:gd name="connsiteY0" fmla="*/ 119570 h 1144236"/>
              <a:gd name="connsiteX1" fmla="*/ 6033906 w 6378151"/>
              <a:gd name="connsiteY1" fmla="*/ 108812 h 1144236"/>
              <a:gd name="connsiteX2" fmla="*/ 6378151 w 6378151"/>
              <a:gd name="connsiteY2" fmla="*/ 1144236 h 1144236"/>
              <a:gd name="connsiteX3" fmla="*/ 0 w 6378151"/>
              <a:gd name="connsiteY3" fmla="*/ 1144236 h 1144236"/>
              <a:gd name="connsiteX4" fmla="*/ 311971 w 6378151"/>
              <a:gd name="connsiteY4" fmla="*/ 119570 h 1144236"/>
              <a:gd name="connsiteX0" fmla="*/ 311971 w 6378151"/>
              <a:gd name="connsiteY0" fmla="*/ 16611 h 1041277"/>
              <a:gd name="connsiteX1" fmla="*/ 6033906 w 6378151"/>
              <a:gd name="connsiteY1" fmla="*/ 5853 h 1041277"/>
              <a:gd name="connsiteX2" fmla="*/ 6378151 w 6378151"/>
              <a:gd name="connsiteY2" fmla="*/ 1041277 h 1041277"/>
              <a:gd name="connsiteX3" fmla="*/ 0 w 6378151"/>
              <a:gd name="connsiteY3" fmla="*/ 1041277 h 1041277"/>
              <a:gd name="connsiteX4" fmla="*/ 311971 w 6378151"/>
              <a:gd name="connsiteY4" fmla="*/ 16611 h 1041277"/>
              <a:gd name="connsiteX0" fmla="*/ 311971 w 6378151"/>
              <a:gd name="connsiteY0" fmla="*/ 100650 h 1125316"/>
              <a:gd name="connsiteX1" fmla="*/ 6033906 w 6378151"/>
              <a:gd name="connsiteY1" fmla="*/ 89892 h 1125316"/>
              <a:gd name="connsiteX2" fmla="*/ 6378151 w 6378151"/>
              <a:gd name="connsiteY2" fmla="*/ 1125316 h 1125316"/>
              <a:gd name="connsiteX3" fmla="*/ 0 w 6378151"/>
              <a:gd name="connsiteY3" fmla="*/ 1125316 h 1125316"/>
              <a:gd name="connsiteX4" fmla="*/ 311971 w 6378151"/>
              <a:gd name="connsiteY4" fmla="*/ 100650 h 1125316"/>
              <a:gd name="connsiteX0" fmla="*/ 311971 w 6378151"/>
              <a:gd name="connsiteY0" fmla="*/ 108062 h 1132728"/>
              <a:gd name="connsiteX1" fmla="*/ 6001633 w 6378151"/>
              <a:gd name="connsiteY1" fmla="*/ 86546 h 1132728"/>
              <a:gd name="connsiteX2" fmla="*/ 6378151 w 6378151"/>
              <a:gd name="connsiteY2" fmla="*/ 1132728 h 1132728"/>
              <a:gd name="connsiteX3" fmla="*/ 0 w 6378151"/>
              <a:gd name="connsiteY3" fmla="*/ 1132728 h 1132728"/>
              <a:gd name="connsiteX4" fmla="*/ 311971 w 6378151"/>
              <a:gd name="connsiteY4" fmla="*/ 108062 h 1132728"/>
              <a:gd name="connsiteX0" fmla="*/ 311971 w 6378151"/>
              <a:gd name="connsiteY0" fmla="*/ 108062 h 1132728"/>
              <a:gd name="connsiteX1" fmla="*/ 6001633 w 6378151"/>
              <a:gd name="connsiteY1" fmla="*/ 86546 h 1132728"/>
              <a:gd name="connsiteX2" fmla="*/ 6378151 w 6378151"/>
              <a:gd name="connsiteY2" fmla="*/ 1132728 h 1132728"/>
              <a:gd name="connsiteX3" fmla="*/ 0 w 6378151"/>
              <a:gd name="connsiteY3" fmla="*/ 1132728 h 1132728"/>
              <a:gd name="connsiteX4" fmla="*/ 311971 w 6378151"/>
              <a:gd name="connsiteY4" fmla="*/ 108062 h 1132728"/>
              <a:gd name="connsiteX0" fmla="*/ 311971 w 6378151"/>
              <a:gd name="connsiteY0" fmla="*/ 103312 h 1127978"/>
              <a:gd name="connsiteX1" fmla="*/ 6001633 w 6378151"/>
              <a:gd name="connsiteY1" fmla="*/ 81796 h 1127978"/>
              <a:gd name="connsiteX2" fmla="*/ 6378151 w 6378151"/>
              <a:gd name="connsiteY2" fmla="*/ 1127978 h 1127978"/>
              <a:gd name="connsiteX3" fmla="*/ 0 w 6378151"/>
              <a:gd name="connsiteY3" fmla="*/ 1127978 h 1127978"/>
              <a:gd name="connsiteX4" fmla="*/ 311971 w 6378151"/>
              <a:gd name="connsiteY4" fmla="*/ 103312 h 1127978"/>
              <a:gd name="connsiteX0" fmla="*/ 311971 w 6378151"/>
              <a:gd name="connsiteY0" fmla="*/ 118455 h 1143121"/>
              <a:gd name="connsiteX1" fmla="*/ 6001633 w 6378151"/>
              <a:gd name="connsiteY1" fmla="*/ 96939 h 1143121"/>
              <a:gd name="connsiteX2" fmla="*/ 6378151 w 6378151"/>
              <a:gd name="connsiteY2" fmla="*/ 1143121 h 1143121"/>
              <a:gd name="connsiteX3" fmla="*/ 0 w 6378151"/>
              <a:gd name="connsiteY3" fmla="*/ 1143121 h 1143121"/>
              <a:gd name="connsiteX4" fmla="*/ 311971 w 6378151"/>
              <a:gd name="connsiteY4" fmla="*/ 118455 h 1143121"/>
              <a:gd name="connsiteX0" fmla="*/ 311971 w 6378151"/>
              <a:gd name="connsiteY0" fmla="*/ 118455 h 1143121"/>
              <a:gd name="connsiteX1" fmla="*/ 6001633 w 6378151"/>
              <a:gd name="connsiteY1" fmla="*/ 96939 h 1143121"/>
              <a:gd name="connsiteX2" fmla="*/ 6378151 w 6378151"/>
              <a:gd name="connsiteY2" fmla="*/ 1143121 h 1143121"/>
              <a:gd name="connsiteX3" fmla="*/ 0 w 6378151"/>
              <a:gd name="connsiteY3" fmla="*/ 1143121 h 1143121"/>
              <a:gd name="connsiteX4" fmla="*/ 311971 w 6378151"/>
              <a:gd name="connsiteY4" fmla="*/ 118455 h 1143121"/>
              <a:gd name="connsiteX0" fmla="*/ 311971 w 6378151"/>
              <a:gd name="connsiteY0" fmla="*/ 113915 h 1138581"/>
              <a:gd name="connsiteX1" fmla="*/ 6001633 w 6378151"/>
              <a:gd name="connsiteY1" fmla="*/ 92399 h 1138581"/>
              <a:gd name="connsiteX2" fmla="*/ 6378151 w 6378151"/>
              <a:gd name="connsiteY2" fmla="*/ 1138581 h 1138581"/>
              <a:gd name="connsiteX3" fmla="*/ 0 w 6378151"/>
              <a:gd name="connsiteY3" fmla="*/ 1138581 h 1138581"/>
              <a:gd name="connsiteX4" fmla="*/ 311971 w 6378151"/>
              <a:gd name="connsiteY4" fmla="*/ 113915 h 1138581"/>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378151" h="1147688">
                <a:moveTo>
                  <a:pt x="311971" y="123022"/>
                </a:moveTo>
                <a:cubicBezTo>
                  <a:pt x="702453" y="8274"/>
                  <a:pt x="5352966" y="-74203"/>
                  <a:pt x="6001633" y="101506"/>
                </a:cubicBezTo>
                <a:cubicBezTo>
                  <a:pt x="6446285" y="575739"/>
                  <a:pt x="6266988" y="813304"/>
                  <a:pt x="6378151" y="1147688"/>
                </a:cubicBezTo>
                <a:lnTo>
                  <a:pt x="0" y="1147688"/>
                </a:lnTo>
                <a:cubicBezTo>
                  <a:pt x="57374" y="820476"/>
                  <a:pt x="-78891" y="439478"/>
                  <a:pt x="311971" y="123022"/>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a:p>
        </p:txBody>
      </p:sp>
      <p:grpSp>
        <p:nvGrpSpPr>
          <p:cNvPr id="17" name="Group 16"/>
          <p:cNvGrpSpPr/>
          <p:nvPr userDrawn="1"/>
        </p:nvGrpSpPr>
        <p:grpSpPr>
          <a:xfrm>
            <a:off x="211055" y="1321594"/>
            <a:ext cx="6436810" cy="3602496"/>
            <a:chOff x="220782" y="1331119"/>
            <a:chExt cx="6436810" cy="3602496"/>
          </a:xfrm>
        </p:grpSpPr>
        <p:sp>
          <p:nvSpPr>
            <p:cNvPr id="18" name="Freeform 17"/>
            <p:cNvSpPr/>
            <p:nvPr/>
          </p:nvSpPr>
          <p:spPr>
            <a:xfrm>
              <a:off x="1630680" y="1333500"/>
              <a:ext cx="4968240" cy="7620"/>
            </a:xfrm>
            <a:custGeom>
              <a:avLst/>
              <a:gdLst>
                <a:gd name="connsiteX0" fmla="*/ 0 w 4968240"/>
                <a:gd name="connsiteY0" fmla="*/ 0 h 7620"/>
                <a:gd name="connsiteX1" fmla="*/ 2781300 w 4968240"/>
                <a:gd name="connsiteY1" fmla="*/ 0 h 7620"/>
                <a:gd name="connsiteX2" fmla="*/ 4968240 w 4968240"/>
                <a:gd name="connsiteY2" fmla="*/ 7620 h 7620"/>
              </a:gdLst>
              <a:ahLst/>
              <a:cxnLst>
                <a:cxn ang="0">
                  <a:pos x="connsiteX0" y="connsiteY0"/>
                </a:cxn>
                <a:cxn ang="0">
                  <a:pos x="connsiteX1" y="connsiteY1"/>
                </a:cxn>
                <a:cxn ang="0">
                  <a:pos x="connsiteX2" y="connsiteY2"/>
                </a:cxn>
              </a:cxnLst>
              <a:rect l="l" t="t" r="r" b="b"/>
              <a:pathLst>
                <a:path w="4968240" h="7620">
                  <a:moveTo>
                    <a:pt x="0" y="0"/>
                  </a:moveTo>
                  <a:lnTo>
                    <a:pt x="2781300" y="0"/>
                  </a:lnTo>
                  <a:lnTo>
                    <a:pt x="4968240" y="7620"/>
                  </a:lnTo>
                </a:path>
              </a:pathLst>
            </a:custGeom>
            <a:no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a:p>
          </p:txBody>
        </p:sp>
        <p:sp>
          <p:nvSpPr>
            <p:cNvPr id="19" name="Freeform 18"/>
            <p:cNvSpPr/>
            <p:nvPr/>
          </p:nvSpPr>
          <p:spPr>
            <a:xfrm>
              <a:off x="220782" y="1333500"/>
              <a:ext cx="6436810" cy="3600115"/>
            </a:xfrm>
            <a:custGeom>
              <a:avLst/>
              <a:gdLst>
                <a:gd name="connsiteX0" fmla="*/ 6378138 w 6436810"/>
                <a:gd name="connsiteY0" fmla="*/ 0 h 3600115"/>
                <a:gd name="connsiteX1" fmla="*/ 6431478 w 6436810"/>
                <a:gd name="connsiteY1" fmla="*/ 723900 h 3600115"/>
                <a:gd name="connsiteX2" fmla="*/ 6431478 w 6436810"/>
                <a:gd name="connsiteY2" fmla="*/ 1607820 h 3600115"/>
                <a:gd name="connsiteX3" fmla="*/ 6400998 w 6436810"/>
                <a:gd name="connsiteY3" fmla="*/ 2400300 h 3600115"/>
                <a:gd name="connsiteX4" fmla="*/ 6332418 w 6436810"/>
                <a:gd name="connsiteY4" fmla="*/ 2895600 h 3600115"/>
                <a:gd name="connsiteX5" fmla="*/ 6240978 w 6436810"/>
                <a:gd name="connsiteY5" fmla="*/ 3177540 h 3600115"/>
                <a:gd name="connsiteX6" fmla="*/ 6088578 w 6436810"/>
                <a:gd name="connsiteY6" fmla="*/ 3390900 h 3600115"/>
                <a:gd name="connsiteX7" fmla="*/ 5814258 w 6436810"/>
                <a:gd name="connsiteY7" fmla="*/ 3520440 h 3600115"/>
                <a:gd name="connsiteX8" fmla="*/ 5440878 w 6436810"/>
                <a:gd name="connsiteY8" fmla="*/ 3573780 h 3600115"/>
                <a:gd name="connsiteX9" fmla="*/ 4564578 w 6436810"/>
                <a:gd name="connsiteY9" fmla="*/ 3573780 h 3600115"/>
                <a:gd name="connsiteX10" fmla="*/ 3833058 w 6436810"/>
                <a:gd name="connsiteY10" fmla="*/ 3566160 h 3600115"/>
                <a:gd name="connsiteX11" fmla="*/ 3116778 w 6436810"/>
                <a:gd name="connsiteY11" fmla="*/ 3566160 h 3600115"/>
                <a:gd name="connsiteX12" fmla="*/ 2423358 w 6436810"/>
                <a:gd name="connsiteY12" fmla="*/ 3581400 h 3600115"/>
                <a:gd name="connsiteX13" fmla="*/ 1874718 w 6436810"/>
                <a:gd name="connsiteY13" fmla="*/ 3596640 h 3600115"/>
                <a:gd name="connsiteX14" fmla="*/ 1333698 w 6436810"/>
                <a:gd name="connsiteY14" fmla="*/ 3596640 h 3600115"/>
                <a:gd name="connsiteX15" fmla="*/ 838398 w 6436810"/>
                <a:gd name="connsiteY15" fmla="*/ 3558540 h 3600115"/>
                <a:gd name="connsiteX16" fmla="*/ 579318 w 6436810"/>
                <a:gd name="connsiteY16" fmla="*/ 3497580 h 3600115"/>
                <a:gd name="connsiteX17" fmla="*/ 388818 w 6436810"/>
                <a:gd name="connsiteY17" fmla="*/ 3413760 h 3600115"/>
                <a:gd name="connsiteX18" fmla="*/ 266898 w 6436810"/>
                <a:gd name="connsiteY18" fmla="*/ 3314700 h 3600115"/>
                <a:gd name="connsiteX19" fmla="*/ 175458 w 6436810"/>
                <a:gd name="connsiteY19" fmla="*/ 3124200 h 3600115"/>
                <a:gd name="connsiteX20" fmla="*/ 114498 w 6436810"/>
                <a:gd name="connsiteY20" fmla="*/ 2910840 h 3600115"/>
                <a:gd name="connsiteX21" fmla="*/ 61158 w 6436810"/>
                <a:gd name="connsiteY21" fmla="*/ 2636520 h 3600115"/>
                <a:gd name="connsiteX22" fmla="*/ 38298 w 6436810"/>
                <a:gd name="connsiteY22" fmla="*/ 2278380 h 3600115"/>
                <a:gd name="connsiteX23" fmla="*/ 15438 w 6436810"/>
                <a:gd name="connsiteY23" fmla="*/ 1866900 h 3600115"/>
                <a:gd name="connsiteX24" fmla="*/ 15438 w 6436810"/>
                <a:gd name="connsiteY24" fmla="*/ 1455420 h 3600115"/>
                <a:gd name="connsiteX25" fmla="*/ 198 w 6436810"/>
                <a:gd name="connsiteY25" fmla="*/ 952500 h 3600115"/>
                <a:gd name="connsiteX26" fmla="*/ 7818 w 6436810"/>
                <a:gd name="connsiteY26" fmla="*/ 289560 h 3600115"/>
                <a:gd name="connsiteX27" fmla="*/ 23058 w 6436810"/>
                <a:gd name="connsiteY27" fmla="*/ 0 h 36001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6436810" h="3600115">
                  <a:moveTo>
                    <a:pt x="6378138" y="0"/>
                  </a:moveTo>
                  <a:cubicBezTo>
                    <a:pt x="6400363" y="227965"/>
                    <a:pt x="6422588" y="455930"/>
                    <a:pt x="6431478" y="723900"/>
                  </a:cubicBezTo>
                  <a:cubicBezTo>
                    <a:pt x="6440368" y="991870"/>
                    <a:pt x="6436558" y="1328420"/>
                    <a:pt x="6431478" y="1607820"/>
                  </a:cubicBezTo>
                  <a:cubicBezTo>
                    <a:pt x="6426398" y="1887220"/>
                    <a:pt x="6417508" y="2185670"/>
                    <a:pt x="6400998" y="2400300"/>
                  </a:cubicBezTo>
                  <a:cubicBezTo>
                    <a:pt x="6384488" y="2614930"/>
                    <a:pt x="6359088" y="2766060"/>
                    <a:pt x="6332418" y="2895600"/>
                  </a:cubicBezTo>
                  <a:cubicBezTo>
                    <a:pt x="6305748" y="3025140"/>
                    <a:pt x="6281618" y="3094990"/>
                    <a:pt x="6240978" y="3177540"/>
                  </a:cubicBezTo>
                  <a:cubicBezTo>
                    <a:pt x="6200338" y="3260090"/>
                    <a:pt x="6159698" y="3333750"/>
                    <a:pt x="6088578" y="3390900"/>
                  </a:cubicBezTo>
                  <a:cubicBezTo>
                    <a:pt x="6017458" y="3448050"/>
                    <a:pt x="5922208" y="3489960"/>
                    <a:pt x="5814258" y="3520440"/>
                  </a:cubicBezTo>
                  <a:cubicBezTo>
                    <a:pt x="5706308" y="3550920"/>
                    <a:pt x="5649158" y="3564890"/>
                    <a:pt x="5440878" y="3573780"/>
                  </a:cubicBezTo>
                  <a:cubicBezTo>
                    <a:pt x="5232598" y="3582670"/>
                    <a:pt x="4564578" y="3573780"/>
                    <a:pt x="4564578" y="3573780"/>
                  </a:cubicBezTo>
                  <a:lnTo>
                    <a:pt x="3833058" y="3566160"/>
                  </a:lnTo>
                  <a:lnTo>
                    <a:pt x="3116778" y="3566160"/>
                  </a:lnTo>
                  <a:cubicBezTo>
                    <a:pt x="2881828" y="3568700"/>
                    <a:pt x="2423358" y="3581400"/>
                    <a:pt x="2423358" y="3581400"/>
                  </a:cubicBezTo>
                  <a:lnTo>
                    <a:pt x="1874718" y="3596640"/>
                  </a:lnTo>
                  <a:cubicBezTo>
                    <a:pt x="1693108" y="3599180"/>
                    <a:pt x="1506418" y="3602990"/>
                    <a:pt x="1333698" y="3596640"/>
                  </a:cubicBezTo>
                  <a:cubicBezTo>
                    <a:pt x="1160978" y="3590290"/>
                    <a:pt x="964128" y="3575050"/>
                    <a:pt x="838398" y="3558540"/>
                  </a:cubicBezTo>
                  <a:cubicBezTo>
                    <a:pt x="712668" y="3542030"/>
                    <a:pt x="654248" y="3521710"/>
                    <a:pt x="579318" y="3497580"/>
                  </a:cubicBezTo>
                  <a:cubicBezTo>
                    <a:pt x="504388" y="3473450"/>
                    <a:pt x="440888" y="3444240"/>
                    <a:pt x="388818" y="3413760"/>
                  </a:cubicBezTo>
                  <a:cubicBezTo>
                    <a:pt x="336748" y="3383280"/>
                    <a:pt x="302458" y="3362960"/>
                    <a:pt x="266898" y="3314700"/>
                  </a:cubicBezTo>
                  <a:cubicBezTo>
                    <a:pt x="231338" y="3266440"/>
                    <a:pt x="200858" y="3191510"/>
                    <a:pt x="175458" y="3124200"/>
                  </a:cubicBezTo>
                  <a:cubicBezTo>
                    <a:pt x="150058" y="3056890"/>
                    <a:pt x="133548" y="2992120"/>
                    <a:pt x="114498" y="2910840"/>
                  </a:cubicBezTo>
                  <a:cubicBezTo>
                    <a:pt x="95448" y="2829560"/>
                    <a:pt x="73858" y="2741930"/>
                    <a:pt x="61158" y="2636520"/>
                  </a:cubicBezTo>
                  <a:cubicBezTo>
                    <a:pt x="48458" y="2531110"/>
                    <a:pt x="45918" y="2406650"/>
                    <a:pt x="38298" y="2278380"/>
                  </a:cubicBezTo>
                  <a:cubicBezTo>
                    <a:pt x="30678" y="2150110"/>
                    <a:pt x="19248" y="2004060"/>
                    <a:pt x="15438" y="1866900"/>
                  </a:cubicBezTo>
                  <a:cubicBezTo>
                    <a:pt x="11628" y="1729740"/>
                    <a:pt x="17978" y="1607820"/>
                    <a:pt x="15438" y="1455420"/>
                  </a:cubicBezTo>
                  <a:cubicBezTo>
                    <a:pt x="12898" y="1303020"/>
                    <a:pt x="1468" y="1146810"/>
                    <a:pt x="198" y="952500"/>
                  </a:cubicBezTo>
                  <a:cubicBezTo>
                    <a:pt x="-1072" y="758190"/>
                    <a:pt x="4008" y="448310"/>
                    <a:pt x="7818" y="289560"/>
                  </a:cubicBezTo>
                  <a:cubicBezTo>
                    <a:pt x="11628" y="130810"/>
                    <a:pt x="17343" y="65405"/>
                    <a:pt x="23058" y="0"/>
                  </a:cubicBezTo>
                </a:path>
              </a:pathLst>
            </a:custGeom>
            <a:no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a:p>
          </p:txBody>
        </p:sp>
        <p:sp>
          <p:nvSpPr>
            <p:cNvPr id="20" name="Freeform 19"/>
            <p:cNvSpPr/>
            <p:nvPr/>
          </p:nvSpPr>
          <p:spPr>
            <a:xfrm>
              <a:off x="228600" y="1331119"/>
              <a:ext cx="150019" cy="4762"/>
            </a:xfrm>
            <a:custGeom>
              <a:avLst/>
              <a:gdLst>
                <a:gd name="connsiteX0" fmla="*/ 0 w 150019"/>
                <a:gd name="connsiteY0" fmla="*/ 0 h 4762"/>
                <a:gd name="connsiteX1" fmla="*/ 150019 w 150019"/>
                <a:gd name="connsiteY1" fmla="*/ 4762 h 4762"/>
                <a:gd name="connsiteX2" fmla="*/ 150019 w 150019"/>
                <a:gd name="connsiteY2" fmla="*/ 4762 h 4762"/>
              </a:gdLst>
              <a:ahLst/>
              <a:cxnLst>
                <a:cxn ang="0">
                  <a:pos x="connsiteX0" y="connsiteY0"/>
                </a:cxn>
                <a:cxn ang="0">
                  <a:pos x="connsiteX1" y="connsiteY1"/>
                </a:cxn>
                <a:cxn ang="0">
                  <a:pos x="connsiteX2" y="connsiteY2"/>
                </a:cxn>
              </a:cxnLst>
              <a:rect l="l" t="t" r="r" b="b"/>
              <a:pathLst>
                <a:path w="150019" h="4762">
                  <a:moveTo>
                    <a:pt x="0" y="0"/>
                  </a:moveTo>
                  <a:lnTo>
                    <a:pt x="150019" y="4762"/>
                  </a:lnTo>
                  <a:lnTo>
                    <a:pt x="150019" y="4762"/>
                  </a:lnTo>
                </a:path>
              </a:pathLst>
            </a:custGeom>
            <a:no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a:p>
          </p:txBody>
        </p:sp>
      </p:grpSp>
      <p:grpSp>
        <p:nvGrpSpPr>
          <p:cNvPr id="13" name="Group 12"/>
          <p:cNvGrpSpPr/>
          <p:nvPr userDrawn="1"/>
        </p:nvGrpSpPr>
        <p:grpSpPr>
          <a:xfrm>
            <a:off x="282787" y="255821"/>
            <a:ext cx="1448294" cy="1448294"/>
            <a:chOff x="237072" y="234585"/>
            <a:chExt cx="1448294" cy="1448294"/>
          </a:xfrm>
        </p:grpSpPr>
        <p:sp>
          <p:nvSpPr>
            <p:cNvPr id="14" name="Oval 13"/>
            <p:cNvSpPr/>
            <p:nvPr/>
          </p:nvSpPr>
          <p:spPr>
            <a:xfrm>
              <a:off x="237072" y="234585"/>
              <a:ext cx="1448294" cy="1448294"/>
            </a:xfrm>
            <a:prstGeom prst="ellipse">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a:p>
          </p:txBody>
        </p:sp>
        <p:sp>
          <p:nvSpPr>
            <p:cNvPr id="15" name="Oval 14"/>
            <p:cNvSpPr/>
            <p:nvPr/>
          </p:nvSpPr>
          <p:spPr>
            <a:xfrm>
              <a:off x="283311" y="280824"/>
              <a:ext cx="1355815" cy="1355815"/>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a:p>
          </p:txBody>
        </p:sp>
        <p:sp>
          <p:nvSpPr>
            <p:cNvPr id="16" name="Oval 15"/>
            <p:cNvSpPr/>
            <p:nvPr/>
          </p:nvSpPr>
          <p:spPr>
            <a:xfrm>
              <a:off x="254348" y="252246"/>
              <a:ext cx="1419087" cy="1419087"/>
            </a:xfrm>
            <a:prstGeom prst="ellipse">
              <a:avLst/>
            </a:prstGeom>
            <a:noFill/>
            <a:ln w="9525">
              <a:solidFill>
                <a:schemeClr val="bg1">
                  <a:lumMod val="2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a:p>
          </p:txBody>
        </p:sp>
      </p:grpSp>
    </p:spTree>
    <p:extLst>
      <p:ext uri="{BB962C8B-B14F-4D97-AF65-F5344CB8AC3E}">
        <p14:creationId xmlns:p14="http://schemas.microsoft.com/office/powerpoint/2010/main" val="244072009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Blank" type="blank" preserve="1">
  <p:cSld name="1_Blank">
    <p:bg>
      <p:bgPr>
        <a:blipFill dpi="0" rotWithShape="1">
          <a:blip r:embed="rId2">
            <a:lum/>
          </a:blip>
          <a:srcRect/>
          <a:stretch>
            <a:fillRect/>
          </a:stretch>
        </a:blipFill>
        <a:effectLst/>
      </p:bgPr>
    </p:bg>
    <p:spTree>
      <p:nvGrpSpPr>
        <p:cNvPr id="1" name="Shape 151"/>
        <p:cNvGrpSpPr/>
        <p:nvPr/>
      </p:nvGrpSpPr>
      <p:grpSpPr>
        <a:xfrm>
          <a:off x="0" y="0"/>
          <a:ext cx="0" cy="0"/>
          <a:chOff x="0" y="0"/>
          <a:chExt cx="0" cy="0"/>
        </a:xfrm>
      </p:grpSpPr>
      <p:sp>
        <p:nvSpPr>
          <p:cNvPr id="2" name="Freeform 9"/>
          <p:cNvSpPr>
            <a:spLocks/>
          </p:cNvSpPr>
          <p:nvPr userDrawn="1"/>
        </p:nvSpPr>
        <p:spPr bwMode="auto">
          <a:xfrm rot="10800000">
            <a:off x="276226" y="239920"/>
            <a:ext cx="6315075" cy="4636880"/>
          </a:xfrm>
          <a:custGeom>
            <a:avLst/>
            <a:gdLst>
              <a:gd name="T0" fmla="*/ 2466 w 2671"/>
              <a:gd name="T1" fmla="*/ 92 h 1682"/>
              <a:gd name="T2" fmla="*/ 200 w 2671"/>
              <a:gd name="T3" fmla="*/ 99 h 1682"/>
              <a:gd name="T4" fmla="*/ 169 w 2671"/>
              <a:gd name="T5" fmla="*/ 1583 h 1682"/>
              <a:gd name="T6" fmla="*/ 2481 w 2671"/>
              <a:gd name="T7" fmla="*/ 1562 h 1682"/>
              <a:gd name="T8" fmla="*/ 2466 w 2671"/>
              <a:gd name="T9" fmla="*/ 92 h 1682"/>
              <a:gd name="connsiteX0" fmla="*/ 9074 w 9535"/>
              <a:gd name="connsiteY0" fmla="*/ 447 h 9722"/>
              <a:gd name="connsiteX1" fmla="*/ 544 w 9535"/>
              <a:gd name="connsiteY1" fmla="*/ 264 h 9722"/>
              <a:gd name="connsiteX2" fmla="*/ 475 w 9535"/>
              <a:gd name="connsiteY2" fmla="*/ 9311 h 9722"/>
              <a:gd name="connsiteX3" fmla="*/ 9131 w 9535"/>
              <a:gd name="connsiteY3" fmla="*/ 9187 h 9722"/>
              <a:gd name="connsiteX4" fmla="*/ 9074 w 9535"/>
              <a:gd name="connsiteY4" fmla="*/ 447 h 9722"/>
              <a:gd name="connsiteX0" fmla="*/ 9519 w 10001"/>
              <a:gd name="connsiteY0" fmla="*/ 986 h 10526"/>
              <a:gd name="connsiteX1" fmla="*/ 5107 w 10001"/>
              <a:gd name="connsiteY1" fmla="*/ 519 h 10526"/>
              <a:gd name="connsiteX2" fmla="*/ 573 w 10001"/>
              <a:gd name="connsiteY2" fmla="*/ 798 h 10526"/>
              <a:gd name="connsiteX3" fmla="*/ 500 w 10001"/>
              <a:gd name="connsiteY3" fmla="*/ 10103 h 10526"/>
              <a:gd name="connsiteX4" fmla="*/ 9578 w 10001"/>
              <a:gd name="connsiteY4" fmla="*/ 9976 h 10526"/>
              <a:gd name="connsiteX5" fmla="*/ 9519 w 10001"/>
              <a:gd name="connsiteY5" fmla="*/ 986 h 10526"/>
              <a:gd name="connsiteX0" fmla="*/ 9561 w 10043"/>
              <a:gd name="connsiteY0" fmla="*/ 870 h 10410"/>
              <a:gd name="connsiteX1" fmla="*/ 5149 w 10043"/>
              <a:gd name="connsiteY1" fmla="*/ 403 h 10410"/>
              <a:gd name="connsiteX2" fmla="*/ 533 w 10043"/>
              <a:gd name="connsiteY2" fmla="*/ 862 h 10410"/>
              <a:gd name="connsiteX3" fmla="*/ 542 w 10043"/>
              <a:gd name="connsiteY3" fmla="*/ 9987 h 10410"/>
              <a:gd name="connsiteX4" fmla="*/ 9620 w 10043"/>
              <a:gd name="connsiteY4" fmla="*/ 9860 h 10410"/>
              <a:gd name="connsiteX5" fmla="*/ 9561 w 10043"/>
              <a:gd name="connsiteY5" fmla="*/ 870 h 10410"/>
              <a:gd name="connsiteX0" fmla="*/ 9572 w 10054"/>
              <a:gd name="connsiteY0" fmla="*/ 835 h 10375"/>
              <a:gd name="connsiteX1" fmla="*/ 5160 w 10054"/>
              <a:gd name="connsiteY1" fmla="*/ 368 h 10375"/>
              <a:gd name="connsiteX2" fmla="*/ 544 w 10054"/>
              <a:gd name="connsiteY2" fmla="*/ 827 h 10375"/>
              <a:gd name="connsiteX3" fmla="*/ 553 w 10054"/>
              <a:gd name="connsiteY3" fmla="*/ 9952 h 10375"/>
              <a:gd name="connsiteX4" fmla="*/ 9631 w 10054"/>
              <a:gd name="connsiteY4" fmla="*/ 9825 h 10375"/>
              <a:gd name="connsiteX5" fmla="*/ 9572 w 10054"/>
              <a:gd name="connsiteY5" fmla="*/ 835 h 10375"/>
              <a:gd name="connsiteX0" fmla="*/ 9532 w 10014"/>
              <a:gd name="connsiteY0" fmla="*/ 835 h 10375"/>
              <a:gd name="connsiteX1" fmla="*/ 5120 w 10014"/>
              <a:gd name="connsiteY1" fmla="*/ 368 h 10375"/>
              <a:gd name="connsiteX2" fmla="*/ 504 w 10014"/>
              <a:gd name="connsiteY2" fmla="*/ 827 h 10375"/>
              <a:gd name="connsiteX3" fmla="*/ 513 w 10014"/>
              <a:gd name="connsiteY3" fmla="*/ 9952 h 10375"/>
              <a:gd name="connsiteX4" fmla="*/ 9591 w 10014"/>
              <a:gd name="connsiteY4" fmla="*/ 9825 h 10375"/>
              <a:gd name="connsiteX5" fmla="*/ 9532 w 10014"/>
              <a:gd name="connsiteY5" fmla="*/ 835 h 10375"/>
              <a:gd name="connsiteX0" fmla="*/ 9532 w 10014"/>
              <a:gd name="connsiteY0" fmla="*/ 653 h 10193"/>
              <a:gd name="connsiteX1" fmla="*/ 5120 w 10014"/>
              <a:gd name="connsiteY1" fmla="*/ 186 h 10193"/>
              <a:gd name="connsiteX2" fmla="*/ 504 w 10014"/>
              <a:gd name="connsiteY2" fmla="*/ 645 h 10193"/>
              <a:gd name="connsiteX3" fmla="*/ 513 w 10014"/>
              <a:gd name="connsiteY3" fmla="*/ 9770 h 10193"/>
              <a:gd name="connsiteX4" fmla="*/ 9591 w 10014"/>
              <a:gd name="connsiteY4" fmla="*/ 9643 h 10193"/>
              <a:gd name="connsiteX5" fmla="*/ 9532 w 10014"/>
              <a:gd name="connsiteY5" fmla="*/ 653 h 10193"/>
              <a:gd name="connsiteX0" fmla="*/ 9532 w 10014"/>
              <a:gd name="connsiteY0" fmla="*/ 579 h 10119"/>
              <a:gd name="connsiteX1" fmla="*/ 5120 w 10014"/>
              <a:gd name="connsiteY1" fmla="*/ 112 h 10119"/>
              <a:gd name="connsiteX2" fmla="*/ 504 w 10014"/>
              <a:gd name="connsiteY2" fmla="*/ 571 h 10119"/>
              <a:gd name="connsiteX3" fmla="*/ 513 w 10014"/>
              <a:gd name="connsiteY3" fmla="*/ 9696 h 10119"/>
              <a:gd name="connsiteX4" fmla="*/ 9591 w 10014"/>
              <a:gd name="connsiteY4" fmla="*/ 9569 h 10119"/>
              <a:gd name="connsiteX5" fmla="*/ 9532 w 10014"/>
              <a:gd name="connsiteY5" fmla="*/ 579 h 10119"/>
              <a:gd name="connsiteX0" fmla="*/ 9560 w 10042"/>
              <a:gd name="connsiteY0" fmla="*/ 783 h 10323"/>
              <a:gd name="connsiteX1" fmla="*/ 5132 w 10042"/>
              <a:gd name="connsiteY1" fmla="*/ 521 h 10323"/>
              <a:gd name="connsiteX2" fmla="*/ 532 w 10042"/>
              <a:gd name="connsiteY2" fmla="*/ 775 h 10323"/>
              <a:gd name="connsiteX3" fmla="*/ 541 w 10042"/>
              <a:gd name="connsiteY3" fmla="*/ 9900 h 10323"/>
              <a:gd name="connsiteX4" fmla="*/ 9619 w 10042"/>
              <a:gd name="connsiteY4" fmla="*/ 9773 h 10323"/>
              <a:gd name="connsiteX5" fmla="*/ 9560 w 10042"/>
              <a:gd name="connsiteY5" fmla="*/ 783 h 10323"/>
              <a:gd name="connsiteX0" fmla="*/ 9562 w 10044"/>
              <a:gd name="connsiteY0" fmla="*/ 560 h 10100"/>
              <a:gd name="connsiteX1" fmla="*/ 5134 w 10044"/>
              <a:gd name="connsiteY1" fmla="*/ 298 h 10100"/>
              <a:gd name="connsiteX2" fmla="*/ 534 w 10044"/>
              <a:gd name="connsiteY2" fmla="*/ 552 h 10100"/>
              <a:gd name="connsiteX3" fmla="*/ 543 w 10044"/>
              <a:gd name="connsiteY3" fmla="*/ 9677 h 10100"/>
              <a:gd name="connsiteX4" fmla="*/ 9621 w 10044"/>
              <a:gd name="connsiteY4" fmla="*/ 9550 h 10100"/>
              <a:gd name="connsiteX5" fmla="*/ 9562 w 10044"/>
              <a:gd name="connsiteY5" fmla="*/ 560 h 10100"/>
              <a:gd name="connsiteX0" fmla="*/ 9598 w 10080"/>
              <a:gd name="connsiteY0" fmla="*/ 482 h 10022"/>
              <a:gd name="connsiteX1" fmla="*/ 5170 w 10080"/>
              <a:gd name="connsiteY1" fmla="*/ 220 h 10022"/>
              <a:gd name="connsiteX2" fmla="*/ 504 w 10080"/>
              <a:gd name="connsiteY2" fmla="*/ 602 h 10022"/>
              <a:gd name="connsiteX3" fmla="*/ 579 w 10080"/>
              <a:gd name="connsiteY3" fmla="*/ 9599 h 10022"/>
              <a:gd name="connsiteX4" fmla="*/ 9657 w 10080"/>
              <a:gd name="connsiteY4" fmla="*/ 9472 h 10022"/>
              <a:gd name="connsiteX5" fmla="*/ 9598 w 10080"/>
              <a:gd name="connsiteY5" fmla="*/ 482 h 10022"/>
              <a:gd name="connsiteX0" fmla="*/ 9553 w 10035"/>
              <a:gd name="connsiteY0" fmla="*/ 453 h 9993"/>
              <a:gd name="connsiteX1" fmla="*/ 5125 w 10035"/>
              <a:gd name="connsiteY1" fmla="*/ 191 h 9993"/>
              <a:gd name="connsiteX2" fmla="*/ 459 w 10035"/>
              <a:gd name="connsiteY2" fmla="*/ 573 h 9993"/>
              <a:gd name="connsiteX3" fmla="*/ 534 w 10035"/>
              <a:gd name="connsiteY3" fmla="*/ 9570 h 9993"/>
              <a:gd name="connsiteX4" fmla="*/ 9612 w 10035"/>
              <a:gd name="connsiteY4" fmla="*/ 9443 h 9993"/>
              <a:gd name="connsiteX5" fmla="*/ 9553 w 10035"/>
              <a:gd name="connsiteY5" fmla="*/ 453 h 9993"/>
              <a:gd name="connsiteX0" fmla="*/ 9520 w 10000"/>
              <a:gd name="connsiteY0" fmla="*/ 453 h 10000"/>
              <a:gd name="connsiteX1" fmla="*/ 5107 w 10000"/>
              <a:gd name="connsiteY1" fmla="*/ 191 h 10000"/>
              <a:gd name="connsiteX2" fmla="*/ 457 w 10000"/>
              <a:gd name="connsiteY2" fmla="*/ 573 h 10000"/>
              <a:gd name="connsiteX3" fmla="*/ 532 w 10000"/>
              <a:gd name="connsiteY3" fmla="*/ 9577 h 10000"/>
              <a:gd name="connsiteX4" fmla="*/ 9578 w 10000"/>
              <a:gd name="connsiteY4" fmla="*/ 9450 h 10000"/>
              <a:gd name="connsiteX5" fmla="*/ 9520 w 10000"/>
              <a:gd name="connsiteY5" fmla="*/ 453 h 10000"/>
              <a:gd name="connsiteX0" fmla="*/ 9520 w 10000"/>
              <a:gd name="connsiteY0" fmla="*/ 445 h 9992"/>
              <a:gd name="connsiteX1" fmla="*/ 5107 w 10000"/>
              <a:gd name="connsiteY1" fmla="*/ 183 h 9992"/>
              <a:gd name="connsiteX2" fmla="*/ 457 w 10000"/>
              <a:gd name="connsiteY2" fmla="*/ 565 h 9992"/>
              <a:gd name="connsiteX3" fmla="*/ 532 w 10000"/>
              <a:gd name="connsiteY3" fmla="*/ 9569 h 9992"/>
              <a:gd name="connsiteX4" fmla="*/ 9578 w 10000"/>
              <a:gd name="connsiteY4" fmla="*/ 9442 h 9992"/>
              <a:gd name="connsiteX5" fmla="*/ 9520 w 10000"/>
              <a:gd name="connsiteY5" fmla="*/ 445 h 9992"/>
              <a:gd name="connsiteX0" fmla="*/ 9561 w 10041"/>
              <a:gd name="connsiteY0" fmla="*/ 695 h 10250"/>
              <a:gd name="connsiteX1" fmla="*/ 5115 w 10041"/>
              <a:gd name="connsiteY1" fmla="*/ 356 h 10250"/>
              <a:gd name="connsiteX2" fmla="*/ 498 w 10041"/>
              <a:gd name="connsiteY2" fmla="*/ 815 h 10250"/>
              <a:gd name="connsiteX3" fmla="*/ 573 w 10041"/>
              <a:gd name="connsiteY3" fmla="*/ 9827 h 10250"/>
              <a:gd name="connsiteX4" fmla="*/ 9619 w 10041"/>
              <a:gd name="connsiteY4" fmla="*/ 9700 h 10250"/>
              <a:gd name="connsiteX5" fmla="*/ 9561 w 10041"/>
              <a:gd name="connsiteY5" fmla="*/ 695 h 10250"/>
              <a:gd name="connsiteX0" fmla="*/ 9561 w 9999"/>
              <a:gd name="connsiteY0" fmla="*/ 695 h 10250"/>
              <a:gd name="connsiteX1" fmla="*/ 5115 w 9999"/>
              <a:gd name="connsiteY1" fmla="*/ 356 h 10250"/>
              <a:gd name="connsiteX2" fmla="*/ 498 w 9999"/>
              <a:gd name="connsiteY2" fmla="*/ 815 h 10250"/>
              <a:gd name="connsiteX3" fmla="*/ 573 w 9999"/>
              <a:gd name="connsiteY3" fmla="*/ 9827 h 10250"/>
              <a:gd name="connsiteX4" fmla="*/ 9619 w 9999"/>
              <a:gd name="connsiteY4" fmla="*/ 9700 h 10250"/>
              <a:gd name="connsiteX5" fmla="*/ 9561 w 9999"/>
              <a:gd name="connsiteY5" fmla="*/ 695 h 10250"/>
              <a:gd name="connsiteX0" fmla="*/ 9562 w 10000"/>
              <a:gd name="connsiteY0" fmla="*/ 678 h 10000"/>
              <a:gd name="connsiteX1" fmla="*/ 5116 w 10000"/>
              <a:gd name="connsiteY1" fmla="*/ 347 h 10000"/>
              <a:gd name="connsiteX2" fmla="*/ 498 w 10000"/>
              <a:gd name="connsiteY2" fmla="*/ 795 h 10000"/>
              <a:gd name="connsiteX3" fmla="*/ 573 w 10000"/>
              <a:gd name="connsiteY3" fmla="*/ 9587 h 10000"/>
              <a:gd name="connsiteX4" fmla="*/ 9620 w 10000"/>
              <a:gd name="connsiteY4" fmla="*/ 9463 h 10000"/>
              <a:gd name="connsiteX5" fmla="*/ 9562 w 10000"/>
              <a:gd name="connsiteY5" fmla="*/ 678 h 10000"/>
              <a:gd name="connsiteX0" fmla="*/ 9598 w 10036"/>
              <a:gd name="connsiteY0" fmla="*/ 678 h 10408"/>
              <a:gd name="connsiteX1" fmla="*/ 5152 w 10036"/>
              <a:gd name="connsiteY1" fmla="*/ 347 h 10408"/>
              <a:gd name="connsiteX2" fmla="*/ 534 w 10036"/>
              <a:gd name="connsiteY2" fmla="*/ 795 h 10408"/>
              <a:gd name="connsiteX3" fmla="*/ 609 w 10036"/>
              <a:gd name="connsiteY3" fmla="*/ 9587 h 10408"/>
              <a:gd name="connsiteX4" fmla="*/ 5168 w 10036"/>
              <a:gd name="connsiteY4" fmla="*/ 10029 h 10408"/>
              <a:gd name="connsiteX5" fmla="*/ 9656 w 10036"/>
              <a:gd name="connsiteY5" fmla="*/ 9463 h 10408"/>
              <a:gd name="connsiteX6" fmla="*/ 9598 w 10036"/>
              <a:gd name="connsiteY6" fmla="*/ 678 h 10408"/>
              <a:gd name="connsiteX0" fmla="*/ 9598 w 10036"/>
              <a:gd name="connsiteY0" fmla="*/ 678 h 10408"/>
              <a:gd name="connsiteX1" fmla="*/ 5152 w 10036"/>
              <a:gd name="connsiteY1" fmla="*/ 347 h 10408"/>
              <a:gd name="connsiteX2" fmla="*/ 534 w 10036"/>
              <a:gd name="connsiteY2" fmla="*/ 795 h 10408"/>
              <a:gd name="connsiteX3" fmla="*/ 609 w 10036"/>
              <a:gd name="connsiteY3" fmla="*/ 9587 h 10408"/>
              <a:gd name="connsiteX4" fmla="*/ 5168 w 10036"/>
              <a:gd name="connsiteY4" fmla="*/ 10029 h 10408"/>
              <a:gd name="connsiteX5" fmla="*/ 9656 w 10036"/>
              <a:gd name="connsiteY5" fmla="*/ 9463 h 10408"/>
              <a:gd name="connsiteX6" fmla="*/ 9598 w 10036"/>
              <a:gd name="connsiteY6" fmla="*/ 678 h 10408"/>
              <a:gd name="connsiteX0" fmla="*/ 9598 w 10036"/>
              <a:gd name="connsiteY0" fmla="*/ 678 h 10408"/>
              <a:gd name="connsiteX1" fmla="*/ 5152 w 10036"/>
              <a:gd name="connsiteY1" fmla="*/ 347 h 10408"/>
              <a:gd name="connsiteX2" fmla="*/ 534 w 10036"/>
              <a:gd name="connsiteY2" fmla="*/ 795 h 10408"/>
              <a:gd name="connsiteX3" fmla="*/ 609 w 10036"/>
              <a:gd name="connsiteY3" fmla="*/ 9587 h 10408"/>
              <a:gd name="connsiteX4" fmla="*/ 5168 w 10036"/>
              <a:gd name="connsiteY4" fmla="*/ 10029 h 10408"/>
              <a:gd name="connsiteX5" fmla="*/ 9656 w 10036"/>
              <a:gd name="connsiteY5" fmla="*/ 9463 h 10408"/>
              <a:gd name="connsiteX6" fmla="*/ 9598 w 10036"/>
              <a:gd name="connsiteY6" fmla="*/ 678 h 10408"/>
              <a:gd name="connsiteX0" fmla="*/ 9604 w 10042"/>
              <a:gd name="connsiteY0" fmla="*/ 678 h 10231"/>
              <a:gd name="connsiteX1" fmla="*/ 5158 w 10042"/>
              <a:gd name="connsiteY1" fmla="*/ 347 h 10231"/>
              <a:gd name="connsiteX2" fmla="*/ 540 w 10042"/>
              <a:gd name="connsiteY2" fmla="*/ 795 h 10231"/>
              <a:gd name="connsiteX3" fmla="*/ 615 w 10042"/>
              <a:gd name="connsiteY3" fmla="*/ 9587 h 10231"/>
              <a:gd name="connsiteX4" fmla="*/ 5174 w 10042"/>
              <a:gd name="connsiteY4" fmla="*/ 10029 h 10231"/>
              <a:gd name="connsiteX5" fmla="*/ 9662 w 10042"/>
              <a:gd name="connsiteY5" fmla="*/ 9463 h 10231"/>
              <a:gd name="connsiteX6" fmla="*/ 9604 w 10042"/>
              <a:gd name="connsiteY6" fmla="*/ 678 h 10231"/>
              <a:gd name="connsiteX0" fmla="*/ 9631 w 10069"/>
              <a:gd name="connsiteY0" fmla="*/ 685 h 10297"/>
              <a:gd name="connsiteX1" fmla="*/ 5185 w 10069"/>
              <a:gd name="connsiteY1" fmla="*/ 354 h 10297"/>
              <a:gd name="connsiteX2" fmla="*/ 567 w 10069"/>
              <a:gd name="connsiteY2" fmla="*/ 802 h 10297"/>
              <a:gd name="connsiteX3" fmla="*/ 593 w 10069"/>
              <a:gd name="connsiteY3" fmla="*/ 9694 h 10297"/>
              <a:gd name="connsiteX4" fmla="*/ 5201 w 10069"/>
              <a:gd name="connsiteY4" fmla="*/ 10036 h 10297"/>
              <a:gd name="connsiteX5" fmla="*/ 9689 w 10069"/>
              <a:gd name="connsiteY5" fmla="*/ 9470 h 10297"/>
              <a:gd name="connsiteX6" fmla="*/ 9631 w 10069"/>
              <a:gd name="connsiteY6" fmla="*/ 685 h 10297"/>
              <a:gd name="connsiteX0" fmla="*/ 9642 w 10080"/>
              <a:gd name="connsiteY0" fmla="*/ 685 h 10204"/>
              <a:gd name="connsiteX1" fmla="*/ 5196 w 10080"/>
              <a:gd name="connsiteY1" fmla="*/ 354 h 10204"/>
              <a:gd name="connsiteX2" fmla="*/ 578 w 10080"/>
              <a:gd name="connsiteY2" fmla="*/ 802 h 10204"/>
              <a:gd name="connsiteX3" fmla="*/ 604 w 10080"/>
              <a:gd name="connsiteY3" fmla="*/ 9694 h 10204"/>
              <a:gd name="connsiteX4" fmla="*/ 5212 w 10080"/>
              <a:gd name="connsiteY4" fmla="*/ 10036 h 10204"/>
              <a:gd name="connsiteX5" fmla="*/ 9700 w 10080"/>
              <a:gd name="connsiteY5" fmla="*/ 9470 h 10204"/>
              <a:gd name="connsiteX6" fmla="*/ 9642 w 10080"/>
              <a:gd name="connsiteY6" fmla="*/ 685 h 10204"/>
              <a:gd name="connsiteX0" fmla="*/ 9642 w 10204"/>
              <a:gd name="connsiteY0" fmla="*/ 772 h 10409"/>
              <a:gd name="connsiteX1" fmla="*/ 5196 w 10204"/>
              <a:gd name="connsiteY1" fmla="*/ 441 h 10409"/>
              <a:gd name="connsiteX2" fmla="*/ 578 w 10204"/>
              <a:gd name="connsiteY2" fmla="*/ 889 h 10409"/>
              <a:gd name="connsiteX3" fmla="*/ 604 w 10204"/>
              <a:gd name="connsiteY3" fmla="*/ 9781 h 10409"/>
              <a:gd name="connsiteX4" fmla="*/ 5212 w 10204"/>
              <a:gd name="connsiteY4" fmla="*/ 10123 h 10409"/>
              <a:gd name="connsiteX5" fmla="*/ 9651 w 10204"/>
              <a:gd name="connsiteY5" fmla="*/ 9758 h 10409"/>
              <a:gd name="connsiteX6" fmla="*/ 9642 w 10204"/>
              <a:gd name="connsiteY6" fmla="*/ 772 h 10409"/>
              <a:gd name="connsiteX0" fmla="*/ 9642 w 10230"/>
              <a:gd name="connsiteY0" fmla="*/ 772 h 10250"/>
              <a:gd name="connsiteX1" fmla="*/ 5196 w 10230"/>
              <a:gd name="connsiteY1" fmla="*/ 441 h 10250"/>
              <a:gd name="connsiteX2" fmla="*/ 578 w 10230"/>
              <a:gd name="connsiteY2" fmla="*/ 889 h 10250"/>
              <a:gd name="connsiteX3" fmla="*/ 604 w 10230"/>
              <a:gd name="connsiteY3" fmla="*/ 9781 h 10250"/>
              <a:gd name="connsiteX4" fmla="*/ 5212 w 10230"/>
              <a:gd name="connsiteY4" fmla="*/ 10123 h 10250"/>
              <a:gd name="connsiteX5" fmla="*/ 9651 w 10230"/>
              <a:gd name="connsiteY5" fmla="*/ 9758 h 10250"/>
              <a:gd name="connsiteX6" fmla="*/ 9642 w 10230"/>
              <a:gd name="connsiteY6" fmla="*/ 772 h 10250"/>
              <a:gd name="connsiteX0" fmla="*/ 9642 w 10133"/>
              <a:gd name="connsiteY0" fmla="*/ 772 h 10250"/>
              <a:gd name="connsiteX1" fmla="*/ 5196 w 10133"/>
              <a:gd name="connsiteY1" fmla="*/ 441 h 10250"/>
              <a:gd name="connsiteX2" fmla="*/ 578 w 10133"/>
              <a:gd name="connsiteY2" fmla="*/ 889 h 10250"/>
              <a:gd name="connsiteX3" fmla="*/ 604 w 10133"/>
              <a:gd name="connsiteY3" fmla="*/ 9781 h 10250"/>
              <a:gd name="connsiteX4" fmla="*/ 5212 w 10133"/>
              <a:gd name="connsiteY4" fmla="*/ 10123 h 10250"/>
              <a:gd name="connsiteX5" fmla="*/ 9651 w 10133"/>
              <a:gd name="connsiteY5" fmla="*/ 9758 h 10250"/>
              <a:gd name="connsiteX6" fmla="*/ 9642 w 10133"/>
              <a:gd name="connsiteY6" fmla="*/ 772 h 10250"/>
              <a:gd name="connsiteX0" fmla="*/ 9642 w 10150"/>
              <a:gd name="connsiteY0" fmla="*/ 779 h 10263"/>
              <a:gd name="connsiteX1" fmla="*/ 5196 w 10150"/>
              <a:gd name="connsiteY1" fmla="*/ 448 h 10263"/>
              <a:gd name="connsiteX2" fmla="*/ 578 w 10150"/>
              <a:gd name="connsiteY2" fmla="*/ 896 h 10263"/>
              <a:gd name="connsiteX3" fmla="*/ 604 w 10150"/>
              <a:gd name="connsiteY3" fmla="*/ 9788 h 10263"/>
              <a:gd name="connsiteX4" fmla="*/ 5212 w 10150"/>
              <a:gd name="connsiteY4" fmla="*/ 10130 h 10263"/>
              <a:gd name="connsiteX5" fmla="*/ 9684 w 10150"/>
              <a:gd name="connsiteY5" fmla="*/ 9865 h 10263"/>
              <a:gd name="connsiteX6" fmla="*/ 9642 w 10150"/>
              <a:gd name="connsiteY6" fmla="*/ 779 h 10263"/>
              <a:gd name="connsiteX0" fmla="*/ 9642 w 10204"/>
              <a:gd name="connsiteY0" fmla="*/ 779 h 10257"/>
              <a:gd name="connsiteX1" fmla="*/ 5196 w 10204"/>
              <a:gd name="connsiteY1" fmla="*/ 448 h 10257"/>
              <a:gd name="connsiteX2" fmla="*/ 578 w 10204"/>
              <a:gd name="connsiteY2" fmla="*/ 896 h 10257"/>
              <a:gd name="connsiteX3" fmla="*/ 604 w 10204"/>
              <a:gd name="connsiteY3" fmla="*/ 9788 h 10257"/>
              <a:gd name="connsiteX4" fmla="*/ 5212 w 10204"/>
              <a:gd name="connsiteY4" fmla="*/ 10130 h 10257"/>
              <a:gd name="connsiteX5" fmla="*/ 9684 w 10204"/>
              <a:gd name="connsiteY5" fmla="*/ 9865 h 10257"/>
              <a:gd name="connsiteX6" fmla="*/ 9642 w 10204"/>
              <a:gd name="connsiteY6" fmla="*/ 779 h 10257"/>
              <a:gd name="connsiteX0" fmla="*/ 9642 w 10206"/>
              <a:gd name="connsiteY0" fmla="*/ 686 h 10205"/>
              <a:gd name="connsiteX1" fmla="*/ 5196 w 10206"/>
              <a:gd name="connsiteY1" fmla="*/ 355 h 10205"/>
              <a:gd name="connsiteX2" fmla="*/ 578 w 10206"/>
              <a:gd name="connsiteY2" fmla="*/ 803 h 10205"/>
              <a:gd name="connsiteX3" fmla="*/ 604 w 10206"/>
              <a:gd name="connsiteY3" fmla="*/ 9695 h 10205"/>
              <a:gd name="connsiteX4" fmla="*/ 5212 w 10206"/>
              <a:gd name="connsiteY4" fmla="*/ 10037 h 10205"/>
              <a:gd name="connsiteX5" fmla="*/ 9684 w 10206"/>
              <a:gd name="connsiteY5" fmla="*/ 9772 h 10205"/>
              <a:gd name="connsiteX6" fmla="*/ 10111 w 10206"/>
              <a:gd name="connsiteY6" fmla="*/ 5246 h 10205"/>
              <a:gd name="connsiteX7" fmla="*/ 9642 w 10206"/>
              <a:gd name="connsiteY7" fmla="*/ 686 h 10205"/>
              <a:gd name="connsiteX0" fmla="*/ 9642 w 10206"/>
              <a:gd name="connsiteY0" fmla="*/ 686 h 10205"/>
              <a:gd name="connsiteX1" fmla="*/ 5196 w 10206"/>
              <a:gd name="connsiteY1" fmla="*/ 355 h 10205"/>
              <a:gd name="connsiteX2" fmla="*/ 578 w 10206"/>
              <a:gd name="connsiteY2" fmla="*/ 803 h 10205"/>
              <a:gd name="connsiteX3" fmla="*/ 604 w 10206"/>
              <a:gd name="connsiteY3" fmla="*/ 9695 h 10205"/>
              <a:gd name="connsiteX4" fmla="*/ 5212 w 10206"/>
              <a:gd name="connsiteY4" fmla="*/ 10037 h 10205"/>
              <a:gd name="connsiteX5" fmla="*/ 9684 w 10206"/>
              <a:gd name="connsiteY5" fmla="*/ 9772 h 10205"/>
              <a:gd name="connsiteX6" fmla="*/ 10111 w 10206"/>
              <a:gd name="connsiteY6" fmla="*/ 5246 h 10205"/>
              <a:gd name="connsiteX7" fmla="*/ 9642 w 10206"/>
              <a:gd name="connsiteY7" fmla="*/ 686 h 10205"/>
              <a:gd name="connsiteX0" fmla="*/ 9642 w 10223"/>
              <a:gd name="connsiteY0" fmla="*/ 686 h 10164"/>
              <a:gd name="connsiteX1" fmla="*/ 5196 w 10223"/>
              <a:gd name="connsiteY1" fmla="*/ 355 h 10164"/>
              <a:gd name="connsiteX2" fmla="*/ 578 w 10223"/>
              <a:gd name="connsiteY2" fmla="*/ 803 h 10164"/>
              <a:gd name="connsiteX3" fmla="*/ 604 w 10223"/>
              <a:gd name="connsiteY3" fmla="*/ 9695 h 10164"/>
              <a:gd name="connsiteX4" fmla="*/ 5212 w 10223"/>
              <a:gd name="connsiteY4" fmla="*/ 10037 h 10164"/>
              <a:gd name="connsiteX5" fmla="*/ 9684 w 10223"/>
              <a:gd name="connsiteY5" fmla="*/ 9772 h 10164"/>
              <a:gd name="connsiteX6" fmla="*/ 10111 w 10223"/>
              <a:gd name="connsiteY6" fmla="*/ 5246 h 10164"/>
              <a:gd name="connsiteX7" fmla="*/ 9642 w 10223"/>
              <a:gd name="connsiteY7" fmla="*/ 686 h 10164"/>
              <a:gd name="connsiteX0" fmla="*/ 9642 w 10136"/>
              <a:gd name="connsiteY0" fmla="*/ 686 h 10164"/>
              <a:gd name="connsiteX1" fmla="*/ 5196 w 10136"/>
              <a:gd name="connsiteY1" fmla="*/ 355 h 10164"/>
              <a:gd name="connsiteX2" fmla="*/ 578 w 10136"/>
              <a:gd name="connsiteY2" fmla="*/ 803 h 10164"/>
              <a:gd name="connsiteX3" fmla="*/ 604 w 10136"/>
              <a:gd name="connsiteY3" fmla="*/ 9695 h 10164"/>
              <a:gd name="connsiteX4" fmla="*/ 5212 w 10136"/>
              <a:gd name="connsiteY4" fmla="*/ 10037 h 10164"/>
              <a:gd name="connsiteX5" fmla="*/ 9684 w 10136"/>
              <a:gd name="connsiteY5" fmla="*/ 9772 h 10164"/>
              <a:gd name="connsiteX6" fmla="*/ 10111 w 10136"/>
              <a:gd name="connsiteY6" fmla="*/ 5246 h 10164"/>
              <a:gd name="connsiteX7" fmla="*/ 9642 w 10136"/>
              <a:gd name="connsiteY7" fmla="*/ 686 h 10164"/>
              <a:gd name="connsiteX0" fmla="*/ 9642 w 10236"/>
              <a:gd name="connsiteY0" fmla="*/ 686 h 10203"/>
              <a:gd name="connsiteX1" fmla="*/ 5196 w 10236"/>
              <a:gd name="connsiteY1" fmla="*/ 355 h 10203"/>
              <a:gd name="connsiteX2" fmla="*/ 578 w 10236"/>
              <a:gd name="connsiteY2" fmla="*/ 803 h 10203"/>
              <a:gd name="connsiteX3" fmla="*/ 604 w 10236"/>
              <a:gd name="connsiteY3" fmla="*/ 9695 h 10203"/>
              <a:gd name="connsiteX4" fmla="*/ 5212 w 10236"/>
              <a:gd name="connsiteY4" fmla="*/ 10037 h 10203"/>
              <a:gd name="connsiteX5" fmla="*/ 9684 w 10236"/>
              <a:gd name="connsiteY5" fmla="*/ 9772 h 10203"/>
              <a:gd name="connsiteX6" fmla="*/ 10160 w 10236"/>
              <a:gd name="connsiteY6" fmla="*/ 5271 h 10203"/>
              <a:gd name="connsiteX7" fmla="*/ 9642 w 10236"/>
              <a:gd name="connsiteY7" fmla="*/ 686 h 10203"/>
              <a:gd name="connsiteX0" fmla="*/ 9642 w 10236"/>
              <a:gd name="connsiteY0" fmla="*/ 686 h 10203"/>
              <a:gd name="connsiteX1" fmla="*/ 5196 w 10236"/>
              <a:gd name="connsiteY1" fmla="*/ 355 h 10203"/>
              <a:gd name="connsiteX2" fmla="*/ 578 w 10236"/>
              <a:gd name="connsiteY2" fmla="*/ 803 h 10203"/>
              <a:gd name="connsiteX3" fmla="*/ 604 w 10236"/>
              <a:gd name="connsiteY3" fmla="*/ 9695 h 10203"/>
              <a:gd name="connsiteX4" fmla="*/ 5212 w 10236"/>
              <a:gd name="connsiteY4" fmla="*/ 10037 h 10203"/>
              <a:gd name="connsiteX5" fmla="*/ 9684 w 10236"/>
              <a:gd name="connsiteY5" fmla="*/ 9772 h 10203"/>
              <a:gd name="connsiteX6" fmla="*/ 10160 w 10236"/>
              <a:gd name="connsiteY6" fmla="*/ 5271 h 10203"/>
              <a:gd name="connsiteX7" fmla="*/ 9642 w 10236"/>
              <a:gd name="connsiteY7" fmla="*/ 686 h 10203"/>
              <a:gd name="connsiteX0" fmla="*/ 9642 w 10182"/>
              <a:gd name="connsiteY0" fmla="*/ 686 h 10202"/>
              <a:gd name="connsiteX1" fmla="*/ 5196 w 10182"/>
              <a:gd name="connsiteY1" fmla="*/ 355 h 10202"/>
              <a:gd name="connsiteX2" fmla="*/ 578 w 10182"/>
              <a:gd name="connsiteY2" fmla="*/ 803 h 10202"/>
              <a:gd name="connsiteX3" fmla="*/ 604 w 10182"/>
              <a:gd name="connsiteY3" fmla="*/ 9695 h 10202"/>
              <a:gd name="connsiteX4" fmla="*/ 5212 w 10182"/>
              <a:gd name="connsiteY4" fmla="*/ 10037 h 10202"/>
              <a:gd name="connsiteX5" fmla="*/ 9684 w 10182"/>
              <a:gd name="connsiteY5" fmla="*/ 9772 h 10202"/>
              <a:gd name="connsiteX6" fmla="*/ 10160 w 10182"/>
              <a:gd name="connsiteY6" fmla="*/ 5271 h 10202"/>
              <a:gd name="connsiteX7" fmla="*/ 9642 w 10182"/>
              <a:gd name="connsiteY7" fmla="*/ 686 h 10202"/>
              <a:gd name="connsiteX0" fmla="*/ 9642 w 10190"/>
              <a:gd name="connsiteY0" fmla="*/ 686 h 10164"/>
              <a:gd name="connsiteX1" fmla="*/ 5196 w 10190"/>
              <a:gd name="connsiteY1" fmla="*/ 355 h 10164"/>
              <a:gd name="connsiteX2" fmla="*/ 578 w 10190"/>
              <a:gd name="connsiteY2" fmla="*/ 803 h 10164"/>
              <a:gd name="connsiteX3" fmla="*/ 604 w 10190"/>
              <a:gd name="connsiteY3" fmla="*/ 9695 h 10164"/>
              <a:gd name="connsiteX4" fmla="*/ 5212 w 10190"/>
              <a:gd name="connsiteY4" fmla="*/ 10037 h 10164"/>
              <a:gd name="connsiteX5" fmla="*/ 9684 w 10190"/>
              <a:gd name="connsiteY5" fmla="*/ 9772 h 10164"/>
              <a:gd name="connsiteX6" fmla="*/ 10160 w 10190"/>
              <a:gd name="connsiteY6" fmla="*/ 5271 h 10164"/>
              <a:gd name="connsiteX7" fmla="*/ 9642 w 10190"/>
              <a:gd name="connsiteY7" fmla="*/ 686 h 10164"/>
              <a:gd name="connsiteX0" fmla="*/ 9642 w 10161"/>
              <a:gd name="connsiteY0" fmla="*/ 686 h 10164"/>
              <a:gd name="connsiteX1" fmla="*/ 5196 w 10161"/>
              <a:gd name="connsiteY1" fmla="*/ 355 h 10164"/>
              <a:gd name="connsiteX2" fmla="*/ 578 w 10161"/>
              <a:gd name="connsiteY2" fmla="*/ 803 h 10164"/>
              <a:gd name="connsiteX3" fmla="*/ 604 w 10161"/>
              <a:gd name="connsiteY3" fmla="*/ 9695 h 10164"/>
              <a:gd name="connsiteX4" fmla="*/ 5212 w 10161"/>
              <a:gd name="connsiteY4" fmla="*/ 10037 h 10164"/>
              <a:gd name="connsiteX5" fmla="*/ 9684 w 10161"/>
              <a:gd name="connsiteY5" fmla="*/ 9772 h 10164"/>
              <a:gd name="connsiteX6" fmla="*/ 10160 w 10161"/>
              <a:gd name="connsiteY6" fmla="*/ 5271 h 10164"/>
              <a:gd name="connsiteX7" fmla="*/ 9642 w 10161"/>
              <a:gd name="connsiteY7" fmla="*/ 686 h 10164"/>
              <a:gd name="connsiteX0" fmla="*/ 9625 w 10144"/>
              <a:gd name="connsiteY0" fmla="*/ 684 h 10149"/>
              <a:gd name="connsiteX1" fmla="*/ 5179 w 10144"/>
              <a:gd name="connsiteY1" fmla="*/ 353 h 10149"/>
              <a:gd name="connsiteX2" fmla="*/ 561 w 10144"/>
              <a:gd name="connsiteY2" fmla="*/ 801 h 10149"/>
              <a:gd name="connsiteX3" fmla="*/ 620 w 10144"/>
              <a:gd name="connsiteY3" fmla="*/ 9668 h 10149"/>
              <a:gd name="connsiteX4" fmla="*/ 5195 w 10144"/>
              <a:gd name="connsiteY4" fmla="*/ 10035 h 10149"/>
              <a:gd name="connsiteX5" fmla="*/ 9667 w 10144"/>
              <a:gd name="connsiteY5" fmla="*/ 9770 h 10149"/>
              <a:gd name="connsiteX6" fmla="*/ 10143 w 10144"/>
              <a:gd name="connsiteY6" fmla="*/ 5269 h 10149"/>
              <a:gd name="connsiteX7" fmla="*/ 9625 w 10144"/>
              <a:gd name="connsiteY7" fmla="*/ 684 h 10149"/>
              <a:gd name="connsiteX0" fmla="*/ 9625 w 10144"/>
              <a:gd name="connsiteY0" fmla="*/ 684 h 10122"/>
              <a:gd name="connsiteX1" fmla="*/ 5179 w 10144"/>
              <a:gd name="connsiteY1" fmla="*/ 353 h 10122"/>
              <a:gd name="connsiteX2" fmla="*/ 561 w 10144"/>
              <a:gd name="connsiteY2" fmla="*/ 801 h 10122"/>
              <a:gd name="connsiteX3" fmla="*/ 620 w 10144"/>
              <a:gd name="connsiteY3" fmla="*/ 9668 h 10122"/>
              <a:gd name="connsiteX4" fmla="*/ 5195 w 10144"/>
              <a:gd name="connsiteY4" fmla="*/ 10035 h 10122"/>
              <a:gd name="connsiteX5" fmla="*/ 9667 w 10144"/>
              <a:gd name="connsiteY5" fmla="*/ 9770 h 10122"/>
              <a:gd name="connsiteX6" fmla="*/ 10143 w 10144"/>
              <a:gd name="connsiteY6" fmla="*/ 5269 h 10122"/>
              <a:gd name="connsiteX7" fmla="*/ 9625 w 10144"/>
              <a:gd name="connsiteY7" fmla="*/ 684 h 10122"/>
              <a:gd name="connsiteX0" fmla="*/ 9601 w 10120"/>
              <a:gd name="connsiteY0" fmla="*/ 684 h 10446"/>
              <a:gd name="connsiteX1" fmla="*/ 5155 w 10120"/>
              <a:gd name="connsiteY1" fmla="*/ 353 h 10446"/>
              <a:gd name="connsiteX2" fmla="*/ 553 w 10120"/>
              <a:gd name="connsiteY2" fmla="*/ 801 h 10446"/>
              <a:gd name="connsiteX3" fmla="*/ 596 w 10120"/>
              <a:gd name="connsiteY3" fmla="*/ 9668 h 10446"/>
              <a:gd name="connsiteX4" fmla="*/ 5171 w 10120"/>
              <a:gd name="connsiteY4" fmla="*/ 10035 h 10446"/>
              <a:gd name="connsiteX5" fmla="*/ 9643 w 10120"/>
              <a:gd name="connsiteY5" fmla="*/ 9770 h 10446"/>
              <a:gd name="connsiteX6" fmla="*/ 10119 w 10120"/>
              <a:gd name="connsiteY6" fmla="*/ 5269 h 10446"/>
              <a:gd name="connsiteX7" fmla="*/ 9601 w 10120"/>
              <a:gd name="connsiteY7" fmla="*/ 684 h 10446"/>
              <a:gd name="connsiteX0" fmla="*/ 9599 w 10118"/>
              <a:gd name="connsiteY0" fmla="*/ 430 h 9905"/>
              <a:gd name="connsiteX1" fmla="*/ 5153 w 10118"/>
              <a:gd name="connsiteY1" fmla="*/ 99 h 9905"/>
              <a:gd name="connsiteX2" fmla="*/ 551 w 10118"/>
              <a:gd name="connsiteY2" fmla="*/ 547 h 9905"/>
              <a:gd name="connsiteX3" fmla="*/ 89 w 10118"/>
              <a:gd name="connsiteY3" fmla="*/ 4589 h 9905"/>
              <a:gd name="connsiteX4" fmla="*/ 594 w 10118"/>
              <a:gd name="connsiteY4" fmla="*/ 9414 h 9905"/>
              <a:gd name="connsiteX5" fmla="*/ 5169 w 10118"/>
              <a:gd name="connsiteY5" fmla="*/ 9781 h 9905"/>
              <a:gd name="connsiteX6" fmla="*/ 9641 w 10118"/>
              <a:gd name="connsiteY6" fmla="*/ 9516 h 9905"/>
              <a:gd name="connsiteX7" fmla="*/ 10117 w 10118"/>
              <a:gd name="connsiteY7" fmla="*/ 5015 h 9905"/>
              <a:gd name="connsiteX8" fmla="*/ 9599 w 10118"/>
              <a:gd name="connsiteY8" fmla="*/ 430 h 9905"/>
              <a:gd name="connsiteX0" fmla="*/ 9464 w 9977"/>
              <a:gd name="connsiteY0" fmla="*/ 434 h 10000"/>
              <a:gd name="connsiteX1" fmla="*/ 5070 w 9977"/>
              <a:gd name="connsiteY1" fmla="*/ 100 h 10000"/>
              <a:gd name="connsiteX2" fmla="*/ 522 w 9977"/>
              <a:gd name="connsiteY2" fmla="*/ 552 h 10000"/>
              <a:gd name="connsiteX3" fmla="*/ 65 w 9977"/>
              <a:gd name="connsiteY3" fmla="*/ 4633 h 10000"/>
              <a:gd name="connsiteX4" fmla="*/ 564 w 9977"/>
              <a:gd name="connsiteY4" fmla="*/ 9504 h 10000"/>
              <a:gd name="connsiteX5" fmla="*/ 5086 w 9977"/>
              <a:gd name="connsiteY5" fmla="*/ 9875 h 10000"/>
              <a:gd name="connsiteX6" fmla="*/ 9506 w 9977"/>
              <a:gd name="connsiteY6" fmla="*/ 9607 h 10000"/>
              <a:gd name="connsiteX7" fmla="*/ 9976 w 9977"/>
              <a:gd name="connsiteY7" fmla="*/ 5063 h 10000"/>
              <a:gd name="connsiteX8" fmla="*/ 9464 w 9977"/>
              <a:gd name="connsiteY8" fmla="*/ 434 h 10000"/>
              <a:gd name="connsiteX0" fmla="*/ 9486 w 10000"/>
              <a:gd name="connsiteY0" fmla="*/ 436 h 10002"/>
              <a:gd name="connsiteX1" fmla="*/ 5082 w 10000"/>
              <a:gd name="connsiteY1" fmla="*/ 102 h 10002"/>
              <a:gd name="connsiteX2" fmla="*/ 572 w 10000"/>
              <a:gd name="connsiteY2" fmla="*/ 377 h 10002"/>
              <a:gd name="connsiteX3" fmla="*/ 65 w 10000"/>
              <a:gd name="connsiteY3" fmla="*/ 4635 h 10002"/>
              <a:gd name="connsiteX4" fmla="*/ 565 w 10000"/>
              <a:gd name="connsiteY4" fmla="*/ 9506 h 10002"/>
              <a:gd name="connsiteX5" fmla="*/ 5098 w 10000"/>
              <a:gd name="connsiteY5" fmla="*/ 9877 h 10002"/>
              <a:gd name="connsiteX6" fmla="*/ 9528 w 10000"/>
              <a:gd name="connsiteY6" fmla="*/ 9609 h 10002"/>
              <a:gd name="connsiteX7" fmla="*/ 9999 w 10000"/>
              <a:gd name="connsiteY7" fmla="*/ 5065 h 10002"/>
              <a:gd name="connsiteX8" fmla="*/ 9486 w 10000"/>
              <a:gd name="connsiteY8" fmla="*/ 436 h 10002"/>
              <a:gd name="connsiteX0" fmla="*/ 9422 w 9936"/>
              <a:gd name="connsiteY0" fmla="*/ 436 h 9996"/>
              <a:gd name="connsiteX1" fmla="*/ 5018 w 9936"/>
              <a:gd name="connsiteY1" fmla="*/ 102 h 9996"/>
              <a:gd name="connsiteX2" fmla="*/ 508 w 9936"/>
              <a:gd name="connsiteY2" fmla="*/ 377 h 9996"/>
              <a:gd name="connsiteX3" fmla="*/ 1 w 9936"/>
              <a:gd name="connsiteY3" fmla="*/ 4635 h 9996"/>
              <a:gd name="connsiteX4" fmla="*/ 501 w 9936"/>
              <a:gd name="connsiteY4" fmla="*/ 9506 h 9996"/>
              <a:gd name="connsiteX5" fmla="*/ 5034 w 9936"/>
              <a:gd name="connsiteY5" fmla="*/ 9877 h 9996"/>
              <a:gd name="connsiteX6" fmla="*/ 9464 w 9936"/>
              <a:gd name="connsiteY6" fmla="*/ 9609 h 9996"/>
              <a:gd name="connsiteX7" fmla="*/ 9935 w 9936"/>
              <a:gd name="connsiteY7" fmla="*/ 5065 h 9996"/>
              <a:gd name="connsiteX8" fmla="*/ 9422 w 9936"/>
              <a:gd name="connsiteY8" fmla="*/ 436 h 9996"/>
              <a:gd name="connsiteX0" fmla="*/ 9483 w 9971"/>
              <a:gd name="connsiteY0" fmla="*/ 436 h 10000"/>
              <a:gd name="connsiteX1" fmla="*/ 5050 w 9971"/>
              <a:gd name="connsiteY1" fmla="*/ 102 h 10000"/>
              <a:gd name="connsiteX2" fmla="*/ 511 w 9971"/>
              <a:gd name="connsiteY2" fmla="*/ 377 h 10000"/>
              <a:gd name="connsiteX3" fmla="*/ 1 w 9971"/>
              <a:gd name="connsiteY3" fmla="*/ 4637 h 10000"/>
              <a:gd name="connsiteX4" fmla="*/ 504 w 9971"/>
              <a:gd name="connsiteY4" fmla="*/ 9510 h 10000"/>
              <a:gd name="connsiteX5" fmla="*/ 5066 w 9971"/>
              <a:gd name="connsiteY5" fmla="*/ 9881 h 10000"/>
              <a:gd name="connsiteX6" fmla="*/ 9525 w 9971"/>
              <a:gd name="connsiteY6" fmla="*/ 9613 h 10000"/>
              <a:gd name="connsiteX7" fmla="*/ 9968 w 9971"/>
              <a:gd name="connsiteY7" fmla="*/ 5067 h 10000"/>
              <a:gd name="connsiteX8" fmla="*/ 9483 w 9971"/>
              <a:gd name="connsiteY8" fmla="*/ 436 h 10000"/>
              <a:gd name="connsiteX0" fmla="*/ 9511 w 9999"/>
              <a:gd name="connsiteY0" fmla="*/ 436 h 10012"/>
              <a:gd name="connsiteX1" fmla="*/ 5065 w 9999"/>
              <a:gd name="connsiteY1" fmla="*/ 102 h 10012"/>
              <a:gd name="connsiteX2" fmla="*/ 512 w 9999"/>
              <a:gd name="connsiteY2" fmla="*/ 377 h 10012"/>
              <a:gd name="connsiteX3" fmla="*/ 1 w 9999"/>
              <a:gd name="connsiteY3" fmla="*/ 4637 h 10012"/>
              <a:gd name="connsiteX4" fmla="*/ 505 w 9999"/>
              <a:gd name="connsiteY4" fmla="*/ 9510 h 10012"/>
              <a:gd name="connsiteX5" fmla="*/ 5081 w 9999"/>
              <a:gd name="connsiteY5" fmla="*/ 9881 h 10012"/>
              <a:gd name="connsiteX6" fmla="*/ 9522 w 9999"/>
              <a:gd name="connsiteY6" fmla="*/ 9637 h 10012"/>
              <a:gd name="connsiteX7" fmla="*/ 9997 w 9999"/>
              <a:gd name="connsiteY7" fmla="*/ 5067 h 10012"/>
              <a:gd name="connsiteX8" fmla="*/ 9511 w 9999"/>
              <a:gd name="connsiteY8" fmla="*/ 436 h 10012"/>
              <a:gd name="connsiteX0" fmla="*/ 9512 w 10003"/>
              <a:gd name="connsiteY0" fmla="*/ 435 h 10000"/>
              <a:gd name="connsiteX1" fmla="*/ 5066 w 10003"/>
              <a:gd name="connsiteY1" fmla="*/ 102 h 10000"/>
              <a:gd name="connsiteX2" fmla="*/ 512 w 10003"/>
              <a:gd name="connsiteY2" fmla="*/ 377 h 10000"/>
              <a:gd name="connsiteX3" fmla="*/ 1 w 10003"/>
              <a:gd name="connsiteY3" fmla="*/ 4631 h 10000"/>
              <a:gd name="connsiteX4" fmla="*/ 505 w 10003"/>
              <a:gd name="connsiteY4" fmla="*/ 9499 h 10000"/>
              <a:gd name="connsiteX5" fmla="*/ 5082 w 10003"/>
              <a:gd name="connsiteY5" fmla="*/ 9869 h 10000"/>
              <a:gd name="connsiteX6" fmla="*/ 9523 w 10003"/>
              <a:gd name="connsiteY6" fmla="*/ 9625 h 10000"/>
              <a:gd name="connsiteX7" fmla="*/ 9998 w 10003"/>
              <a:gd name="connsiteY7" fmla="*/ 5061 h 10000"/>
              <a:gd name="connsiteX8" fmla="*/ 9512 w 10003"/>
              <a:gd name="connsiteY8" fmla="*/ 435 h 10000"/>
              <a:gd name="connsiteX0" fmla="*/ 9512 w 10003"/>
              <a:gd name="connsiteY0" fmla="*/ 435 h 10000"/>
              <a:gd name="connsiteX1" fmla="*/ 5066 w 10003"/>
              <a:gd name="connsiteY1" fmla="*/ 102 h 10000"/>
              <a:gd name="connsiteX2" fmla="*/ 512 w 10003"/>
              <a:gd name="connsiteY2" fmla="*/ 377 h 10000"/>
              <a:gd name="connsiteX3" fmla="*/ 1 w 10003"/>
              <a:gd name="connsiteY3" fmla="*/ 4631 h 10000"/>
              <a:gd name="connsiteX4" fmla="*/ 505 w 10003"/>
              <a:gd name="connsiteY4" fmla="*/ 9499 h 10000"/>
              <a:gd name="connsiteX5" fmla="*/ 5082 w 10003"/>
              <a:gd name="connsiteY5" fmla="*/ 9869 h 10000"/>
              <a:gd name="connsiteX6" fmla="*/ 9523 w 10003"/>
              <a:gd name="connsiteY6" fmla="*/ 9625 h 10000"/>
              <a:gd name="connsiteX7" fmla="*/ 9998 w 10003"/>
              <a:gd name="connsiteY7" fmla="*/ 5061 h 10000"/>
              <a:gd name="connsiteX8" fmla="*/ 9512 w 10003"/>
              <a:gd name="connsiteY8" fmla="*/ 435 h 10000"/>
              <a:gd name="connsiteX0" fmla="*/ 9577 w 10068"/>
              <a:gd name="connsiteY0" fmla="*/ 435 h 9994"/>
              <a:gd name="connsiteX1" fmla="*/ 5131 w 10068"/>
              <a:gd name="connsiteY1" fmla="*/ 102 h 9994"/>
              <a:gd name="connsiteX2" fmla="*/ 577 w 10068"/>
              <a:gd name="connsiteY2" fmla="*/ 377 h 9994"/>
              <a:gd name="connsiteX3" fmla="*/ 66 w 10068"/>
              <a:gd name="connsiteY3" fmla="*/ 4631 h 9994"/>
              <a:gd name="connsiteX4" fmla="*/ 570 w 10068"/>
              <a:gd name="connsiteY4" fmla="*/ 9499 h 9994"/>
              <a:gd name="connsiteX5" fmla="*/ 5162 w 10068"/>
              <a:gd name="connsiteY5" fmla="*/ 9845 h 9994"/>
              <a:gd name="connsiteX6" fmla="*/ 9588 w 10068"/>
              <a:gd name="connsiteY6" fmla="*/ 9625 h 9994"/>
              <a:gd name="connsiteX7" fmla="*/ 10063 w 10068"/>
              <a:gd name="connsiteY7" fmla="*/ 5061 h 9994"/>
              <a:gd name="connsiteX8" fmla="*/ 9577 w 10068"/>
              <a:gd name="connsiteY8" fmla="*/ 435 h 9994"/>
              <a:gd name="connsiteX0" fmla="*/ 9447 w 9935"/>
              <a:gd name="connsiteY0" fmla="*/ 435 h 10084"/>
              <a:gd name="connsiteX1" fmla="*/ 5031 w 9935"/>
              <a:gd name="connsiteY1" fmla="*/ 102 h 10084"/>
              <a:gd name="connsiteX2" fmla="*/ 508 w 9935"/>
              <a:gd name="connsiteY2" fmla="*/ 377 h 10084"/>
              <a:gd name="connsiteX3" fmla="*/ 1 w 9935"/>
              <a:gd name="connsiteY3" fmla="*/ 4634 h 10084"/>
              <a:gd name="connsiteX4" fmla="*/ 501 w 9935"/>
              <a:gd name="connsiteY4" fmla="*/ 9505 h 10084"/>
              <a:gd name="connsiteX5" fmla="*/ 5062 w 9935"/>
              <a:gd name="connsiteY5" fmla="*/ 9851 h 10084"/>
              <a:gd name="connsiteX6" fmla="*/ 9458 w 9935"/>
              <a:gd name="connsiteY6" fmla="*/ 9631 h 10084"/>
              <a:gd name="connsiteX7" fmla="*/ 9930 w 9935"/>
              <a:gd name="connsiteY7" fmla="*/ 5064 h 10084"/>
              <a:gd name="connsiteX8" fmla="*/ 9447 w 9935"/>
              <a:gd name="connsiteY8" fmla="*/ 435 h 10084"/>
              <a:gd name="connsiteX0" fmla="*/ 9509 w 10000"/>
              <a:gd name="connsiteY0" fmla="*/ 431 h 10000"/>
              <a:gd name="connsiteX1" fmla="*/ 5064 w 10000"/>
              <a:gd name="connsiteY1" fmla="*/ 101 h 10000"/>
              <a:gd name="connsiteX2" fmla="*/ 511 w 10000"/>
              <a:gd name="connsiteY2" fmla="*/ 374 h 10000"/>
              <a:gd name="connsiteX3" fmla="*/ 1 w 10000"/>
              <a:gd name="connsiteY3" fmla="*/ 4595 h 10000"/>
              <a:gd name="connsiteX4" fmla="*/ 504 w 10000"/>
              <a:gd name="connsiteY4" fmla="*/ 9426 h 10000"/>
              <a:gd name="connsiteX5" fmla="*/ 5095 w 10000"/>
              <a:gd name="connsiteY5" fmla="*/ 9769 h 10000"/>
              <a:gd name="connsiteX6" fmla="*/ 9520 w 10000"/>
              <a:gd name="connsiteY6" fmla="*/ 9551 h 10000"/>
              <a:gd name="connsiteX7" fmla="*/ 9995 w 10000"/>
              <a:gd name="connsiteY7" fmla="*/ 5022 h 10000"/>
              <a:gd name="connsiteX8" fmla="*/ 9509 w 10000"/>
              <a:gd name="connsiteY8" fmla="*/ 431 h 10000"/>
              <a:gd name="connsiteX0" fmla="*/ 9509 w 10000"/>
              <a:gd name="connsiteY0" fmla="*/ 431 h 9855"/>
              <a:gd name="connsiteX1" fmla="*/ 5064 w 10000"/>
              <a:gd name="connsiteY1" fmla="*/ 101 h 9855"/>
              <a:gd name="connsiteX2" fmla="*/ 511 w 10000"/>
              <a:gd name="connsiteY2" fmla="*/ 374 h 9855"/>
              <a:gd name="connsiteX3" fmla="*/ 1 w 10000"/>
              <a:gd name="connsiteY3" fmla="*/ 4595 h 9855"/>
              <a:gd name="connsiteX4" fmla="*/ 504 w 10000"/>
              <a:gd name="connsiteY4" fmla="*/ 9426 h 9855"/>
              <a:gd name="connsiteX5" fmla="*/ 5095 w 10000"/>
              <a:gd name="connsiteY5" fmla="*/ 9769 h 9855"/>
              <a:gd name="connsiteX6" fmla="*/ 9520 w 10000"/>
              <a:gd name="connsiteY6" fmla="*/ 9551 h 9855"/>
              <a:gd name="connsiteX7" fmla="*/ 9995 w 10000"/>
              <a:gd name="connsiteY7" fmla="*/ 5022 h 9855"/>
              <a:gd name="connsiteX8" fmla="*/ 9509 w 10000"/>
              <a:gd name="connsiteY8" fmla="*/ 431 h 9855"/>
              <a:gd name="connsiteX0" fmla="*/ 9509 w 10000"/>
              <a:gd name="connsiteY0" fmla="*/ 437 h 10097"/>
              <a:gd name="connsiteX1" fmla="*/ 5064 w 10000"/>
              <a:gd name="connsiteY1" fmla="*/ 102 h 10097"/>
              <a:gd name="connsiteX2" fmla="*/ 511 w 10000"/>
              <a:gd name="connsiteY2" fmla="*/ 380 h 10097"/>
              <a:gd name="connsiteX3" fmla="*/ 1 w 10000"/>
              <a:gd name="connsiteY3" fmla="*/ 4663 h 10097"/>
              <a:gd name="connsiteX4" fmla="*/ 504 w 10000"/>
              <a:gd name="connsiteY4" fmla="*/ 9565 h 10097"/>
              <a:gd name="connsiteX5" fmla="*/ 5095 w 10000"/>
              <a:gd name="connsiteY5" fmla="*/ 9913 h 10097"/>
              <a:gd name="connsiteX6" fmla="*/ 9520 w 10000"/>
              <a:gd name="connsiteY6" fmla="*/ 9692 h 10097"/>
              <a:gd name="connsiteX7" fmla="*/ 9995 w 10000"/>
              <a:gd name="connsiteY7" fmla="*/ 5096 h 10097"/>
              <a:gd name="connsiteX8" fmla="*/ 9509 w 10000"/>
              <a:gd name="connsiteY8" fmla="*/ 437 h 10097"/>
              <a:gd name="connsiteX0" fmla="*/ 9518 w 10009"/>
              <a:gd name="connsiteY0" fmla="*/ 437 h 10052"/>
              <a:gd name="connsiteX1" fmla="*/ 5073 w 10009"/>
              <a:gd name="connsiteY1" fmla="*/ 102 h 10052"/>
              <a:gd name="connsiteX2" fmla="*/ 520 w 10009"/>
              <a:gd name="connsiteY2" fmla="*/ 380 h 10052"/>
              <a:gd name="connsiteX3" fmla="*/ 10 w 10009"/>
              <a:gd name="connsiteY3" fmla="*/ 4663 h 10052"/>
              <a:gd name="connsiteX4" fmla="*/ 391 w 10009"/>
              <a:gd name="connsiteY4" fmla="*/ 9493 h 10052"/>
              <a:gd name="connsiteX5" fmla="*/ 5104 w 10009"/>
              <a:gd name="connsiteY5" fmla="*/ 9913 h 10052"/>
              <a:gd name="connsiteX6" fmla="*/ 9529 w 10009"/>
              <a:gd name="connsiteY6" fmla="*/ 9692 h 10052"/>
              <a:gd name="connsiteX7" fmla="*/ 10004 w 10009"/>
              <a:gd name="connsiteY7" fmla="*/ 5096 h 10052"/>
              <a:gd name="connsiteX8" fmla="*/ 9518 w 10009"/>
              <a:gd name="connsiteY8" fmla="*/ 437 h 10052"/>
              <a:gd name="connsiteX0" fmla="*/ 9518 w 10009"/>
              <a:gd name="connsiteY0" fmla="*/ 437 h 10052"/>
              <a:gd name="connsiteX1" fmla="*/ 5073 w 10009"/>
              <a:gd name="connsiteY1" fmla="*/ 102 h 10052"/>
              <a:gd name="connsiteX2" fmla="*/ 520 w 10009"/>
              <a:gd name="connsiteY2" fmla="*/ 380 h 10052"/>
              <a:gd name="connsiteX3" fmla="*/ 10 w 10009"/>
              <a:gd name="connsiteY3" fmla="*/ 4663 h 10052"/>
              <a:gd name="connsiteX4" fmla="*/ 391 w 10009"/>
              <a:gd name="connsiteY4" fmla="*/ 9493 h 10052"/>
              <a:gd name="connsiteX5" fmla="*/ 5104 w 10009"/>
              <a:gd name="connsiteY5" fmla="*/ 9913 h 10052"/>
              <a:gd name="connsiteX6" fmla="*/ 9529 w 10009"/>
              <a:gd name="connsiteY6" fmla="*/ 9692 h 10052"/>
              <a:gd name="connsiteX7" fmla="*/ 10004 w 10009"/>
              <a:gd name="connsiteY7" fmla="*/ 5096 h 10052"/>
              <a:gd name="connsiteX8" fmla="*/ 9518 w 10009"/>
              <a:gd name="connsiteY8" fmla="*/ 437 h 10052"/>
              <a:gd name="connsiteX0" fmla="*/ 9518 w 10009"/>
              <a:gd name="connsiteY0" fmla="*/ 437 h 10052"/>
              <a:gd name="connsiteX1" fmla="*/ 5073 w 10009"/>
              <a:gd name="connsiteY1" fmla="*/ 102 h 10052"/>
              <a:gd name="connsiteX2" fmla="*/ 520 w 10009"/>
              <a:gd name="connsiteY2" fmla="*/ 380 h 10052"/>
              <a:gd name="connsiteX3" fmla="*/ 10 w 10009"/>
              <a:gd name="connsiteY3" fmla="*/ 4663 h 10052"/>
              <a:gd name="connsiteX4" fmla="*/ 391 w 10009"/>
              <a:gd name="connsiteY4" fmla="*/ 9493 h 10052"/>
              <a:gd name="connsiteX5" fmla="*/ 5104 w 10009"/>
              <a:gd name="connsiteY5" fmla="*/ 9913 h 10052"/>
              <a:gd name="connsiteX6" fmla="*/ 9529 w 10009"/>
              <a:gd name="connsiteY6" fmla="*/ 9692 h 10052"/>
              <a:gd name="connsiteX7" fmla="*/ 10004 w 10009"/>
              <a:gd name="connsiteY7" fmla="*/ 5096 h 10052"/>
              <a:gd name="connsiteX8" fmla="*/ 9518 w 10009"/>
              <a:gd name="connsiteY8" fmla="*/ 437 h 10052"/>
              <a:gd name="connsiteX0" fmla="*/ 9518 w 10009"/>
              <a:gd name="connsiteY0" fmla="*/ 484 h 10099"/>
              <a:gd name="connsiteX1" fmla="*/ 5073 w 10009"/>
              <a:gd name="connsiteY1" fmla="*/ 149 h 10099"/>
              <a:gd name="connsiteX2" fmla="*/ 520 w 10009"/>
              <a:gd name="connsiteY2" fmla="*/ 355 h 10099"/>
              <a:gd name="connsiteX3" fmla="*/ 10 w 10009"/>
              <a:gd name="connsiteY3" fmla="*/ 4710 h 10099"/>
              <a:gd name="connsiteX4" fmla="*/ 391 w 10009"/>
              <a:gd name="connsiteY4" fmla="*/ 9540 h 10099"/>
              <a:gd name="connsiteX5" fmla="*/ 5104 w 10009"/>
              <a:gd name="connsiteY5" fmla="*/ 9960 h 10099"/>
              <a:gd name="connsiteX6" fmla="*/ 9529 w 10009"/>
              <a:gd name="connsiteY6" fmla="*/ 9739 h 10099"/>
              <a:gd name="connsiteX7" fmla="*/ 10004 w 10009"/>
              <a:gd name="connsiteY7" fmla="*/ 5143 h 10099"/>
              <a:gd name="connsiteX8" fmla="*/ 9518 w 10009"/>
              <a:gd name="connsiteY8" fmla="*/ 484 h 10099"/>
              <a:gd name="connsiteX0" fmla="*/ 9518 w 10009"/>
              <a:gd name="connsiteY0" fmla="*/ 436 h 10051"/>
              <a:gd name="connsiteX1" fmla="*/ 5073 w 10009"/>
              <a:gd name="connsiteY1" fmla="*/ 101 h 10051"/>
              <a:gd name="connsiteX2" fmla="*/ 520 w 10009"/>
              <a:gd name="connsiteY2" fmla="*/ 307 h 10051"/>
              <a:gd name="connsiteX3" fmla="*/ 10 w 10009"/>
              <a:gd name="connsiteY3" fmla="*/ 4662 h 10051"/>
              <a:gd name="connsiteX4" fmla="*/ 391 w 10009"/>
              <a:gd name="connsiteY4" fmla="*/ 9492 h 10051"/>
              <a:gd name="connsiteX5" fmla="*/ 5104 w 10009"/>
              <a:gd name="connsiteY5" fmla="*/ 9912 h 10051"/>
              <a:gd name="connsiteX6" fmla="*/ 9529 w 10009"/>
              <a:gd name="connsiteY6" fmla="*/ 9691 h 10051"/>
              <a:gd name="connsiteX7" fmla="*/ 10004 w 10009"/>
              <a:gd name="connsiteY7" fmla="*/ 5095 h 10051"/>
              <a:gd name="connsiteX8" fmla="*/ 9518 w 10009"/>
              <a:gd name="connsiteY8" fmla="*/ 436 h 10051"/>
              <a:gd name="connsiteX0" fmla="*/ 9646 w 10137"/>
              <a:gd name="connsiteY0" fmla="*/ 436 h 10051"/>
              <a:gd name="connsiteX1" fmla="*/ 5201 w 10137"/>
              <a:gd name="connsiteY1" fmla="*/ 101 h 10051"/>
              <a:gd name="connsiteX2" fmla="*/ 648 w 10137"/>
              <a:gd name="connsiteY2" fmla="*/ 307 h 10051"/>
              <a:gd name="connsiteX3" fmla="*/ 2 w 10137"/>
              <a:gd name="connsiteY3" fmla="*/ 4855 h 10051"/>
              <a:gd name="connsiteX4" fmla="*/ 519 w 10137"/>
              <a:gd name="connsiteY4" fmla="*/ 9492 h 10051"/>
              <a:gd name="connsiteX5" fmla="*/ 5232 w 10137"/>
              <a:gd name="connsiteY5" fmla="*/ 9912 h 10051"/>
              <a:gd name="connsiteX6" fmla="*/ 9657 w 10137"/>
              <a:gd name="connsiteY6" fmla="*/ 9691 h 10051"/>
              <a:gd name="connsiteX7" fmla="*/ 10132 w 10137"/>
              <a:gd name="connsiteY7" fmla="*/ 5095 h 10051"/>
              <a:gd name="connsiteX8" fmla="*/ 9646 w 10137"/>
              <a:gd name="connsiteY8" fmla="*/ 436 h 10051"/>
              <a:gd name="connsiteX0" fmla="*/ 9647 w 10138"/>
              <a:gd name="connsiteY0" fmla="*/ 436 h 10051"/>
              <a:gd name="connsiteX1" fmla="*/ 5202 w 10138"/>
              <a:gd name="connsiteY1" fmla="*/ 101 h 10051"/>
              <a:gd name="connsiteX2" fmla="*/ 479 w 10138"/>
              <a:gd name="connsiteY2" fmla="*/ 350 h 10051"/>
              <a:gd name="connsiteX3" fmla="*/ 3 w 10138"/>
              <a:gd name="connsiteY3" fmla="*/ 4855 h 10051"/>
              <a:gd name="connsiteX4" fmla="*/ 520 w 10138"/>
              <a:gd name="connsiteY4" fmla="*/ 9492 h 10051"/>
              <a:gd name="connsiteX5" fmla="*/ 5233 w 10138"/>
              <a:gd name="connsiteY5" fmla="*/ 9912 h 10051"/>
              <a:gd name="connsiteX6" fmla="*/ 9658 w 10138"/>
              <a:gd name="connsiteY6" fmla="*/ 9691 h 10051"/>
              <a:gd name="connsiteX7" fmla="*/ 10133 w 10138"/>
              <a:gd name="connsiteY7" fmla="*/ 5095 h 10051"/>
              <a:gd name="connsiteX8" fmla="*/ 9647 w 10138"/>
              <a:gd name="connsiteY8" fmla="*/ 436 h 10051"/>
              <a:gd name="connsiteX0" fmla="*/ 9647 w 10138"/>
              <a:gd name="connsiteY0" fmla="*/ 444 h 10059"/>
              <a:gd name="connsiteX1" fmla="*/ 5202 w 10138"/>
              <a:gd name="connsiteY1" fmla="*/ 109 h 10059"/>
              <a:gd name="connsiteX2" fmla="*/ 479 w 10138"/>
              <a:gd name="connsiteY2" fmla="*/ 358 h 10059"/>
              <a:gd name="connsiteX3" fmla="*/ 3 w 10138"/>
              <a:gd name="connsiteY3" fmla="*/ 4863 h 10059"/>
              <a:gd name="connsiteX4" fmla="*/ 520 w 10138"/>
              <a:gd name="connsiteY4" fmla="*/ 9500 h 10059"/>
              <a:gd name="connsiteX5" fmla="*/ 5233 w 10138"/>
              <a:gd name="connsiteY5" fmla="*/ 9920 h 10059"/>
              <a:gd name="connsiteX6" fmla="*/ 9658 w 10138"/>
              <a:gd name="connsiteY6" fmla="*/ 9699 h 10059"/>
              <a:gd name="connsiteX7" fmla="*/ 10133 w 10138"/>
              <a:gd name="connsiteY7" fmla="*/ 5103 h 10059"/>
              <a:gd name="connsiteX8" fmla="*/ 9647 w 10138"/>
              <a:gd name="connsiteY8" fmla="*/ 444 h 10059"/>
              <a:gd name="connsiteX0" fmla="*/ 9647 w 10138"/>
              <a:gd name="connsiteY0" fmla="*/ 444 h 10059"/>
              <a:gd name="connsiteX1" fmla="*/ 5202 w 10138"/>
              <a:gd name="connsiteY1" fmla="*/ 109 h 10059"/>
              <a:gd name="connsiteX2" fmla="*/ 479 w 10138"/>
              <a:gd name="connsiteY2" fmla="*/ 358 h 10059"/>
              <a:gd name="connsiteX3" fmla="*/ 3 w 10138"/>
              <a:gd name="connsiteY3" fmla="*/ 4863 h 10059"/>
              <a:gd name="connsiteX4" fmla="*/ 520 w 10138"/>
              <a:gd name="connsiteY4" fmla="*/ 9500 h 10059"/>
              <a:gd name="connsiteX5" fmla="*/ 5233 w 10138"/>
              <a:gd name="connsiteY5" fmla="*/ 9920 h 10059"/>
              <a:gd name="connsiteX6" fmla="*/ 9658 w 10138"/>
              <a:gd name="connsiteY6" fmla="*/ 9699 h 10059"/>
              <a:gd name="connsiteX7" fmla="*/ 10133 w 10138"/>
              <a:gd name="connsiteY7" fmla="*/ 5103 h 10059"/>
              <a:gd name="connsiteX8" fmla="*/ 9647 w 10138"/>
              <a:gd name="connsiteY8" fmla="*/ 444 h 10059"/>
              <a:gd name="connsiteX0" fmla="*/ 9647 w 10138"/>
              <a:gd name="connsiteY0" fmla="*/ 489 h 10104"/>
              <a:gd name="connsiteX1" fmla="*/ 4976 w 10138"/>
              <a:gd name="connsiteY1" fmla="*/ 47 h 10104"/>
              <a:gd name="connsiteX2" fmla="*/ 479 w 10138"/>
              <a:gd name="connsiteY2" fmla="*/ 403 h 10104"/>
              <a:gd name="connsiteX3" fmla="*/ 3 w 10138"/>
              <a:gd name="connsiteY3" fmla="*/ 4908 h 10104"/>
              <a:gd name="connsiteX4" fmla="*/ 520 w 10138"/>
              <a:gd name="connsiteY4" fmla="*/ 9545 h 10104"/>
              <a:gd name="connsiteX5" fmla="*/ 5233 w 10138"/>
              <a:gd name="connsiteY5" fmla="*/ 9965 h 10104"/>
              <a:gd name="connsiteX6" fmla="*/ 9658 w 10138"/>
              <a:gd name="connsiteY6" fmla="*/ 9744 h 10104"/>
              <a:gd name="connsiteX7" fmla="*/ 10133 w 10138"/>
              <a:gd name="connsiteY7" fmla="*/ 5148 h 10104"/>
              <a:gd name="connsiteX8" fmla="*/ 9647 w 10138"/>
              <a:gd name="connsiteY8" fmla="*/ 489 h 10104"/>
              <a:gd name="connsiteX0" fmla="*/ 9783 w 10174"/>
              <a:gd name="connsiteY0" fmla="*/ 464 h 10122"/>
              <a:gd name="connsiteX1" fmla="*/ 4976 w 10174"/>
              <a:gd name="connsiteY1" fmla="*/ 65 h 10122"/>
              <a:gd name="connsiteX2" fmla="*/ 479 w 10174"/>
              <a:gd name="connsiteY2" fmla="*/ 421 h 10122"/>
              <a:gd name="connsiteX3" fmla="*/ 3 w 10174"/>
              <a:gd name="connsiteY3" fmla="*/ 4926 h 10122"/>
              <a:gd name="connsiteX4" fmla="*/ 520 w 10174"/>
              <a:gd name="connsiteY4" fmla="*/ 9563 h 10122"/>
              <a:gd name="connsiteX5" fmla="*/ 5233 w 10174"/>
              <a:gd name="connsiteY5" fmla="*/ 9983 h 10122"/>
              <a:gd name="connsiteX6" fmla="*/ 9658 w 10174"/>
              <a:gd name="connsiteY6" fmla="*/ 9762 h 10122"/>
              <a:gd name="connsiteX7" fmla="*/ 10133 w 10174"/>
              <a:gd name="connsiteY7" fmla="*/ 5166 h 10122"/>
              <a:gd name="connsiteX8" fmla="*/ 9783 w 10174"/>
              <a:gd name="connsiteY8" fmla="*/ 464 h 10122"/>
              <a:gd name="connsiteX0" fmla="*/ 9783 w 10325"/>
              <a:gd name="connsiteY0" fmla="*/ 464 h 10122"/>
              <a:gd name="connsiteX1" fmla="*/ 4976 w 10325"/>
              <a:gd name="connsiteY1" fmla="*/ 65 h 10122"/>
              <a:gd name="connsiteX2" fmla="*/ 479 w 10325"/>
              <a:gd name="connsiteY2" fmla="*/ 421 h 10122"/>
              <a:gd name="connsiteX3" fmla="*/ 3 w 10325"/>
              <a:gd name="connsiteY3" fmla="*/ 4926 h 10122"/>
              <a:gd name="connsiteX4" fmla="*/ 520 w 10325"/>
              <a:gd name="connsiteY4" fmla="*/ 9563 h 10122"/>
              <a:gd name="connsiteX5" fmla="*/ 5233 w 10325"/>
              <a:gd name="connsiteY5" fmla="*/ 9983 h 10122"/>
              <a:gd name="connsiteX6" fmla="*/ 9658 w 10325"/>
              <a:gd name="connsiteY6" fmla="*/ 9762 h 10122"/>
              <a:gd name="connsiteX7" fmla="*/ 10325 w 10325"/>
              <a:gd name="connsiteY7" fmla="*/ 4952 h 10122"/>
              <a:gd name="connsiteX8" fmla="*/ 9783 w 10325"/>
              <a:gd name="connsiteY8" fmla="*/ 464 h 10122"/>
              <a:gd name="connsiteX0" fmla="*/ 9783 w 10364"/>
              <a:gd name="connsiteY0" fmla="*/ 464 h 10136"/>
              <a:gd name="connsiteX1" fmla="*/ 4976 w 10364"/>
              <a:gd name="connsiteY1" fmla="*/ 65 h 10136"/>
              <a:gd name="connsiteX2" fmla="*/ 479 w 10364"/>
              <a:gd name="connsiteY2" fmla="*/ 421 h 10136"/>
              <a:gd name="connsiteX3" fmla="*/ 3 w 10364"/>
              <a:gd name="connsiteY3" fmla="*/ 4926 h 10136"/>
              <a:gd name="connsiteX4" fmla="*/ 520 w 10364"/>
              <a:gd name="connsiteY4" fmla="*/ 9563 h 10136"/>
              <a:gd name="connsiteX5" fmla="*/ 5233 w 10364"/>
              <a:gd name="connsiteY5" fmla="*/ 9983 h 10136"/>
              <a:gd name="connsiteX6" fmla="*/ 9986 w 10364"/>
              <a:gd name="connsiteY6" fmla="*/ 9527 h 10136"/>
              <a:gd name="connsiteX7" fmla="*/ 10325 w 10364"/>
              <a:gd name="connsiteY7" fmla="*/ 4952 h 10136"/>
              <a:gd name="connsiteX8" fmla="*/ 9783 w 10364"/>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467"/>
              <a:gd name="connsiteY0" fmla="*/ 464 h 10099"/>
              <a:gd name="connsiteX1" fmla="*/ 4976 w 10467"/>
              <a:gd name="connsiteY1" fmla="*/ 65 h 10099"/>
              <a:gd name="connsiteX2" fmla="*/ 479 w 10467"/>
              <a:gd name="connsiteY2" fmla="*/ 421 h 10099"/>
              <a:gd name="connsiteX3" fmla="*/ 3 w 10467"/>
              <a:gd name="connsiteY3" fmla="*/ 4926 h 10099"/>
              <a:gd name="connsiteX4" fmla="*/ 520 w 10467"/>
              <a:gd name="connsiteY4" fmla="*/ 9563 h 10099"/>
              <a:gd name="connsiteX5" fmla="*/ 5403 w 10467"/>
              <a:gd name="connsiteY5" fmla="*/ 9897 h 10099"/>
              <a:gd name="connsiteX6" fmla="*/ 9986 w 10467"/>
              <a:gd name="connsiteY6" fmla="*/ 9527 h 10099"/>
              <a:gd name="connsiteX7" fmla="*/ 10325 w 10467"/>
              <a:gd name="connsiteY7" fmla="*/ 4952 h 10099"/>
              <a:gd name="connsiteX8" fmla="*/ 9783 w 10467"/>
              <a:gd name="connsiteY8" fmla="*/ 464 h 10099"/>
              <a:gd name="connsiteX0" fmla="*/ 9783 w 10467"/>
              <a:gd name="connsiteY0" fmla="*/ 464 h 10112"/>
              <a:gd name="connsiteX1" fmla="*/ 4976 w 10467"/>
              <a:gd name="connsiteY1" fmla="*/ 65 h 10112"/>
              <a:gd name="connsiteX2" fmla="*/ 479 w 10467"/>
              <a:gd name="connsiteY2" fmla="*/ 421 h 10112"/>
              <a:gd name="connsiteX3" fmla="*/ 3 w 10467"/>
              <a:gd name="connsiteY3" fmla="*/ 4926 h 10112"/>
              <a:gd name="connsiteX4" fmla="*/ 418 w 10467"/>
              <a:gd name="connsiteY4" fmla="*/ 9584 h 10112"/>
              <a:gd name="connsiteX5" fmla="*/ 5403 w 10467"/>
              <a:gd name="connsiteY5" fmla="*/ 9897 h 10112"/>
              <a:gd name="connsiteX6" fmla="*/ 9986 w 10467"/>
              <a:gd name="connsiteY6" fmla="*/ 9527 h 10112"/>
              <a:gd name="connsiteX7" fmla="*/ 10325 w 10467"/>
              <a:gd name="connsiteY7" fmla="*/ 4952 h 10112"/>
              <a:gd name="connsiteX8" fmla="*/ 9783 w 10467"/>
              <a:gd name="connsiteY8" fmla="*/ 464 h 10112"/>
              <a:gd name="connsiteX0" fmla="*/ 9783 w 10467"/>
              <a:gd name="connsiteY0" fmla="*/ 464 h 10168"/>
              <a:gd name="connsiteX1" fmla="*/ 4976 w 10467"/>
              <a:gd name="connsiteY1" fmla="*/ 65 h 10168"/>
              <a:gd name="connsiteX2" fmla="*/ 479 w 10467"/>
              <a:gd name="connsiteY2" fmla="*/ 421 h 10168"/>
              <a:gd name="connsiteX3" fmla="*/ 3 w 10467"/>
              <a:gd name="connsiteY3" fmla="*/ 4926 h 10168"/>
              <a:gd name="connsiteX4" fmla="*/ 418 w 10467"/>
              <a:gd name="connsiteY4" fmla="*/ 9584 h 10168"/>
              <a:gd name="connsiteX5" fmla="*/ 5403 w 10467"/>
              <a:gd name="connsiteY5" fmla="*/ 10025 h 10168"/>
              <a:gd name="connsiteX6" fmla="*/ 9986 w 10467"/>
              <a:gd name="connsiteY6" fmla="*/ 9527 h 10168"/>
              <a:gd name="connsiteX7" fmla="*/ 10325 w 10467"/>
              <a:gd name="connsiteY7" fmla="*/ 4952 h 10168"/>
              <a:gd name="connsiteX8" fmla="*/ 9783 w 10467"/>
              <a:gd name="connsiteY8" fmla="*/ 464 h 10168"/>
              <a:gd name="connsiteX0" fmla="*/ 9783 w 10467"/>
              <a:gd name="connsiteY0" fmla="*/ 464 h 10168"/>
              <a:gd name="connsiteX1" fmla="*/ 4976 w 10467"/>
              <a:gd name="connsiteY1" fmla="*/ 65 h 10168"/>
              <a:gd name="connsiteX2" fmla="*/ 479 w 10467"/>
              <a:gd name="connsiteY2" fmla="*/ 421 h 10168"/>
              <a:gd name="connsiteX3" fmla="*/ 3 w 10467"/>
              <a:gd name="connsiteY3" fmla="*/ 4926 h 10168"/>
              <a:gd name="connsiteX4" fmla="*/ 418 w 10467"/>
              <a:gd name="connsiteY4" fmla="*/ 9584 h 10168"/>
              <a:gd name="connsiteX5" fmla="*/ 5403 w 10467"/>
              <a:gd name="connsiteY5" fmla="*/ 10025 h 10168"/>
              <a:gd name="connsiteX6" fmla="*/ 9986 w 10467"/>
              <a:gd name="connsiteY6" fmla="*/ 9527 h 10168"/>
              <a:gd name="connsiteX7" fmla="*/ 10325 w 10467"/>
              <a:gd name="connsiteY7" fmla="*/ 4952 h 10168"/>
              <a:gd name="connsiteX8" fmla="*/ 9783 w 10467"/>
              <a:gd name="connsiteY8" fmla="*/ 464 h 10168"/>
              <a:gd name="connsiteX0" fmla="*/ 9783 w 10399"/>
              <a:gd name="connsiteY0" fmla="*/ 464 h 10244"/>
              <a:gd name="connsiteX1" fmla="*/ 4976 w 10399"/>
              <a:gd name="connsiteY1" fmla="*/ 65 h 10244"/>
              <a:gd name="connsiteX2" fmla="*/ 479 w 10399"/>
              <a:gd name="connsiteY2" fmla="*/ 421 h 10244"/>
              <a:gd name="connsiteX3" fmla="*/ 3 w 10399"/>
              <a:gd name="connsiteY3" fmla="*/ 4926 h 10244"/>
              <a:gd name="connsiteX4" fmla="*/ 418 w 10399"/>
              <a:gd name="connsiteY4" fmla="*/ 9584 h 10244"/>
              <a:gd name="connsiteX5" fmla="*/ 5403 w 10399"/>
              <a:gd name="connsiteY5" fmla="*/ 10025 h 10244"/>
              <a:gd name="connsiteX6" fmla="*/ 9850 w 10399"/>
              <a:gd name="connsiteY6" fmla="*/ 9784 h 10244"/>
              <a:gd name="connsiteX7" fmla="*/ 10325 w 10399"/>
              <a:gd name="connsiteY7" fmla="*/ 4952 h 10244"/>
              <a:gd name="connsiteX8" fmla="*/ 9783 w 10399"/>
              <a:gd name="connsiteY8" fmla="*/ 464 h 10244"/>
              <a:gd name="connsiteX0" fmla="*/ 9783 w 10399"/>
              <a:gd name="connsiteY0" fmla="*/ 464 h 10152"/>
              <a:gd name="connsiteX1" fmla="*/ 4976 w 10399"/>
              <a:gd name="connsiteY1" fmla="*/ 65 h 10152"/>
              <a:gd name="connsiteX2" fmla="*/ 479 w 10399"/>
              <a:gd name="connsiteY2" fmla="*/ 421 h 10152"/>
              <a:gd name="connsiteX3" fmla="*/ 3 w 10399"/>
              <a:gd name="connsiteY3" fmla="*/ 4926 h 10152"/>
              <a:gd name="connsiteX4" fmla="*/ 418 w 10399"/>
              <a:gd name="connsiteY4" fmla="*/ 9584 h 10152"/>
              <a:gd name="connsiteX5" fmla="*/ 5403 w 10399"/>
              <a:gd name="connsiteY5" fmla="*/ 10025 h 10152"/>
              <a:gd name="connsiteX6" fmla="*/ 9850 w 10399"/>
              <a:gd name="connsiteY6" fmla="*/ 9784 h 10152"/>
              <a:gd name="connsiteX7" fmla="*/ 10325 w 10399"/>
              <a:gd name="connsiteY7" fmla="*/ 4952 h 10152"/>
              <a:gd name="connsiteX8" fmla="*/ 9783 w 10399"/>
              <a:gd name="connsiteY8" fmla="*/ 464 h 10152"/>
              <a:gd name="connsiteX0" fmla="*/ 9783 w 10326"/>
              <a:gd name="connsiteY0" fmla="*/ 464 h 10152"/>
              <a:gd name="connsiteX1" fmla="*/ 4976 w 10326"/>
              <a:gd name="connsiteY1" fmla="*/ 65 h 10152"/>
              <a:gd name="connsiteX2" fmla="*/ 479 w 10326"/>
              <a:gd name="connsiteY2" fmla="*/ 421 h 10152"/>
              <a:gd name="connsiteX3" fmla="*/ 3 w 10326"/>
              <a:gd name="connsiteY3" fmla="*/ 4926 h 10152"/>
              <a:gd name="connsiteX4" fmla="*/ 418 w 10326"/>
              <a:gd name="connsiteY4" fmla="*/ 9584 h 10152"/>
              <a:gd name="connsiteX5" fmla="*/ 5403 w 10326"/>
              <a:gd name="connsiteY5" fmla="*/ 10025 h 10152"/>
              <a:gd name="connsiteX6" fmla="*/ 9850 w 10326"/>
              <a:gd name="connsiteY6" fmla="*/ 9784 h 10152"/>
              <a:gd name="connsiteX7" fmla="*/ 10325 w 10326"/>
              <a:gd name="connsiteY7" fmla="*/ 4952 h 10152"/>
              <a:gd name="connsiteX8" fmla="*/ 9783 w 10326"/>
              <a:gd name="connsiteY8" fmla="*/ 464 h 10152"/>
              <a:gd name="connsiteX0" fmla="*/ 9783 w 10334"/>
              <a:gd name="connsiteY0" fmla="*/ 464 h 10151"/>
              <a:gd name="connsiteX1" fmla="*/ 4976 w 10334"/>
              <a:gd name="connsiteY1" fmla="*/ 65 h 10151"/>
              <a:gd name="connsiteX2" fmla="*/ 479 w 10334"/>
              <a:gd name="connsiteY2" fmla="*/ 421 h 10151"/>
              <a:gd name="connsiteX3" fmla="*/ 3 w 10334"/>
              <a:gd name="connsiteY3" fmla="*/ 4926 h 10151"/>
              <a:gd name="connsiteX4" fmla="*/ 418 w 10334"/>
              <a:gd name="connsiteY4" fmla="*/ 9584 h 10151"/>
              <a:gd name="connsiteX5" fmla="*/ 5403 w 10334"/>
              <a:gd name="connsiteY5" fmla="*/ 10025 h 10151"/>
              <a:gd name="connsiteX6" fmla="*/ 9941 w 10334"/>
              <a:gd name="connsiteY6" fmla="*/ 9805 h 10151"/>
              <a:gd name="connsiteX7" fmla="*/ 10325 w 10334"/>
              <a:gd name="connsiteY7" fmla="*/ 4952 h 10151"/>
              <a:gd name="connsiteX8" fmla="*/ 9783 w 10334"/>
              <a:gd name="connsiteY8" fmla="*/ 464 h 10151"/>
              <a:gd name="connsiteX0" fmla="*/ 9783 w 10353"/>
              <a:gd name="connsiteY0" fmla="*/ 464 h 10151"/>
              <a:gd name="connsiteX1" fmla="*/ 4976 w 10353"/>
              <a:gd name="connsiteY1" fmla="*/ 65 h 10151"/>
              <a:gd name="connsiteX2" fmla="*/ 479 w 10353"/>
              <a:gd name="connsiteY2" fmla="*/ 421 h 10151"/>
              <a:gd name="connsiteX3" fmla="*/ 3 w 10353"/>
              <a:gd name="connsiteY3" fmla="*/ 4926 h 10151"/>
              <a:gd name="connsiteX4" fmla="*/ 418 w 10353"/>
              <a:gd name="connsiteY4" fmla="*/ 9584 h 10151"/>
              <a:gd name="connsiteX5" fmla="*/ 5403 w 10353"/>
              <a:gd name="connsiteY5" fmla="*/ 10025 h 10151"/>
              <a:gd name="connsiteX6" fmla="*/ 9941 w 10353"/>
              <a:gd name="connsiteY6" fmla="*/ 9805 h 10151"/>
              <a:gd name="connsiteX7" fmla="*/ 10348 w 10353"/>
              <a:gd name="connsiteY7" fmla="*/ 5038 h 10151"/>
              <a:gd name="connsiteX8" fmla="*/ 9783 w 10353"/>
              <a:gd name="connsiteY8" fmla="*/ 464 h 10151"/>
              <a:gd name="connsiteX0" fmla="*/ 9817 w 10353"/>
              <a:gd name="connsiteY0" fmla="*/ 454 h 10162"/>
              <a:gd name="connsiteX1" fmla="*/ 4976 w 10353"/>
              <a:gd name="connsiteY1" fmla="*/ 76 h 10162"/>
              <a:gd name="connsiteX2" fmla="*/ 479 w 10353"/>
              <a:gd name="connsiteY2" fmla="*/ 432 h 10162"/>
              <a:gd name="connsiteX3" fmla="*/ 3 w 10353"/>
              <a:gd name="connsiteY3" fmla="*/ 4937 h 10162"/>
              <a:gd name="connsiteX4" fmla="*/ 418 w 10353"/>
              <a:gd name="connsiteY4" fmla="*/ 9595 h 10162"/>
              <a:gd name="connsiteX5" fmla="*/ 5403 w 10353"/>
              <a:gd name="connsiteY5" fmla="*/ 10036 h 10162"/>
              <a:gd name="connsiteX6" fmla="*/ 9941 w 10353"/>
              <a:gd name="connsiteY6" fmla="*/ 9816 h 10162"/>
              <a:gd name="connsiteX7" fmla="*/ 10348 w 10353"/>
              <a:gd name="connsiteY7" fmla="*/ 5049 h 10162"/>
              <a:gd name="connsiteX8" fmla="*/ 9817 w 10353"/>
              <a:gd name="connsiteY8" fmla="*/ 454 h 10162"/>
              <a:gd name="connsiteX0" fmla="*/ 9817 w 10353"/>
              <a:gd name="connsiteY0" fmla="*/ 446 h 10154"/>
              <a:gd name="connsiteX1" fmla="*/ 5010 w 10353"/>
              <a:gd name="connsiteY1" fmla="*/ 89 h 10154"/>
              <a:gd name="connsiteX2" fmla="*/ 479 w 10353"/>
              <a:gd name="connsiteY2" fmla="*/ 424 h 10154"/>
              <a:gd name="connsiteX3" fmla="*/ 3 w 10353"/>
              <a:gd name="connsiteY3" fmla="*/ 4929 h 10154"/>
              <a:gd name="connsiteX4" fmla="*/ 418 w 10353"/>
              <a:gd name="connsiteY4" fmla="*/ 9587 h 10154"/>
              <a:gd name="connsiteX5" fmla="*/ 5403 w 10353"/>
              <a:gd name="connsiteY5" fmla="*/ 10028 h 10154"/>
              <a:gd name="connsiteX6" fmla="*/ 9941 w 10353"/>
              <a:gd name="connsiteY6" fmla="*/ 9808 h 10154"/>
              <a:gd name="connsiteX7" fmla="*/ 10348 w 10353"/>
              <a:gd name="connsiteY7" fmla="*/ 5041 h 10154"/>
              <a:gd name="connsiteX8" fmla="*/ 9817 w 10353"/>
              <a:gd name="connsiteY8" fmla="*/ 446 h 10154"/>
              <a:gd name="connsiteX0" fmla="*/ 9817 w 10353"/>
              <a:gd name="connsiteY0" fmla="*/ 446 h 10154"/>
              <a:gd name="connsiteX1" fmla="*/ 5010 w 10353"/>
              <a:gd name="connsiteY1" fmla="*/ 89 h 10154"/>
              <a:gd name="connsiteX2" fmla="*/ 479 w 10353"/>
              <a:gd name="connsiteY2" fmla="*/ 424 h 10154"/>
              <a:gd name="connsiteX3" fmla="*/ 3 w 10353"/>
              <a:gd name="connsiteY3" fmla="*/ 4929 h 10154"/>
              <a:gd name="connsiteX4" fmla="*/ 418 w 10353"/>
              <a:gd name="connsiteY4" fmla="*/ 9587 h 10154"/>
              <a:gd name="connsiteX5" fmla="*/ 5403 w 10353"/>
              <a:gd name="connsiteY5" fmla="*/ 10028 h 10154"/>
              <a:gd name="connsiteX6" fmla="*/ 9941 w 10353"/>
              <a:gd name="connsiteY6" fmla="*/ 9808 h 10154"/>
              <a:gd name="connsiteX7" fmla="*/ 10348 w 10353"/>
              <a:gd name="connsiteY7" fmla="*/ 5041 h 10154"/>
              <a:gd name="connsiteX8" fmla="*/ 9817 w 10353"/>
              <a:gd name="connsiteY8" fmla="*/ 446 h 10154"/>
              <a:gd name="connsiteX0" fmla="*/ 9817 w 10353"/>
              <a:gd name="connsiteY0" fmla="*/ 466 h 10174"/>
              <a:gd name="connsiteX1" fmla="*/ 5010 w 10353"/>
              <a:gd name="connsiteY1" fmla="*/ 109 h 10174"/>
              <a:gd name="connsiteX2" fmla="*/ 377 w 10353"/>
              <a:gd name="connsiteY2" fmla="*/ 358 h 10174"/>
              <a:gd name="connsiteX3" fmla="*/ 3 w 10353"/>
              <a:gd name="connsiteY3" fmla="*/ 4949 h 10174"/>
              <a:gd name="connsiteX4" fmla="*/ 418 w 10353"/>
              <a:gd name="connsiteY4" fmla="*/ 9607 h 10174"/>
              <a:gd name="connsiteX5" fmla="*/ 5403 w 10353"/>
              <a:gd name="connsiteY5" fmla="*/ 10048 h 10174"/>
              <a:gd name="connsiteX6" fmla="*/ 9941 w 10353"/>
              <a:gd name="connsiteY6" fmla="*/ 9828 h 10174"/>
              <a:gd name="connsiteX7" fmla="*/ 10348 w 10353"/>
              <a:gd name="connsiteY7" fmla="*/ 5061 h 10174"/>
              <a:gd name="connsiteX8" fmla="*/ 9817 w 10353"/>
              <a:gd name="connsiteY8" fmla="*/ 466 h 10174"/>
              <a:gd name="connsiteX0" fmla="*/ 9817 w 10353"/>
              <a:gd name="connsiteY0" fmla="*/ 565 h 10273"/>
              <a:gd name="connsiteX1" fmla="*/ 5010 w 10353"/>
              <a:gd name="connsiteY1" fmla="*/ 208 h 10273"/>
              <a:gd name="connsiteX2" fmla="*/ 377 w 10353"/>
              <a:gd name="connsiteY2" fmla="*/ 457 h 10273"/>
              <a:gd name="connsiteX3" fmla="*/ 3 w 10353"/>
              <a:gd name="connsiteY3" fmla="*/ 5048 h 10273"/>
              <a:gd name="connsiteX4" fmla="*/ 418 w 10353"/>
              <a:gd name="connsiteY4" fmla="*/ 9706 h 10273"/>
              <a:gd name="connsiteX5" fmla="*/ 5403 w 10353"/>
              <a:gd name="connsiteY5" fmla="*/ 10147 h 10273"/>
              <a:gd name="connsiteX6" fmla="*/ 9941 w 10353"/>
              <a:gd name="connsiteY6" fmla="*/ 9927 h 10273"/>
              <a:gd name="connsiteX7" fmla="*/ 10348 w 10353"/>
              <a:gd name="connsiteY7" fmla="*/ 5160 h 10273"/>
              <a:gd name="connsiteX8" fmla="*/ 9817 w 10353"/>
              <a:gd name="connsiteY8" fmla="*/ 565 h 10273"/>
              <a:gd name="connsiteX0" fmla="*/ 9817 w 10353"/>
              <a:gd name="connsiteY0" fmla="*/ 565 h 10273"/>
              <a:gd name="connsiteX1" fmla="*/ 5010 w 10353"/>
              <a:gd name="connsiteY1" fmla="*/ 208 h 10273"/>
              <a:gd name="connsiteX2" fmla="*/ 377 w 10353"/>
              <a:gd name="connsiteY2" fmla="*/ 457 h 10273"/>
              <a:gd name="connsiteX3" fmla="*/ 3 w 10353"/>
              <a:gd name="connsiteY3" fmla="*/ 5048 h 10273"/>
              <a:gd name="connsiteX4" fmla="*/ 418 w 10353"/>
              <a:gd name="connsiteY4" fmla="*/ 9706 h 10273"/>
              <a:gd name="connsiteX5" fmla="*/ 5403 w 10353"/>
              <a:gd name="connsiteY5" fmla="*/ 10147 h 10273"/>
              <a:gd name="connsiteX6" fmla="*/ 9941 w 10353"/>
              <a:gd name="connsiteY6" fmla="*/ 9927 h 10273"/>
              <a:gd name="connsiteX7" fmla="*/ 10348 w 10353"/>
              <a:gd name="connsiteY7" fmla="*/ 5160 h 10273"/>
              <a:gd name="connsiteX8" fmla="*/ 9817 w 10353"/>
              <a:gd name="connsiteY8" fmla="*/ 565 h 10273"/>
              <a:gd name="connsiteX0" fmla="*/ 9817 w 10353"/>
              <a:gd name="connsiteY0" fmla="*/ 482 h 10190"/>
              <a:gd name="connsiteX1" fmla="*/ 5010 w 10353"/>
              <a:gd name="connsiteY1" fmla="*/ 125 h 10190"/>
              <a:gd name="connsiteX2" fmla="*/ 377 w 10353"/>
              <a:gd name="connsiteY2" fmla="*/ 374 h 10190"/>
              <a:gd name="connsiteX3" fmla="*/ 3 w 10353"/>
              <a:gd name="connsiteY3" fmla="*/ 4965 h 10190"/>
              <a:gd name="connsiteX4" fmla="*/ 418 w 10353"/>
              <a:gd name="connsiteY4" fmla="*/ 9623 h 10190"/>
              <a:gd name="connsiteX5" fmla="*/ 5403 w 10353"/>
              <a:gd name="connsiteY5" fmla="*/ 10064 h 10190"/>
              <a:gd name="connsiteX6" fmla="*/ 9941 w 10353"/>
              <a:gd name="connsiteY6" fmla="*/ 9844 h 10190"/>
              <a:gd name="connsiteX7" fmla="*/ 10348 w 10353"/>
              <a:gd name="connsiteY7" fmla="*/ 5077 h 10190"/>
              <a:gd name="connsiteX8" fmla="*/ 9817 w 10353"/>
              <a:gd name="connsiteY8" fmla="*/ 482 h 10190"/>
              <a:gd name="connsiteX0" fmla="*/ 9815 w 10351"/>
              <a:gd name="connsiteY0" fmla="*/ 495 h 10203"/>
              <a:gd name="connsiteX1" fmla="*/ 5008 w 10351"/>
              <a:gd name="connsiteY1" fmla="*/ 138 h 10203"/>
              <a:gd name="connsiteX2" fmla="*/ 420 w 10351"/>
              <a:gd name="connsiteY2" fmla="*/ 366 h 10203"/>
              <a:gd name="connsiteX3" fmla="*/ 1 w 10351"/>
              <a:gd name="connsiteY3" fmla="*/ 4978 h 10203"/>
              <a:gd name="connsiteX4" fmla="*/ 416 w 10351"/>
              <a:gd name="connsiteY4" fmla="*/ 9636 h 10203"/>
              <a:gd name="connsiteX5" fmla="*/ 5401 w 10351"/>
              <a:gd name="connsiteY5" fmla="*/ 10077 h 10203"/>
              <a:gd name="connsiteX6" fmla="*/ 9939 w 10351"/>
              <a:gd name="connsiteY6" fmla="*/ 9857 h 10203"/>
              <a:gd name="connsiteX7" fmla="*/ 10346 w 10351"/>
              <a:gd name="connsiteY7" fmla="*/ 5090 h 10203"/>
              <a:gd name="connsiteX8" fmla="*/ 9815 w 10351"/>
              <a:gd name="connsiteY8" fmla="*/ 495 h 10203"/>
              <a:gd name="connsiteX0" fmla="*/ 9816 w 10352"/>
              <a:gd name="connsiteY0" fmla="*/ 495 h 10203"/>
              <a:gd name="connsiteX1" fmla="*/ 5009 w 10352"/>
              <a:gd name="connsiteY1" fmla="*/ 138 h 10203"/>
              <a:gd name="connsiteX2" fmla="*/ 421 w 10352"/>
              <a:gd name="connsiteY2" fmla="*/ 366 h 10203"/>
              <a:gd name="connsiteX3" fmla="*/ 2 w 10352"/>
              <a:gd name="connsiteY3" fmla="*/ 4978 h 10203"/>
              <a:gd name="connsiteX4" fmla="*/ 417 w 10352"/>
              <a:gd name="connsiteY4" fmla="*/ 9636 h 10203"/>
              <a:gd name="connsiteX5" fmla="*/ 5402 w 10352"/>
              <a:gd name="connsiteY5" fmla="*/ 10077 h 10203"/>
              <a:gd name="connsiteX6" fmla="*/ 9940 w 10352"/>
              <a:gd name="connsiteY6" fmla="*/ 9857 h 10203"/>
              <a:gd name="connsiteX7" fmla="*/ 10347 w 10352"/>
              <a:gd name="connsiteY7" fmla="*/ 5090 h 10203"/>
              <a:gd name="connsiteX8" fmla="*/ 9816 w 10352"/>
              <a:gd name="connsiteY8" fmla="*/ 495 h 10203"/>
              <a:gd name="connsiteX0" fmla="*/ 9818 w 10354"/>
              <a:gd name="connsiteY0" fmla="*/ 495 h 10198"/>
              <a:gd name="connsiteX1" fmla="*/ 5011 w 10354"/>
              <a:gd name="connsiteY1" fmla="*/ 138 h 10198"/>
              <a:gd name="connsiteX2" fmla="*/ 423 w 10354"/>
              <a:gd name="connsiteY2" fmla="*/ 366 h 10198"/>
              <a:gd name="connsiteX3" fmla="*/ 4 w 10354"/>
              <a:gd name="connsiteY3" fmla="*/ 4978 h 10198"/>
              <a:gd name="connsiteX4" fmla="*/ 385 w 10354"/>
              <a:gd name="connsiteY4" fmla="*/ 9572 h 10198"/>
              <a:gd name="connsiteX5" fmla="*/ 5404 w 10354"/>
              <a:gd name="connsiteY5" fmla="*/ 10077 h 10198"/>
              <a:gd name="connsiteX6" fmla="*/ 9942 w 10354"/>
              <a:gd name="connsiteY6" fmla="*/ 9857 h 10198"/>
              <a:gd name="connsiteX7" fmla="*/ 10349 w 10354"/>
              <a:gd name="connsiteY7" fmla="*/ 5090 h 10198"/>
              <a:gd name="connsiteX8" fmla="*/ 9818 w 10354"/>
              <a:gd name="connsiteY8" fmla="*/ 495 h 10198"/>
              <a:gd name="connsiteX0" fmla="*/ 9823 w 10359"/>
              <a:gd name="connsiteY0" fmla="*/ 495 h 10257"/>
              <a:gd name="connsiteX1" fmla="*/ 5016 w 10359"/>
              <a:gd name="connsiteY1" fmla="*/ 138 h 10257"/>
              <a:gd name="connsiteX2" fmla="*/ 428 w 10359"/>
              <a:gd name="connsiteY2" fmla="*/ 366 h 10257"/>
              <a:gd name="connsiteX3" fmla="*/ 9 w 10359"/>
              <a:gd name="connsiteY3" fmla="*/ 4978 h 10257"/>
              <a:gd name="connsiteX4" fmla="*/ 367 w 10359"/>
              <a:gd name="connsiteY4" fmla="*/ 9722 h 10257"/>
              <a:gd name="connsiteX5" fmla="*/ 5409 w 10359"/>
              <a:gd name="connsiteY5" fmla="*/ 10077 h 10257"/>
              <a:gd name="connsiteX6" fmla="*/ 9947 w 10359"/>
              <a:gd name="connsiteY6" fmla="*/ 9857 h 10257"/>
              <a:gd name="connsiteX7" fmla="*/ 10354 w 10359"/>
              <a:gd name="connsiteY7" fmla="*/ 5090 h 10257"/>
              <a:gd name="connsiteX8" fmla="*/ 9823 w 10359"/>
              <a:gd name="connsiteY8" fmla="*/ 495 h 10257"/>
              <a:gd name="connsiteX0" fmla="*/ 9817 w 10353"/>
              <a:gd name="connsiteY0" fmla="*/ 495 h 10285"/>
              <a:gd name="connsiteX1" fmla="*/ 5010 w 10353"/>
              <a:gd name="connsiteY1" fmla="*/ 138 h 10285"/>
              <a:gd name="connsiteX2" fmla="*/ 422 w 10353"/>
              <a:gd name="connsiteY2" fmla="*/ 366 h 10285"/>
              <a:gd name="connsiteX3" fmla="*/ 3 w 10353"/>
              <a:gd name="connsiteY3" fmla="*/ 4978 h 10285"/>
              <a:gd name="connsiteX4" fmla="*/ 395 w 10353"/>
              <a:gd name="connsiteY4" fmla="*/ 9765 h 10285"/>
              <a:gd name="connsiteX5" fmla="*/ 5403 w 10353"/>
              <a:gd name="connsiteY5" fmla="*/ 10077 h 10285"/>
              <a:gd name="connsiteX6" fmla="*/ 9941 w 10353"/>
              <a:gd name="connsiteY6" fmla="*/ 9857 h 10285"/>
              <a:gd name="connsiteX7" fmla="*/ 10348 w 10353"/>
              <a:gd name="connsiteY7" fmla="*/ 5090 h 10285"/>
              <a:gd name="connsiteX8" fmla="*/ 9817 w 10353"/>
              <a:gd name="connsiteY8" fmla="*/ 495 h 10285"/>
              <a:gd name="connsiteX0" fmla="*/ 9817 w 10353"/>
              <a:gd name="connsiteY0" fmla="*/ 495 h 10223"/>
              <a:gd name="connsiteX1" fmla="*/ 5010 w 10353"/>
              <a:gd name="connsiteY1" fmla="*/ 138 h 10223"/>
              <a:gd name="connsiteX2" fmla="*/ 422 w 10353"/>
              <a:gd name="connsiteY2" fmla="*/ 366 h 10223"/>
              <a:gd name="connsiteX3" fmla="*/ 3 w 10353"/>
              <a:gd name="connsiteY3" fmla="*/ 4978 h 10223"/>
              <a:gd name="connsiteX4" fmla="*/ 395 w 10353"/>
              <a:gd name="connsiteY4" fmla="*/ 9765 h 10223"/>
              <a:gd name="connsiteX5" fmla="*/ 5403 w 10353"/>
              <a:gd name="connsiteY5" fmla="*/ 10077 h 10223"/>
              <a:gd name="connsiteX6" fmla="*/ 9941 w 10353"/>
              <a:gd name="connsiteY6" fmla="*/ 9857 h 10223"/>
              <a:gd name="connsiteX7" fmla="*/ 10348 w 10353"/>
              <a:gd name="connsiteY7" fmla="*/ 5090 h 10223"/>
              <a:gd name="connsiteX8" fmla="*/ 9817 w 10353"/>
              <a:gd name="connsiteY8" fmla="*/ 495 h 10223"/>
              <a:gd name="connsiteX0" fmla="*/ 9818 w 10354"/>
              <a:gd name="connsiteY0" fmla="*/ 495 h 10209"/>
              <a:gd name="connsiteX1" fmla="*/ 5011 w 10354"/>
              <a:gd name="connsiteY1" fmla="*/ 138 h 10209"/>
              <a:gd name="connsiteX2" fmla="*/ 423 w 10354"/>
              <a:gd name="connsiteY2" fmla="*/ 366 h 10209"/>
              <a:gd name="connsiteX3" fmla="*/ 4 w 10354"/>
              <a:gd name="connsiteY3" fmla="*/ 4978 h 10209"/>
              <a:gd name="connsiteX4" fmla="*/ 385 w 10354"/>
              <a:gd name="connsiteY4" fmla="*/ 9744 h 10209"/>
              <a:gd name="connsiteX5" fmla="*/ 5404 w 10354"/>
              <a:gd name="connsiteY5" fmla="*/ 10077 h 10209"/>
              <a:gd name="connsiteX6" fmla="*/ 9942 w 10354"/>
              <a:gd name="connsiteY6" fmla="*/ 9857 h 10209"/>
              <a:gd name="connsiteX7" fmla="*/ 10349 w 10354"/>
              <a:gd name="connsiteY7" fmla="*/ 5090 h 10209"/>
              <a:gd name="connsiteX8" fmla="*/ 9818 w 10354"/>
              <a:gd name="connsiteY8" fmla="*/ 495 h 10209"/>
              <a:gd name="connsiteX0" fmla="*/ 9782 w 10318"/>
              <a:gd name="connsiteY0" fmla="*/ 495 h 10209"/>
              <a:gd name="connsiteX1" fmla="*/ 4975 w 10318"/>
              <a:gd name="connsiteY1" fmla="*/ 138 h 10209"/>
              <a:gd name="connsiteX2" fmla="*/ 387 w 10318"/>
              <a:gd name="connsiteY2" fmla="*/ 366 h 10209"/>
              <a:gd name="connsiteX3" fmla="*/ 13 w 10318"/>
              <a:gd name="connsiteY3" fmla="*/ 4958 h 10209"/>
              <a:gd name="connsiteX4" fmla="*/ 349 w 10318"/>
              <a:gd name="connsiteY4" fmla="*/ 9744 h 10209"/>
              <a:gd name="connsiteX5" fmla="*/ 5368 w 10318"/>
              <a:gd name="connsiteY5" fmla="*/ 10077 h 10209"/>
              <a:gd name="connsiteX6" fmla="*/ 9906 w 10318"/>
              <a:gd name="connsiteY6" fmla="*/ 9857 h 10209"/>
              <a:gd name="connsiteX7" fmla="*/ 10313 w 10318"/>
              <a:gd name="connsiteY7" fmla="*/ 5090 h 10209"/>
              <a:gd name="connsiteX8" fmla="*/ 9782 w 10318"/>
              <a:gd name="connsiteY8" fmla="*/ 495 h 10209"/>
              <a:gd name="connsiteX0" fmla="*/ 9779 w 10315"/>
              <a:gd name="connsiteY0" fmla="*/ 495 h 10197"/>
              <a:gd name="connsiteX1" fmla="*/ 4972 w 10315"/>
              <a:gd name="connsiteY1" fmla="*/ 138 h 10197"/>
              <a:gd name="connsiteX2" fmla="*/ 384 w 10315"/>
              <a:gd name="connsiteY2" fmla="*/ 366 h 10197"/>
              <a:gd name="connsiteX3" fmla="*/ 10 w 10315"/>
              <a:gd name="connsiteY3" fmla="*/ 4958 h 10197"/>
              <a:gd name="connsiteX4" fmla="*/ 369 w 10315"/>
              <a:gd name="connsiteY4" fmla="*/ 9586 h 10197"/>
              <a:gd name="connsiteX5" fmla="*/ 5365 w 10315"/>
              <a:gd name="connsiteY5" fmla="*/ 10077 h 10197"/>
              <a:gd name="connsiteX6" fmla="*/ 9903 w 10315"/>
              <a:gd name="connsiteY6" fmla="*/ 9857 h 10197"/>
              <a:gd name="connsiteX7" fmla="*/ 10310 w 10315"/>
              <a:gd name="connsiteY7" fmla="*/ 5090 h 10197"/>
              <a:gd name="connsiteX8" fmla="*/ 9779 w 10315"/>
              <a:gd name="connsiteY8" fmla="*/ 495 h 10197"/>
              <a:gd name="connsiteX0" fmla="*/ 9779 w 10315"/>
              <a:gd name="connsiteY0" fmla="*/ 495 h 10197"/>
              <a:gd name="connsiteX1" fmla="*/ 4972 w 10315"/>
              <a:gd name="connsiteY1" fmla="*/ 138 h 10197"/>
              <a:gd name="connsiteX2" fmla="*/ 384 w 10315"/>
              <a:gd name="connsiteY2" fmla="*/ 366 h 10197"/>
              <a:gd name="connsiteX3" fmla="*/ 10 w 10315"/>
              <a:gd name="connsiteY3" fmla="*/ 4958 h 10197"/>
              <a:gd name="connsiteX4" fmla="*/ 369 w 10315"/>
              <a:gd name="connsiteY4" fmla="*/ 9586 h 10197"/>
              <a:gd name="connsiteX5" fmla="*/ 5105 w 10315"/>
              <a:gd name="connsiteY5" fmla="*/ 10077 h 10197"/>
              <a:gd name="connsiteX6" fmla="*/ 9903 w 10315"/>
              <a:gd name="connsiteY6" fmla="*/ 9857 h 10197"/>
              <a:gd name="connsiteX7" fmla="*/ 10310 w 10315"/>
              <a:gd name="connsiteY7" fmla="*/ 5090 h 10197"/>
              <a:gd name="connsiteX8" fmla="*/ 9779 w 10315"/>
              <a:gd name="connsiteY8" fmla="*/ 495 h 10197"/>
              <a:gd name="connsiteX0" fmla="*/ 9779 w 10315"/>
              <a:gd name="connsiteY0" fmla="*/ 495 h 10231"/>
              <a:gd name="connsiteX1" fmla="*/ 4972 w 10315"/>
              <a:gd name="connsiteY1" fmla="*/ 138 h 10231"/>
              <a:gd name="connsiteX2" fmla="*/ 384 w 10315"/>
              <a:gd name="connsiteY2" fmla="*/ 366 h 10231"/>
              <a:gd name="connsiteX3" fmla="*/ 10 w 10315"/>
              <a:gd name="connsiteY3" fmla="*/ 4958 h 10231"/>
              <a:gd name="connsiteX4" fmla="*/ 369 w 10315"/>
              <a:gd name="connsiteY4" fmla="*/ 9586 h 10231"/>
              <a:gd name="connsiteX5" fmla="*/ 5105 w 10315"/>
              <a:gd name="connsiteY5" fmla="*/ 10077 h 10231"/>
              <a:gd name="connsiteX6" fmla="*/ 9903 w 10315"/>
              <a:gd name="connsiteY6" fmla="*/ 9857 h 10231"/>
              <a:gd name="connsiteX7" fmla="*/ 10310 w 10315"/>
              <a:gd name="connsiteY7" fmla="*/ 5090 h 10231"/>
              <a:gd name="connsiteX8" fmla="*/ 9779 w 10315"/>
              <a:gd name="connsiteY8" fmla="*/ 495 h 10231"/>
              <a:gd name="connsiteX0" fmla="*/ 9779 w 10310"/>
              <a:gd name="connsiteY0" fmla="*/ 495 h 10231"/>
              <a:gd name="connsiteX1" fmla="*/ 4972 w 10310"/>
              <a:gd name="connsiteY1" fmla="*/ 138 h 10231"/>
              <a:gd name="connsiteX2" fmla="*/ 384 w 10310"/>
              <a:gd name="connsiteY2" fmla="*/ 366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79 w 10310"/>
              <a:gd name="connsiteY0" fmla="*/ 471 h 10207"/>
              <a:gd name="connsiteX1" fmla="*/ 4972 w 10310"/>
              <a:gd name="connsiteY1" fmla="*/ 114 h 10207"/>
              <a:gd name="connsiteX2" fmla="*/ 441 w 10310"/>
              <a:gd name="connsiteY2" fmla="*/ 381 h 10207"/>
              <a:gd name="connsiteX3" fmla="*/ 10 w 10310"/>
              <a:gd name="connsiteY3" fmla="*/ 4934 h 10207"/>
              <a:gd name="connsiteX4" fmla="*/ 369 w 10310"/>
              <a:gd name="connsiteY4" fmla="*/ 9562 h 10207"/>
              <a:gd name="connsiteX5" fmla="*/ 5105 w 10310"/>
              <a:gd name="connsiteY5" fmla="*/ 10053 h 10207"/>
              <a:gd name="connsiteX6" fmla="*/ 9812 w 10310"/>
              <a:gd name="connsiteY6" fmla="*/ 9833 h 10207"/>
              <a:gd name="connsiteX7" fmla="*/ 10310 w 10310"/>
              <a:gd name="connsiteY7" fmla="*/ 5066 h 10207"/>
              <a:gd name="connsiteX8" fmla="*/ 9779 w 10310"/>
              <a:gd name="connsiteY8" fmla="*/ 471 h 10207"/>
              <a:gd name="connsiteX0" fmla="*/ 9779 w 10310"/>
              <a:gd name="connsiteY0" fmla="*/ 495 h 10231"/>
              <a:gd name="connsiteX1" fmla="*/ 4972 w 10310"/>
              <a:gd name="connsiteY1" fmla="*/ 138 h 10231"/>
              <a:gd name="connsiteX2" fmla="*/ 441 w 10310"/>
              <a:gd name="connsiteY2" fmla="*/ 405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79 w 10310"/>
              <a:gd name="connsiteY0" fmla="*/ 495 h 10231"/>
              <a:gd name="connsiteX1" fmla="*/ 4972 w 10310"/>
              <a:gd name="connsiteY1" fmla="*/ 138 h 10231"/>
              <a:gd name="connsiteX2" fmla="*/ 441 w 10310"/>
              <a:gd name="connsiteY2" fmla="*/ 405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79 w 10310"/>
              <a:gd name="connsiteY0" fmla="*/ 495 h 10231"/>
              <a:gd name="connsiteX1" fmla="*/ 4972 w 10310"/>
              <a:gd name="connsiteY1" fmla="*/ 138 h 10231"/>
              <a:gd name="connsiteX2" fmla="*/ 441 w 10310"/>
              <a:gd name="connsiteY2" fmla="*/ 405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88 w 10319"/>
              <a:gd name="connsiteY0" fmla="*/ 495 h 10231"/>
              <a:gd name="connsiteX1" fmla="*/ 4981 w 10319"/>
              <a:gd name="connsiteY1" fmla="*/ 138 h 10231"/>
              <a:gd name="connsiteX2" fmla="*/ 450 w 10319"/>
              <a:gd name="connsiteY2" fmla="*/ 405 h 10231"/>
              <a:gd name="connsiteX3" fmla="*/ 8 w 10319"/>
              <a:gd name="connsiteY3" fmla="*/ 4780 h 10231"/>
              <a:gd name="connsiteX4" fmla="*/ 378 w 10319"/>
              <a:gd name="connsiteY4" fmla="*/ 9586 h 10231"/>
              <a:gd name="connsiteX5" fmla="*/ 5114 w 10319"/>
              <a:gd name="connsiteY5" fmla="*/ 10077 h 10231"/>
              <a:gd name="connsiteX6" fmla="*/ 9821 w 10319"/>
              <a:gd name="connsiteY6" fmla="*/ 9857 h 10231"/>
              <a:gd name="connsiteX7" fmla="*/ 10319 w 10319"/>
              <a:gd name="connsiteY7" fmla="*/ 5090 h 10231"/>
              <a:gd name="connsiteX8" fmla="*/ 9788 w 10319"/>
              <a:gd name="connsiteY8" fmla="*/ 495 h 10231"/>
              <a:gd name="connsiteX0" fmla="*/ 9790 w 10321"/>
              <a:gd name="connsiteY0" fmla="*/ 495 h 10231"/>
              <a:gd name="connsiteX1" fmla="*/ 4983 w 10321"/>
              <a:gd name="connsiteY1" fmla="*/ 138 h 10231"/>
              <a:gd name="connsiteX2" fmla="*/ 452 w 10321"/>
              <a:gd name="connsiteY2" fmla="*/ 405 h 10231"/>
              <a:gd name="connsiteX3" fmla="*/ 10 w 10321"/>
              <a:gd name="connsiteY3" fmla="*/ 4780 h 10231"/>
              <a:gd name="connsiteX4" fmla="*/ 380 w 10321"/>
              <a:gd name="connsiteY4" fmla="*/ 9586 h 10231"/>
              <a:gd name="connsiteX5" fmla="*/ 5116 w 10321"/>
              <a:gd name="connsiteY5" fmla="*/ 10077 h 10231"/>
              <a:gd name="connsiteX6" fmla="*/ 9823 w 10321"/>
              <a:gd name="connsiteY6" fmla="*/ 9857 h 10231"/>
              <a:gd name="connsiteX7" fmla="*/ 10321 w 10321"/>
              <a:gd name="connsiteY7" fmla="*/ 5090 h 10231"/>
              <a:gd name="connsiteX8" fmla="*/ 9790 w 10321"/>
              <a:gd name="connsiteY8" fmla="*/ 495 h 10231"/>
              <a:gd name="connsiteX0" fmla="*/ 9707 w 10321"/>
              <a:gd name="connsiteY0" fmla="*/ 365 h 10316"/>
              <a:gd name="connsiteX1" fmla="*/ 4983 w 10321"/>
              <a:gd name="connsiteY1" fmla="*/ 223 h 10316"/>
              <a:gd name="connsiteX2" fmla="*/ 452 w 10321"/>
              <a:gd name="connsiteY2" fmla="*/ 490 h 10316"/>
              <a:gd name="connsiteX3" fmla="*/ 10 w 10321"/>
              <a:gd name="connsiteY3" fmla="*/ 4865 h 10316"/>
              <a:gd name="connsiteX4" fmla="*/ 380 w 10321"/>
              <a:gd name="connsiteY4" fmla="*/ 9671 h 10316"/>
              <a:gd name="connsiteX5" fmla="*/ 5116 w 10321"/>
              <a:gd name="connsiteY5" fmla="*/ 10162 h 10316"/>
              <a:gd name="connsiteX6" fmla="*/ 9823 w 10321"/>
              <a:gd name="connsiteY6" fmla="*/ 9942 h 10316"/>
              <a:gd name="connsiteX7" fmla="*/ 10321 w 10321"/>
              <a:gd name="connsiteY7" fmla="*/ 5175 h 10316"/>
              <a:gd name="connsiteX8" fmla="*/ 9707 w 10321"/>
              <a:gd name="connsiteY8" fmla="*/ 365 h 10316"/>
              <a:gd name="connsiteX0" fmla="*/ 9707 w 10327"/>
              <a:gd name="connsiteY0" fmla="*/ 365 h 10327"/>
              <a:gd name="connsiteX1" fmla="*/ 4983 w 10327"/>
              <a:gd name="connsiteY1" fmla="*/ 223 h 10327"/>
              <a:gd name="connsiteX2" fmla="*/ 452 w 10327"/>
              <a:gd name="connsiteY2" fmla="*/ 490 h 10327"/>
              <a:gd name="connsiteX3" fmla="*/ 10 w 10327"/>
              <a:gd name="connsiteY3" fmla="*/ 4865 h 10327"/>
              <a:gd name="connsiteX4" fmla="*/ 380 w 10327"/>
              <a:gd name="connsiteY4" fmla="*/ 9671 h 10327"/>
              <a:gd name="connsiteX5" fmla="*/ 5116 w 10327"/>
              <a:gd name="connsiteY5" fmla="*/ 10162 h 10327"/>
              <a:gd name="connsiteX6" fmla="*/ 9918 w 10327"/>
              <a:gd name="connsiteY6" fmla="*/ 9749 h 10327"/>
              <a:gd name="connsiteX7" fmla="*/ 10321 w 10327"/>
              <a:gd name="connsiteY7" fmla="*/ 5175 h 10327"/>
              <a:gd name="connsiteX8" fmla="*/ 9707 w 10327"/>
              <a:gd name="connsiteY8" fmla="*/ 365 h 10327"/>
              <a:gd name="connsiteX0" fmla="*/ 9707 w 10327"/>
              <a:gd name="connsiteY0" fmla="*/ 365 h 10265"/>
              <a:gd name="connsiteX1" fmla="*/ 4983 w 10327"/>
              <a:gd name="connsiteY1" fmla="*/ 223 h 10265"/>
              <a:gd name="connsiteX2" fmla="*/ 452 w 10327"/>
              <a:gd name="connsiteY2" fmla="*/ 490 h 10265"/>
              <a:gd name="connsiteX3" fmla="*/ 10 w 10327"/>
              <a:gd name="connsiteY3" fmla="*/ 4865 h 10265"/>
              <a:gd name="connsiteX4" fmla="*/ 380 w 10327"/>
              <a:gd name="connsiteY4" fmla="*/ 9671 h 10265"/>
              <a:gd name="connsiteX5" fmla="*/ 5188 w 10327"/>
              <a:gd name="connsiteY5" fmla="*/ 10012 h 10265"/>
              <a:gd name="connsiteX6" fmla="*/ 9918 w 10327"/>
              <a:gd name="connsiteY6" fmla="*/ 9749 h 10265"/>
              <a:gd name="connsiteX7" fmla="*/ 10321 w 10327"/>
              <a:gd name="connsiteY7" fmla="*/ 5175 h 10265"/>
              <a:gd name="connsiteX8" fmla="*/ 9707 w 10327"/>
              <a:gd name="connsiteY8" fmla="*/ 365 h 10265"/>
              <a:gd name="connsiteX0" fmla="*/ 9710 w 10330"/>
              <a:gd name="connsiteY0" fmla="*/ 365 h 10251"/>
              <a:gd name="connsiteX1" fmla="*/ 4986 w 10330"/>
              <a:gd name="connsiteY1" fmla="*/ 223 h 10251"/>
              <a:gd name="connsiteX2" fmla="*/ 455 w 10330"/>
              <a:gd name="connsiteY2" fmla="*/ 490 h 10251"/>
              <a:gd name="connsiteX3" fmla="*/ 13 w 10330"/>
              <a:gd name="connsiteY3" fmla="*/ 4865 h 10251"/>
              <a:gd name="connsiteX4" fmla="*/ 562 w 10330"/>
              <a:gd name="connsiteY4" fmla="*/ 9650 h 10251"/>
              <a:gd name="connsiteX5" fmla="*/ 5191 w 10330"/>
              <a:gd name="connsiteY5" fmla="*/ 10012 h 10251"/>
              <a:gd name="connsiteX6" fmla="*/ 9921 w 10330"/>
              <a:gd name="connsiteY6" fmla="*/ 9749 h 10251"/>
              <a:gd name="connsiteX7" fmla="*/ 10324 w 10330"/>
              <a:gd name="connsiteY7" fmla="*/ 5175 h 10251"/>
              <a:gd name="connsiteX8" fmla="*/ 9710 w 10330"/>
              <a:gd name="connsiteY8" fmla="*/ 365 h 10251"/>
              <a:gd name="connsiteX0" fmla="*/ 9710 w 10330"/>
              <a:gd name="connsiteY0" fmla="*/ 365 h 10127"/>
              <a:gd name="connsiteX1" fmla="*/ 4986 w 10330"/>
              <a:gd name="connsiteY1" fmla="*/ 223 h 10127"/>
              <a:gd name="connsiteX2" fmla="*/ 455 w 10330"/>
              <a:gd name="connsiteY2" fmla="*/ 490 h 10127"/>
              <a:gd name="connsiteX3" fmla="*/ 13 w 10330"/>
              <a:gd name="connsiteY3" fmla="*/ 4865 h 10127"/>
              <a:gd name="connsiteX4" fmla="*/ 562 w 10330"/>
              <a:gd name="connsiteY4" fmla="*/ 9650 h 10127"/>
              <a:gd name="connsiteX5" fmla="*/ 5191 w 10330"/>
              <a:gd name="connsiteY5" fmla="*/ 10012 h 10127"/>
              <a:gd name="connsiteX6" fmla="*/ 9921 w 10330"/>
              <a:gd name="connsiteY6" fmla="*/ 9749 h 10127"/>
              <a:gd name="connsiteX7" fmla="*/ 10324 w 10330"/>
              <a:gd name="connsiteY7" fmla="*/ 5175 h 10127"/>
              <a:gd name="connsiteX8" fmla="*/ 9710 w 10330"/>
              <a:gd name="connsiteY8" fmla="*/ 365 h 10127"/>
              <a:gd name="connsiteX0" fmla="*/ 9710 w 10330"/>
              <a:gd name="connsiteY0" fmla="*/ 365 h 10127"/>
              <a:gd name="connsiteX1" fmla="*/ 4986 w 10330"/>
              <a:gd name="connsiteY1" fmla="*/ 223 h 10127"/>
              <a:gd name="connsiteX2" fmla="*/ 455 w 10330"/>
              <a:gd name="connsiteY2" fmla="*/ 490 h 10127"/>
              <a:gd name="connsiteX3" fmla="*/ 13 w 10330"/>
              <a:gd name="connsiteY3" fmla="*/ 4865 h 10127"/>
              <a:gd name="connsiteX4" fmla="*/ 562 w 10330"/>
              <a:gd name="connsiteY4" fmla="*/ 9650 h 10127"/>
              <a:gd name="connsiteX5" fmla="*/ 5191 w 10330"/>
              <a:gd name="connsiteY5" fmla="*/ 10012 h 10127"/>
              <a:gd name="connsiteX6" fmla="*/ 9921 w 10330"/>
              <a:gd name="connsiteY6" fmla="*/ 9749 h 10127"/>
              <a:gd name="connsiteX7" fmla="*/ 10324 w 10330"/>
              <a:gd name="connsiteY7" fmla="*/ 5175 h 10127"/>
              <a:gd name="connsiteX8" fmla="*/ 9710 w 10330"/>
              <a:gd name="connsiteY8" fmla="*/ 365 h 10127"/>
              <a:gd name="connsiteX0" fmla="*/ 9712 w 10332"/>
              <a:gd name="connsiteY0" fmla="*/ 365 h 10317"/>
              <a:gd name="connsiteX1" fmla="*/ 4988 w 10332"/>
              <a:gd name="connsiteY1" fmla="*/ 223 h 10317"/>
              <a:gd name="connsiteX2" fmla="*/ 457 w 10332"/>
              <a:gd name="connsiteY2" fmla="*/ 490 h 10317"/>
              <a:gd name="connsiteX3" fmla="*/ 15 w 10332"/>
              <a:gd name="connsiteY3" fmla="*/ 4865 h 10317"/>
              <a:gd name="connsiteX4" fmla="*/ 588 w 10332"/>
              <a:gd name="connsiteY4" fmla="*/ 9929 h 10317"/>
              <a:gd name="connsiteX5" fmla="*/ 5193 w 10332"/>
              <a:gd name="connsiteY5" fmla="*/ 10012 h 10317"/>
              <a:gd name="connsiteX6" fmla="*/ 9923 w 10332"/>
              <a:gd name="connsiteY6" fmla="*/ 9749 h 10317"/>
              <a:gd name="connsiteX7" fmla="*/ 10326 w 10332"/>
              <a:gd name="connsiteY7" fmla="*/ 5175 h 10317"/>
              <a:gd name="connsiteX8" fmla="*/ 9712 w 10332"/>
              <a:gd name="connsiteY8" fmla="*/ 365 h 10317"/>
              <a:gd name="connsiteX0" fmla="*/ 9712 w 10332"/>
              <a:gd name="connsiteY0" fmla="*/ 365 h 10185"/>
              <a:gd name="connsiteX1" fmla="*/ 4988 w 10332"/>
              <a:gd name="connsiteY1" fmla="*/ 223 h 10185"/>
              <a:gd name="connsiteX2" fmla="*/ 457 w 10332"/>
              <a:gd name="connsiteY2" fmla="*/ 490 h 10185"/>
              <a:gd name="connsiteX3" fmla="*/ 15 w 10332"/>
              <a:gd name="connsiteY3" fmla="*/ 4865 h 10185"/>
              <a:gd name="connsiteX4" fmla="*/ 588 w 10332"/>
              <a:gd name="connsiteY4" fmla="*/ 9929 h 10185"/>
              <a:gd name="connsiteX5" fmla="*/ 5193 w 10332"/>
              <a:gd name="connsiteY5" fmla="*/ 10012 h 10185"/>
              <a:gd name="connsiteX6" fmla="*/ 9923 w 10332"/>
              <a:gd name="connsiteY6" fmla="*/ 9749 h 10185"/>
              <a:gd name="connsiteX7" fmla="*/ 10326 w 10332"/>
              <a:gd name="connsiteY7" fmla="*/ 5175 h 10185"/>
              <a:gd name="connsiteX8" fmla="*/ 9712 w 10332"/>
              <a:gd name="connsiteY8" fmla="*/ 365 h 10185"/>
              <a:gd name="connsiteX0" fmla="*/ 9712 w 10326"/>
              <a:gd name="connsiteY0" fmla="*/ 365 h 10183"/>
              <a:gd name="connsiteX1" fmla="*/ 4988 w 10326"/>
              <a:gd name="connsiteY1" fmla="*/ 223 h 10183"/>
              <a:gd name="connsiteX2" fmla="*/ 457 w 10326"/>
              <a:gd name="connsiteY2" fmla="*/ 490 h 10183"/>
              <a:gd name="connsiteX3" fmla="*/ 15 w 10326"/>
              <a:gd name="connsiteY3" fmla="*/ 4865 h 10183"/>
              <a:gd name="connsiteX4" fmla="*/ 588 w 10326"/>
              <a:gd name="connsiteY4" fmla="*/ 9929 h 10183"/>
              <a:gd name="connsiteX5" fmla="*/ 5193 w 10326"/>
              <a:gd name="connsiteY5" fmla="*/ 10012 h 10183"/>
              <a:gd name="connsiteX6" fmla="*/ 9792 w 10326"/>
              <a:gd name="connsiteY6" fmla="*/ 9792 h 10183"/>
              <a:gd name="connsiteX7" fmla="*/ 10326 w 10326"/>
              <a:gd name="connsiteY7" fmla="*/ 5175 h 10183"/>
              <a:gd name="connsiteX8" fmla="*/ 9712 w 10326"/>
              <a:gd name="connsiteY8" fmla="*/ 365 h 10183"/>
              <a:gd name="connsiteX0" fmla="*/ 9712 w 10326"/>
              <a:gd name="connsiteY0" fmla="*/ 365 h 10183"/>
              <a:gd name="connsiteX1" fmla="*/ 4988 w 10326"/>
              <a:gd name="connsiteY1" fmla="*/ 223 h 10183"/>
              <a:gd name="connsiteX2" fmla="*/ 457 w 10326"/>
              <a:gd name="connsiteY2" fmla="*/ 490 h 10183"/>
              <a:gd name="connsiteX3" fmla="*/ 15 w 10326"/>
              <a:gd name="connsiteY3" fmla="*/ 4865 h 10183"/>
              <a:gd name="connsiteX4" fmla="*/ 588 w 10326"/>
              <a:gd name="connsiteY4" fmla="*/ 9929 h 10183"/>
              <a:gd name="connsiteX5" fmla="*/ 5193 w 10326"/>
              <a:gd name="connsiteY5" fmla="*/ 10012 h 10183"/>
              <a:gd name="connsiteX6" fmla="*/ 9792 w 10326"/>
              <a:gd name="connsiteY6" fmla="*/ 9792 h 10183"/>
              <a:gd name="connsiteX7" fmla="*/ 10326 w 10326"/>
              <a:gd name="connsiteY7" fmla="*/ 5175 h 10183"/>
              <a:gd name="connsiteX8" fmla="*/ 9712 w 10326"/>
              <a:gd name="connsiteY8" fmla="*/ 365 h 10183"/>
              <a:gd name="connsiteX0" fmla="*/ 9712 w 10267"/>
              <a:gd name="connsiteY0" fmla="*/ 365 h 10183"/>
              <a:gd name="connsiteX1" fmla="*/ 4988 w 10267"/>
              <a:gd name="connsiteY1" fmla="*/ 223 h 10183"/>
              <a:gd name="connsiteX2" fmla="*/ 457 w 10267"/>
              <a:gd name="connsiteY2" fmla="*/ 490 h 10183"/>
              <a:gd name="connsiteX3" fmla="*/ 15 w 10267"/>
              <a:gd name="connsiteY3" fmla="*/ 4865 h 10183"/>
              <a:gd name="connsiteX4" fmla="*/ 588 w 10267"/>
              <a:gd name="connsiteY4" fmla="*/ 9929 h 10183"/>
              <a:gd name="connsiteX5" fmla="*/ 5193 w 10267"/>
              <a:gd name="connsiteY5" fmla="*/ 10012 h 10183"/>
              <a:gd name="connsiteX6" fmla="*/ 9792 w 10267"/>
              <a:gd name="connsiteY6" fmla="*/ 9792 h 10183"/>
              <a:gd name="connsiteX7" fmla="*/ 10266 w 10267"/>
              <a:gd name="connsiteY7" fmla="*/ 5175 h 10183"/>
              <a:gd name="connsiteX8" fmla="*/ 9712 w 10267"/>
              <a:gd name="connsiteY8" fmla="*/ 365 h 10183"/>
              <a:gd name="connsiteX0" fmla="*/ 9712 w 10288"/>
              <a:gd name="connsiteY0" fmla="*/ 365 h 10186"/>
              <a:gd name="connsiteX1" fmla="*/ 4988 w 10288"/>
              <a:gd name="connsiteY1" fmla="*/ 223 h 10186"/>
              <a:gd name="connsiteX2" fmla="*/ 457 w 10288"/>
              <a:gd name="connsiteY2" fmla="*/ 490 h 10186"/>
              <a:gd name="connsiteX3" fmla="*/ 15 w 10288"/>
              <a:gd name="connsiteY3" fmla="*/ 4865 h 10186"/>
              <a:gd name="connsiteX4" fmla="*/ 588 w 10288"/>
              <a:gd name="connsiteY4" fmla="*/ 9929 h 10186"/>
              <a:gd name="connsiteX5" fmla="*/ 5193 w 10288"/>
              <a:gd name="connsiteY5" fmla="*/ 10012 h 10186"/>
              <a:gd name="connsiteX6" fmla="*/ 9935 w 10288"/>
              <a:gd name="connsiteY6" fmla="*/ 9728 h 10186"/>
              <a:gd name="connsiteX7" fmla="*/ 10266 w 10288"/>
              <a:gd name="connsiteY7" fmla="*/ 5175 h 10186"/>
              <a:gd name="connsiteX8" fmla="*/ 9712 w 10288"/>
              <a:gd name="connsiteY8" fmla="*/ 365 h 10186"/>
              <a:gd name="connsiteX0" fmla="*/ 9712 w 10288"/>
              <a:gd name="connsiteY0" fmla="*/ 435 h 10256"/>
              <a:gd name="connsiteX1" fmla="*/ 4988 w 10288"/>
              <a:gd name="connsiteY1" fmla="*/ 100 h 10256"/>
              <a:gd name="connsiteX2" fmla="*/ 457 w 10288"/>
              <a:gd name="connsiteY2" fmla="*/ 560 h 10256"/>
              <a:gd name="connsiteX3" fmla="*/ 15 w 10288"/>
              <a:gd name="connsiteY3" fmla="*/ 4935 h 10256"/>
              <a:gd name="connsiteX4" fmla="*/ 588 w 10288"/>
              <a:gd name="connsiteY4" fmla="*/ 9999 h 10256"/>
              <a:gd name="connsiteX5" fmla="*/ 5193 w 10288"/>
              <a:gd name="connsiteY5" fmla="*/ 10082 h 10256"/>
              <a:gd name="connsiteX6" fmla="*/ 9935 w 10288"/>
              <a:gd name="connsiteY6" fmla="*/ 9798 h 10256"/>
              <a:gd name="connsiteX7" fmla="*/ 10266 w 10288"/>
              <a:gd name="connsiteY7" fmla="*/ 5245 h 10256"/>
              <a:gd name="connsiteX8" fmla="*/ 9712 w 10288"/>
              <a:gd name="connsiteY8" fmla="*/ 435 h 10256"/>
              <a:gd name="connsiteX0" fmla="*/ 9749 w 10325"/>
              <a:gd name="connsiteY0" fmla="*/ 435 h 10256"/>
              <a:gd name="connsiteX1" fmla="*/ 5025 w 10325"/>
              <a:gd name="connsiteY1" fmla="*/ 100 h 10256"/>
              <a:gd name="connsiteX2" fmla="*/ 387 w 10325"/>
              <a:gd name="connsiteY2" fmla="*/ 431 h 10256"/>
              <a:gd name="connsiteX3" fmla="*/ 52 w 10325"/>
              <a:gd name="connsiteY3" fmla="*/ 4935 h 10256"/>
              <a:gd name="connsiteX4" fmla="*/ 625 w 10325"/>
              <a:gd name="connsiteY4" fmla="*/ 9999 h 10256"/>
              <a:gd name="connsiteX5" fmla="*/ 5230 w 10325"/>
              <a:gd name="connsiteY5" fmla="*/ 10082 h 10256"/>
              <a:gd name="connsiteX6" fmla="*/ 9972 w 10325"/>
              <a:gd name="connsiteY6" fmla="*/ 9798 h 10256"/>
              <a:gd name="connsiteX7" fmla="*/ 10303 w 10325"/>
              <a:gd name="connsiteY7" fmla="*/ 5245 h 10256"/>
              <a:gd name="connsiteX8" fmla="*/ 9749 w 10325"/>
              <a:gd name="connsiteY8" fmla="*/ 435 h 10256"/>
              <a:gd name="connsiteX0" fmla="*/ 9821 w 10325"/>
              <a:gd name="connsiteY0" fmla="*/ 401 h 10308"/>
              <a:gd name="connsiteX1" fmla="*/ 5025 w 10325"/>
              <a:gd name="connsiteY1" fmla="*/ 152 h 10308"/>
              <a:gd name="connsiteX2" fmla="*/ 387 w 10325"/>
              <a:gd name="connsiteY2" fmla="*/ 483 h 10308"/>
              <a:gd name="connsiteX3" fmla="*/ 52 w 10325"/>
              <a:gd name="connsiteY3" fmla="*/ 4987 h 10308"/>
              <a:gd name="connsiteX4" fmla="*/ 625 w 10325"/>
              <a:gd name="connsiteY4" fmla="*/ 10051 h 10308"/>
              <a:gd name="connsiteX5" fmla="*/ 5230 w 10325"/>
              <a:gd name="connsiteY5" fmla="*/ 10134 h 10308"/>
              <a:gd name="connsiteX6" fmla="*/ 9972 w 10325"/>
              <a:gd name="connsiteY6" fmla="*/ 9850 h 10308"/>
              <a:gd name="connsiteX7" fmla="*/ 10303 w 10325"/>
              <a:gd name="connsiteY7" fmla="*/ 5297 h 10308"/>
              <a:gd name="connsiteX8" fmla="*/ 9821 w 10325"/>
              <a:gd name="connsiteY8" fmla="*/ 401 h 10308"/>
              <a:gd name="connsiteX0" fmla="*/ 9821 w 10325"/>
              <a:gd name="connsiteY0" fmla="*/ 444 h 10351"/>
              <a:gd name="connsiteX1" fmla="*/ 5120 w 10325"/>
              <a:gd name="connsiteY1" fmla="*/ 88 h 10351"/>
              <a:gd name="connsiteX2" fmla="*/ 387 w 10325"/>
              <a:gd name="connsiteY2" fmla="*/ 526 h 10351"/>
              <a:gd name="connsiteX3" fmla="*/ 52 w 10325"/>
              <a:gd name="connsiteY3" fmla="*/ 5030 h 10351"/>
              <a:gd name="connsiteX4" fmla="*/ 625 w 10325"/>
              <a:gd name="connsiteY4" fmla="*/ 10094 h 10351"/>
              <a:gd name="connsiteX5" fmla="*/ 5230 w 10325"/>
              <a:gd name="connsiteY5" fmla="*/ 10177 h 10351"/>
              <a:gd name="connsiteX6" fmla="*/ 9972 w 10325"/>
              <a:gd name="connsiteY6" fmla="*/ 9893 h 10351"/>
              <a:gd name="connsiteX7" fmla="*/ 10303 w 10325"/>
              <a:gd name="connsiteY7" fmla="*/ 5340 h 10351"/>
              <a:gd name="connsiteX8" fmla="*/ 9821 w 10325"/>
              <a:gd name="connsiteY8" fmla="*/ 444 h 10351"/>
              <a:gd name="connsiteX0" fmla="*/ 9939 w 10443"/>
              <a:gd name="connsiteY0" fmla="*/ 444 h 10504"/>
              <a:gd name="connsiteX1" fmla="*/ 5238 w 10443"/>
              <a:gd name="connsiteY1" fmla="*/ 88 h 10504"/>
              <a:gd name="connsiteX2" fmla="*/ 505 w 10443"/>
              <a:gd name="connsiteY2" fmla="*/ 526 h 10504"/>
              <a:gd name="connsiteX3" fmla="*/ 15 w 10443"/>
              <a:gd name="connsiteY3" fmla="*/ 5051 h 10504"/>
              <a:gd name="connsiteX4" fmla="*/ 743 w 10443"/>
              <a:gd name="connsiteY4" fmla="*/ 10094 h 10504"/>
              <a:gd name="connsiteX5" fmla="*/ 5348 w 10443"/>
              <a:gd name="connsiteY5" fmla="*/ 10177 h 10504"/>
              <a:gd name="connsiteX6" fmla="*/ 10090 w 10443"/>
              <a:gd name="connsiteY6" fmla="*/ 9893 h 10504"/>
              <a:gd name="connsiteX7" fmla="*/ 10421 w 10443"/>
              <a:gd name="connsiteY7" fmla="*/ 5340 h 10504"/>
              <a:gd name="connsiteX8" fmla="*/ 9939 w 10443"/>
              <a:gd name="connsiteY8" fmla="*/ 444 h 10504"/>
              <a:gd name="connsiteX0" fmla="*/ 9989 w 10493"/>
              <a:gd name="connsiteY0" fmla="*/ 444 h 10473"/>
              <a:gd name="connsiteX1" fmla="*/ 5288 w 10493"/>
              <a:gd name="connsiteY1" fmla="*/ 88 h 10473"/>
              <a:gd name="connsiteX2" fmla="*/ 555 w 10493"/>
              <a:gd name="connsiteY2" fmla="*/ 526 h 10473"/>
              <a:gd name="connsiteX3" fmla="*/ 65 w 10493"/>
              <a:gd name="connsiteY3" fmla="*/ 5051 h 10473"/>
              <a:gd name="connsiteX4" fmla="*/ 602 w 10493"/>
              <a:gd name="connsiteY4" fmla="*/ 10051 h 10473"/>
              <a:gd name="connsiteX5" fmla="*/ 5398 w 10493"/>
              <a:gd name="connsiteY5" fmla="*/ 10177 h 10473"/>
              <a:gd name="connsiteX6" fmla="*/ 10140 w 10493"/>
              <a:gd name="connsiteY6" fmla="*/ 9893 h 10473"/>
              <a:gd name="connsiteX7" fmla="*/ 10471 w 10493"/>
              <a:gd name="connsiteY7" fmla="*/ 5340 h 10473"/>
              <a:gd name="connsiteX8" fmla="*/ 9989 w 10493"/>
              <a:gd name="connsiteY8" fmla="*/ 444 h 10473"/>
              <a:gd name="connsiteX0" fmla="*/ 9928 w 10432"/>
              <a:gd name="connsiteY0" fmla="*/ 444 h 10484"/>
              <a:gd name="connsiteX1" fmla="*/ 5227 w 10432"/>
              <a:gd name="connsiteY1" fmla="*/ 88 h 10484"/>
              <a:gd name="connsiteX2" fmla="*/ 494 w 10432"/>
              <a:gd name="connsiteY2" fmla="*/ 526 h 10484"/>
              <a:gd name="connsiteX3" fmla="*/ 4 w 10432"/>
              <a:gd name="connsiteY3" fmla="*/ 5051 h 10484"/>
              <a:gd name="connsiteX4" fmla="*/ 541 w 10432"/>
              <a:gd name="connsiteY4" fmla="*/ 10051 h 10484"/>
              <a:gd name="connsiteX5" fmla="*/ 5337 w 10432"/>
              <a:gd name="connsiteY5" fmla="*/ 10177 h 10484"/>
              <a:gd name="connsiteX6" fmla="*/ 10079 w 10432"/>
              <a:gd name="connsiteY6" fmla="*/ 9893 h 10484"/>
              <a:gd name="connsiteX7" fmla="*/ 10410 w 10432"/>
              <a:gd name="connsiteY7" fmla="*/ 5340 h 10484"/>
              <a:gd name="connsiteX8" fmla="*/ 9928 w 10432"/>
              <a:gd name="connsiteY8" fmla="*/ 444 h 10484"/>
              <a:gd name="connsiteX0" fmla="*/ 9988 w 10492"/>
              <a:gd name="connsiteY0" fmla="*/ 444 h 10557"/>
              <a:gd name="connsiteX1" fmla="*/ 5287 w 10492"/>
              <a:gd name="connsiteY1" fmla="*/ 88 h 10557"/>
              <a:gd name="connsiteX2" fmla="*/ 554 w 10492"/>
              <a:gd name="connsiteY2" fmla="*/ 526 h 10557"/>
              <a:gd name="connsiteX3" fmla="*/ 64 w 10492"/>
              <a:gd name="connsiteY3" fmla="*/ 5051 h 10557"/>
              <a:gd name="connsiteX4" fmla="*/ 601 w 10492"/>
              <a:gd name="connsiteY4" fmla="*/ 10051 h 10557"/>
              <a:gd name="connsiteX5" fmla="*/ 5385 w 10492"/>
              <a:gd name="connsiteY5" fmla="*/ 10370 h 10557"/>
              <a:gd name="connsiteX6" fmla="*/ 10139 w 10492"/>
              <a:gd name="connsiteY6" fmla="*/ 9893 h 10557"/>
              <a:gd name="connsiteX7" fmla="*/ 10470 w 10492"/>
              <a:gd name="connsiteY7" fmla="*/ 5340 h 10557"/>
              <a:gd name="connsiteX8" fmla="*/ 9988 w 10492"/>
              <a:gd name="connsiteY8" fmla="*/ 444 h 10557"/>
              <a:gd name="connsiteX0" fmla="*/ 9928 w 10432"/>
              <a:gd name="connsiteY0" fmla="*/ 444 h 10515"/>
              <a:gd name="connsiteX1" fmla="*/ 5227 w 10432"/>
              <a:gd name="connsiteY1" fmla="*/ 88 h 10515"/>
              <a:gd name="connsiteX2" fmla="*/ 494 w 10432"/>
              <a:gd name="connsiteY2" fmla="*/ 526 h 10515"/>
              <a:gd name="connsiteX3" fmla="*/ 4 w 10432"/>
              <a:gd name="connsiteY3" fmla="*/ 5051 h 10515"/>
              <a:gd name="connsiteX4" fmla="*/ 541 w 10432"/>
              <a:gd name="connsiteY4" fmla="*/ 10051 h 10515"/>
              <a:gd name="connsiteX5" fmla="*/ 5325 w 10432"/>
              <a:gd name="connsiteY5" fmla="*/ 10370 h 10515"/>
              <a:gd name="connsiteX6" fmla="*/ 10079 w 10432"/>
              <a:gd name="connsiteY6" fmla="*/ 9893 h 10515"/>
              <a:gd name="connsiteX7" fmla="*/ 10410 w 10432"/>
              <a:gd name="connsiteY7" fmla="*/ 5340 h 10515"/>
              <a:gd name="connsiteX8" fmla="*/ 9928 w 10432"/>
              <a:gd name="connsiteY8" fmla="*/ 444 h 10515"/>
              <a:gd name="connsiteX0" fmla="*/ 9934 w 10438"/>
              <a:gd name="connsiteY0" fmla="*/ 444 h 10584"/>
              <a:gd name="connsiteX1" fmla="*/ 5233 w 10438"/>
              <a:gd name="connsiteY1" fmla="*/ 88 h 10584"/>
              <a:gd name="connsiteX2" fmla="*/ 500 w 10438"/>
              <a:gd name="connsiteY2" fmla="*/ 526 h 10584"/>
              <a:gd name="connsiteX3" fmla="*/ 10 w 10438"/>
              <a:gd name="connsiteY3" fmla="*/ 5051 h 10584"/>
              <a:gd name="connsiteX4" fmla="*/ 666 w 10438"/>
              <a:gd name="connsiteY4" fmla="*/ 10158 h 10584"/>
              <a:gd name="connsiteX5" fmla="*/ 5331 w 10438"/>
              <a:gd name="connsiteY5" fmla="*/ 10370 h 10584"/>
              <a:gd name="connsiteX6" fmla="*/ 10085 w 10438"/>
              <a:gd name="connsiteY6" fmla="*/ 9893 h 10584"/>
              <a:gd name="connsiteX7" fmla="*/ 10416 w 10438"/>
              <a:gd name="connsiteY7" fmla="*/ 5340 h 10584"/>
              <a:gd name="connsiteX8" fmla="*/ 9934 w 10438"/>
              <a:gd name="connsiteY8" fmla="*/ 444 h 10584"/>
              <a:gd name="connsiteX0" fmla="*/ 9934 w 10438"/>
              <a:gd name="connsiteY0" fmla="*/ 444 h 10605"/>
              <a:gd name="connsiteX1" fmla="*/ 5233 w 10438"/>
              <a:gd name="connsiteY1" fmla="*/ 88 h 10605"/>
              <a:gd name="connsiteX2" fmla="*/ 500 w 10438"/>
              <a:gd name="connsiteY2" fmla="*/ 526 h 10605"/>
              <a:gd name="connsiteX3" fmla="*/ 10 w 10438"/>
              <a:gd name="connsiteY3" fmla="*/ 5051 h 10605"/>
              <a:gd name="connsiteX4" fmla="*/ 666 w 10438"/>
              <a:gd name="connsiteY4" fmla="*/ 10158 h 10605"/>
              <a:gd name="connsiteX5" fmla="*/ 5331 w 10438"/>
              <a:gd name="connsiteY5" fmla="*/ 10370 h 10605"/>
              <a:gd name="connsiteX6" fmla="*/ 10085 w 10438"/>
              <a:gd name="connsiteY6" fmla="*/ 9893 h 10605"/>
              <a:gd name="connsiteX7" fmla="*/ 10416 w 10438"/>
              <a:gd name="connsiteY7" fmla="*/ 5340 h 10605"/>
              <a:gd name="connsiteX8" fmla="*/ 9934 w 10438"/>
              <a:gd name="connsiteY8" fmla="*/ 444 h 10605"/>
              <a:gd name="connsiteX0" fmla="*/ 9934 w 10438"/>
              <a:gd name="connsiteY0" fmla="*/ 444 h 10497"/>
              <a:gd name="connsiteX1" fmla="*/ 5233 w 10438"/>
              <a:gd name="connsiteY1" fmla="*/ 88 h 10497"/>
              <a:gd name="connsiteX2" fmla="*/ 500 w 10438"/>
              <a:gd name="connsiteY2" fmla="*/ 526 h 10497"/>
              <a:gd name="connsiteX3" fmla="*/ 10 w 10438"/>
              <a:gd name="connsiteY3" fmla="*/ 5051 h 10497"/>
              <a:gd name="connsiteX4" fmla="*/ 666 w 10438"/>
              <a:gd name="connsiteY4" fmla="*/ 10158 h 10497"/>
              <a:gd name="connsiteX5" fmla="*/ 5331 w 10438"/>
              <a:gd name="connsiteY5" fmla="*/ 10370 h 10497"/>
              <a:gd name="connsiteX6" fmla="*/ 10085 w 10438"/>
              <a:gd name="connsiteY6" fmla="*/ 9893 h 10497"/>
              <a:gd name="connsiteX7" fmla="*/ 10416 w 10438"/>
              <a:gd name="connsiteY7" fmla="*/ 5340 h 10497"/>
              <a:gd name="connsiteX8" fmla="*/ 9934 w 10438"/>
              <a:gd name="connsiteY8" fmla="*/ 444 h 10497"/>
              <a:gd name="connsiteX0" fmla="*/ 9934 w 10455"/>
              <a:gd name="connsiteY0" fmla="*/ 444 h 10491"/>
              <a:gd name="connsiteX1" fmla="*/ 5233 w 10455"/>
              <a:gd name="connsiteY1" fmla="*/ 88 h 10491"/>
              <a:gd name="connsiteX2" fmla="*/ 500 w 10455"/>
              <a:gd name="connsiteY2" fmla="*/ 526 h 10491"/>
              <a:gd name="connsiteX3" fmla="*/ 10 w 10455"/>
              <a:gd name="connsiteY3" fmla="*/ 5051 h 10491"/>
              <a:gd name="connsiteX4" fmla="*/ 666 w 10455"/>
              <a:gd name="connsiteY4" fmla="*/ 10158 h 10491"/>
              <a:gd name="connsiteX5" fmla="*/ 5331 w 10455"/>
              <a:gd name="connsiteY5" fmla="*/ 10370 h 10491"/>
              <a:gd name="connsiteX6" fmla="*/ 10133 w 10455"/>
              <a:gd name="connsiteY6" fmla="*/ 10000 h 10491"/>
              <a:gd name="connsiteX7" fmla="*/ 10416 w 10455"/>
              <a:gd name="connsiteY7" fmla="*/ 5340 h 10491"/>
              <a:gd name="connsiteX8" fmla="*/ 9934 w 10455"/>
              <a:gd name="connsiteY8" fmla="*/ 444 h 10491"/>
              <a:gd name="connsiteX0" fmla="*/ 9994 w 10455"/>
              <a:gd name="connsiteY0" fmla="*/ 435 h 10503"/>
              <a:gd name="connsiteX1" fmla="*/ 5233 w 10455"/>
              <a:gd name="connsiteY1" fmla="*/ 100 h 10503"/>
              <a:gd name="connsiteX2" fmla="*/ 500 w 10455"/>
              <a:gd name="connsiteY2" fmla="*/ 538 h 10503"/>
              <a:gd name="connsiteX3" fmla="*/ 10 w 10455"/>
              <a:gd name="connsiteY3" fmla="*/ 5063 h 10503"/>
              <a:gd name="connsiteX4" fmla="*/ 666 w 10455"/>
              <a:gd name="connsiteY4" fmla="*/ 10170 h 10503"/>
              <a:gd name="connsiteX5" fmla="*/ 5331 w 10455"/>
              <a:gd name="connsiteY5" fmla="*/ 10382 h 10503"/>
              <a:gd name="connsiteX6" fmla="*/ 10133 w 10455"/>
              <a:gd name="connsiteY6" fmla="*/ 10012 h 10503"/>
              <a:gd name="connsiteX7" fmla="*/ 10416 w 10455"/>
              <a:gd name="connsiteY7" fmla="*/ 5352 h 10503"/>
              <a:gd name="connsiteX8" fmla="*/ 9994 w 10455"/>
              <a:gd name="connsiteY8" fmla="*/ 435 h 10503"/>
              <a:gd name="connsiteX0" fmla="*/ 9994 w 10541"/>
              <a:gd name="connsiteY0" fmla="*/ 435 h 10503"/>
              <a:gd name="connsiteX1" fmla="*/ 5233 w 10541"/>
              <a:gd name="connsiteY1" fmla="*/ 100 h 10503"/>
              <a:gd name="connsiteX2" fmla="*/ 500 w 10541"/>
              <a:gd name="connsiteY2" fmla="*/ 538 h 10503"/>
              <a:gd name="connsiteX3" fmla="*/ 10 w 10541"/>
              <a:gd name="connsiteY3" fmla="*/ 5063 h 10503"/>
              <a:gd name="connsiteX4" fmla="*/ 666 w 10541"/>
              <a:gd name="connsiteY4" fmla="*/ 10170 h 10503"/>
              <a:gd name="connsiteX5" fmla="*/ 5331 w 10541"/>
              <a:gd name="connsiteY5" fmla="*/ 10382 h 10503"/>
              <a:gd name="connsiteX6" fmla="*/ 10133 w 10541"/>
              <a:gd name="connsiteY6" fmla="*/ 10012 h 10503"/>
              <a:gd name="connsiteX7" fmla="*/ 10535 w 10541"/>
              <a:gd name="connsiteY7" fmla="*/ 5331 h 10503"/>
              <a:gd name="connsiteX8" fmla="*/ 9994 w 10541"/>
              <a:gd name="connsiteY8" fmla="*/ 435 h 10503"/>
              <a:gd name="connsiteX0" fmla="*/ 9994 w 10550"/>
              <a:gd name="connsiteY0" fmla="*/ 435 h 10500"/>
              <a:gd name="connsiteX1" fmla="*/ 5233 w 10550"/>
              <a:gd name="connsiteY1" fmla="*/ 100 h 10500"/>
              <a:gd name="connsiteX2" fmla="*/ 500 w 10550"/>
              <a:gd name="connsiteY2" fmla="*/ 538 h 10500"/>
              <a:gd name="connsiteX3" fmla="*/ 10 w 10550"/>
              <a:gd name="connsiteY3" fmla="*/ 5063 h 10500"/>
              <a:gd name="connsiteX4" fmla="*/ 666 w 10550"/>
              <a:gd name="connsiteY4" fmla="*/ 10170 h 10500"/>
              <a:gd name="connsiteX5" fmla="*/ 5331 w 10550"/>
              <a:gd name="connsiteY5" fmla="*/ 10382 h 10500"/>
              <a:gd name="connsiteX6" fmla="*/ 10181 w 10550"/>
              <a:gd name="connsiteY6" fmla="*/ 10055 h 10500"/>
              <a:gd name="connsiteX7" fmla="*/ 10535 w 10550"/>
              <a:gd name="connsiteY7" fmla="*/ 5331 h 10500"/>
              <a:gd name="connsiteX8" fmla="*/ 9994 w 10550"/>
              <a:gd name="connsiteY8" fmla="*/ 435 h 10500"/>
              <a:gd name="connsiteX0" fmla="*/ 9994 w 10550"/>
              <a:gd name="connsiteY0" fmla="*/ 435 h 10528"/>
              <a:gd name="connsiteX1" fmla="*/ 5233 w 10550"/>
              <a:gd name="connsiteY1" fmla="*/ 100 h 10528"/>
              <a:gd name="connsiteX2" fmla="*/ 500 w 10550"/>
              <a:gd name="connsiteY2" fmla="*/ 538 h 10528"/>
              <a:gd name="connsiteX3" fmla="*/ 10 w 10550"/>
              <a:gd name="connsiteY3" fmla="*/ 5063 h 10528"/>
              <a:gd name="connsiteX4" fmla="*/ 666 w 10550"/>
              <a:gd name="connsiteY4" fmla="*/ 10213 h 10528"/>
              <a:gd name="connsiteX5" fmla="*/ 5331 w 10550"/>
              <a:gd name="connsiteY5" fmla="*/ 10382 h 10528"/>
              <a:gd name="connsiteX6" fmla="*/ 10181 w 10550"/>
              <a:gd name="connsiteY6" fmla="*/ 10055 h 10528"/>
              <a:gd name="connsiteX7" fmla="*/ 10535 w 10550"/>
              <a:gd name="connsiteY7" fmla="*/ 5331 h 10528"/>
              <a:gd name="connsiteX8" fmla="*/ 9994 w 10550"/>
              <a:gd name="connsiteY8" fmla="*/ 435 h 10528"/>
              <a:gd name="connsiteX0" fmla="*/ 9991 w 10547"/>
              <a:gd name="connsiteY0" fmla="*/ 435 h 10528"/>
              <a:gd name="connsiteX1" fmla="*/ 5230 w 10547"/>
              <a:gd name="connsiteY1" fmla="*/ 100 h 10528"/>
              <a:gd name="connsiteX2" fmla="*/ 497 w 10547"/>
              <a:gd name="connsiteY2" fmla="*/ 538 h 10528"/>
              <a:gd name="connsiteX3" fmla="*/ 7 w 10547"/>
              <a:gd name="connsiteY3" fmla="*/ 5063 h 10528"/>
              <a:gd name="connsiteX4" fmla="*/ 663 w 10547"/>
              <a:gd name="connsiteY4" fmla="*/ 10213 h 10528"/>
              <a:gd name="connsiteX5" fmla="*/ 5328 w 10547"/>
              <a:gd name="connsiteY5" fmla="*/ 10382 h 10528"/>
              <a:gd name="connsiteX6" fmla="*/ 10178 w 10547"/>
              <a:gd name="connsiteY6" fmla="*/ 10055 h 10528"/>
              <a:gd name="connsiteX7" fmla="*/ 10532 w 10547"/>
              <a:gd name="connsiteY7" fmla="*/ 5331 h 10528"/>
              <a:gd name="connsiteX8" fmla="*/ 9991 w 10547"/>
              <a:gd name="connsiteY8" fmla="*/ 435 h 10528"/>
              <a:gd name="connsiteX0" fmla="*/ 9999 w 10555"/>
              <a:gd name="connsiteY0" fmla="*/ 435 h 10528"/>
              <a:gd name="connsiteX1" fmla="*/ 5238 w 10555"/>
              <a:gd name="connsiteY1" fmla="*/ 100 h 10528"/>
              <a:gd name="connsiteX2" fmla="*/ 481 w 10555"/>
              <a:gd name="connsiteY2" fmla="*/ 559 h 10528"/>
              <a:gd name="connsiteX3" fmla="*/ 15 w 10555"/>
              <a:gd name="connsiteY3" fmla="*/ 5063 h 10528"/>
              <a:gd name="connsiteX4" fmla="*/ 671 w 10555"/>
              <a:gd name="connsiteY4" fmla="*/ 10213 h 10528"/>
              <a:gd name="connsiteX5" fmla="*/ 5336 w 10555"/>
              <a:gd name="connsiteY5" fmla="*/ 10382 h 10528"/>
              <a:gd name="connsiteX6" fmla="*/ 10186 w 10555"/>
              <a:gd name="connsiteY6" fmla="*/ 10055 h 10528"/>
              <a:gd name="connsiteX7" fmla="*/ 10540 w 10555"/>
              <a:gd name="connsiteY7" fmla="*/ 5331 h 10528"/>
              <a:gd name="connsiteX8" fmla="*/ 9999 w 10555"/>
              <a:gd name="connsiteY8" fmla="*/ 435 h 10528"/>
              <a:gd name="connsiteX0" fmla="*/ 9999 w 10555"/>
              <a:gd name="connsiteY0" fmla="*/ 457 h 10550"/>
              <a:gd name="connsiteX1" fmla="*/ 5238 w 10555"/>
              <a:gd name="connsiteY1" fmla="*/ 122 h 10550"/>
              <a:gd name="connsiteX2" fmla="*/ 481 w 10555"/>
              <a:gd name="connsiteY2" fmla="*/ 581 h 10550"/>
              <a:gd name="connsiteX3" fmla="*/ 15 w 10555"/>
              <a:gd name="connsiteY3" fmla="*/ 5085 h 10550"/>
              <a:gd name="connsiteX4" fmla="*/ 671 w 10555"/>
              <a:gd name="connsiteY4" fmla="*/ 10235 h 10550"/>
              <a:gd name="connsiteX5" fmla="*/ 5336 w 10555"/>
              <a:gd name="connsiteY5" fmla="*/ 10404 h 10550"/>
              <a:gd name="connsiteX6" fmla="*/ 10186 w 10555"/>
              <a:gd name="connsiteY6" fmla="*/ 10077 h 10550"/>
              <a:gd name="connsiteX7" fmla="*/ 10540 w 10555"/>
              <a:gd name="connsiteY7" fmla="*/ 5353 h 10550"/>
              <a:gd name="connsiteX8" fmla="*/ 9999 w 10555"/>
              <a:gd name="connsiteY8" fmla="*/ 457 h 10550"/>
              <a:gd name="connsiteX0" fmla="*/ 9987 w 10555"/>
              <a:gd name="connsiteY0" fmla="*/ 409 h 10566"/>
              <a:gd name="connsiteX1" fmla="*/ 5238 w 10555"/>
              <a:gd name="connsiteY1" fmla="*/ 138 h 10566"/>
              <a:gd name="connsiteX2" fmla="*/ 481 w 10555"/>
              <a:gd name="connsiteY2" fmla="*/ 597 h 10566"/>
              <a:gd name="connsiteX3" fmla="*/ 15 w 10555"/>
              <a:gd name="connsiteY3" fmla="*/ 5101 h 10566"/>
              <a:gd name="connsiteX4" fmla="*/ 671 w 10555"/>
              <a:gd name="connsiteY4" fmla="*/ 10251 h 10566"/>
              <a:gd name="connsiteX5" fmla="*/ 5336 w 10555"/>
              <a:gd name="connsiteY5" fmla="*/ 10420 h 10566"/>
              <a:gd name="connsiteX6" fmla="*/ 10186 w 10555"/>
              <a:gd name="connsiteY6" fmla="*/ 10093 h 10566"/>
              <a:gd name="connsiteX7" fmla="*/ 10540 w 10555"/>
              <a:gd name="connsiteY7" fmla="*/ 5369 h 10566"/>
              <a:gd name="connsiteX8" fmla="*/ 9987 w 10555"/>
              <a:gd name="connsiteY8" fmla="*/ 409 h 10566"/>
              <a:gd name="connsiteX0" fmla="*/ 9987 w 10555"/>
              <a:gd name="connsiteY0" fmla="*/ 409 h 10566"/>
              <a:gd name="connsiteX1" fmla="*/ 5238 w 10555"/>
              <a:gd name="connsiteY1" fmla="*/ 138 h 10566"/>
              <a:gd name="connsiteX2" fmla="*/ 481 w 10555"/>
              <a:gd name="connsiteY2" fmla="*/ 597 h 10566"/>
              <a:gd name="connsiteX3" fmla="*/ 15 w 10555"/>
              <a:gd name="connsiteY3" fmla="*/ 5101 h 10566"/>
              <a:gd name="connsiteX4" fmla="*/ 671 w 10555"/>
              <a:gd name="connsiteY4" fmla="*/ 10251 h 10566"/>
              <a:gd name="connsiteX5" fmla="*/ 5336 w 10555"/>
              <a:gd name="connsiteY5" fmla="*/ 10420 h 10566"/>
              <a:gd name="connsiteX6" fmla="*/ 10186 w 10555"/>
              <a:gd name="connsiteY6" fmla="*/ 10093 h 10566"/>
              <a:gd name="connsiteX7" fmla="*/ 10540 w 10555"/>
              <a:gd name="connsiteY7" fmla="*/ 5369 h 10566"/>
              <a:gd name="connsiteX8" fmla="*/ 9987 w 10555"/>
              <a:gd name="connsiteY8" fmla="*/ 409 h 10566"/>
              <a:gd name="connsiteX0" fmla="*/ 9987 w 10555"/>
              <a:gd name="connsiteY0" fmla="*/ 409 h 10566"/>
              <a:gd name="connsiteX1" fmla="*/ 5238 w 10555"/>
              <a:gd name="connsiteY1" fmla="*/ 138 h 10566"/>
              <a:gd name="connsiteX2" fmla="*/ 481 w 10555"/>
              <a:gd name="connsiteY2" fmla="*/ 597 h 10566"/>
              <a:gd name="connsiteX3" fmla="*/ 15 w 10555"/>
              <a:gd name="connsiteY3" fmla="*/ 5101 h 10566"/>
              <a:gd name="connsiteX4" fmla="*/ 671 w 10555"/>
              <a:gd name="connsiteY4" fmla="*/ 10251 h 10566"/>
              <a:gd name="connsiteX5" fmla="*/ 5336 w 10555"/>
              <a:gd name="connsiteY5" fmla="*/ 10420 h 10566"/>
              <a:gd name="connsiteX6" fmla="*/ 10186 w 10555"/>
              <a:gd name="connsiteY6" fmla="*/ 10093 h 10566"/>
              <a:gd name="connsiteX7" fmla="*/ 10540 w 10555"/>
              <a:gd name="connsiteY7" fmla="*/ 5369 h 10566"/>
              <a:gd name="connsiteX8" fmla="*/ 9987 w 10555"/>
              <a:gd name="connsiteY8" fmla="*/ 409 h 10566"/>
              <a:gd name="connsiteX0" fmla="*/ 9987 w 10547"/>
              <a:gd name="connsiteY0" fmla="*/ 409 h 10564"/>
              <a:gd name="connsiteX1" fmla="*/ 5238 w 10547"/>
              <a:gd name="connsiteY1" fmla="*/ 138 h 10564"/>
              <a:gd name="connsiteX2" fmla="*/ 481 w 10547"/>
              <a:gd name="connsiteY2" fmla="*/ 597 h 10564"/>
              <a:gd name="connsiteX3" fmla="*/ 15 w 10547"/>
              <a:gd name="connsiteY3" fmla="*/ 5101 h 10564"/>
              <a:gd name="connsiteX4" fmla="*/ 671 w 10547"/>
              <a:gd name="connsiteY4" fmla="*/ 10251 h 10564"/>
              <a:gd name="connsiteX5" fmla="*/ 5336 w 10547"/>
              <a:gd name="connsiteY5" fmla="*/ 10420 h 10564"/>
              <a:gd name="connsiteX6" fmla="*/ 10150 w 10547"/>
              <a:gd name="connsiteY6" fmla="*/ 10136 h 10564"/>
              <a:gd name="connsiteX7" fmla="*/ 10540 w 10547"/>
              <a:gd name="connsiteY7" fmla="*/ 5369 h 10564"/>
              <a:gd name="connsiteX8" fmla="*/ 9987 w 10547"/>
              <a:gd name="connsiteY8" fmla="*/ 409 h 10564"/>
              <a:gd name="connsiteX0" fmla="*/ 9987 w 10547"/>
              <a:gd name="connsiteY0" fmla="*/ 454 h 10609"/>
              <a:gd name="connsiteX1" fmla="*/ 5238 w 10547"/>
              <a:gd name="connsiteY1" fmla="*/ 76 h 10609"/>
              <a:gd name="connsiteX2" fmla="*/ 481 w 10547"/>
              <a:gd name="connsiteY2" fmla="*/ 642 h 10609"/>
              <a:gd name="connsiteX3" fmla="*/ 15 w 10547"/>
              <a:gd name="connsiteY3" fmla="*/ 5146 h 10609"/>
              <a:gd name="connsiteX4" fmla="*/ 671 w 10547"/>
              <a:gd name="connsiteY4" fmla="*/ 10296 h 10609"/>
              <a:gd name="connsiteX5" fmla="*/ 5336 w 10547"/>
              <a:gd name="connsiteY5" fmla="*/ 10465 h 10609"/>
              <a:gd name="connsiteX6" fmla="*/ 10150 w 10547"/>
              <a:gd name="connsiteY6" fmla="*/ 10181 h 10609"/>
              <a:gd name="connsiteX7" fmla="*/ 10540 w 10547"/>
              <a:gd name="connsiteY7" fmla="*/ 5414 h 10609"/>
              <a:gd name="connsiteX8" fmla="*/ 9987 w 10547"/>
              <a:gd name="connsiteY8" fmla="*/ 454 h 10609"/>
              <a:gd name="connsiteX0" fmla="*/ 9981 w 10541"/>
              <a:gd name="connsiteY0" fmla="*/ 454 h 10623"/>
              <a:gd name="connsiteX1" fmla="*/ 5232 w 10541"/>
              <a:gd name="connsiteY1" fmla="*/ 76 h 10623"/>
              <a:gd name="connsiteX2" fmla="*/ 475 w 10541"/>
              <a:gd name="connsiteY2" fmla="*/ 642 h 10623"/>
              <a:gd name="connsiteX3" fmla="*/ 9 w 10541"/>
              <a:gd name="connsiteY3" fmla="*/ 5146 h 10623"/>
              <a:gd name="connsiteX4" fmla="*/ 570 w 10541"/>
              <a:gd name="connsiteY4" fmla="*/ 10317 h 10623"/>
              <a:gd name="connsiteX5" fmla="*/ 5330 w 10541"/>
              <a:gd name="connsiteY5" fmla="*/ 10465 h 10623"/>
              <a:gd name="connsiteX6" fmla="*/ 10144 w 10541"/>
              <a:gd name="connsiteY6" fmla="*/ 10181 h 10623"/>
              <a:gd name="connsiteX7" fmla="*/ 10534 w 10541"/>
              <a:gd name="connsiteY7" fmla="*/ 5414 h 10623"/>
              <a:gd name="connsiteX8" fmla="*/ 9981 w 10541"/>
              <a:gd name="connsiteY8" fmla="*/ 454 h 10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541" h="10623">
                <a:moveTo>
                  <a:pt x="9981" y="454"/>
                </a:moveTo>
                <a:cubicBezTo>
                  <a:pt x="9093" y="-310"/>
                  <a:pt x="6898" y="133"/>
                  <a:pt x="5232" y="76"/>
                </a:cubicBezTo>
                <a:cubicBezTo>
                  <a:pt x="3658" y="159"/>
                  <a:pt x="953" y="-371"/>
                  <a:pt x="475" y="642"/>
                </a:cubicBezTo>
                <a:cubicBezTo>
                  <a:pt x="-56" y="1496"/>
                  <a:pt x="-7" y="3534"/>
                  <a:pt x="9" y="5146"/>
                </a:cubicBezTo>
                <a:cubicBezTo>
                  <a:pt x="25" y="6758"/>
                  <a:pt x="-40" y="9771"/>
                  <a:pt x="570" y="10317"/>
                </a:cubicBezTo>
                <a:cubicBezTo>
                  <a:pt x="1211" y="10891"/>
                  <a:pt x="3734" y="10488"/>
                  <a:pt x="5330" y="10465"/>
                </a:cubicBezTo>
                <a:cubicBezTo>
                  <a:pt x="6926" y="10442"/>
                  <a:pt x="9763" y="10642"/>
                  <a:pt x="10144" y="10181"/>
                </a:cubicBezTo>
                <a:cubicBezTo>
                  <a:pt x="10613" y="9764"/>
                  <a:pt x="10541" y="6952"/>
                  <a:pt x="10534" y="5414"/>
                </a:cubicBezTo>
                <a:cubicBezTo>
                  <a:pt x="10527" y="3877"/>
                  <a:pt x="10549" y="989"/>
                  <a:pt x="9981" y="454"/>
                </a:cubicBezTo>
                <a:close/>
              </a:path>
            </a:pathLst>
          </a:custGeom>
          <a:noFill/>
          <a:ln w="9525">
            <a:solidFill>
              <a:schemeClr val="tx1"/>
            </a:solidFill>
            <a:prstDash val="dash"/>
          </a:ln>
        </p:spPr>
        <p:txBody>
          <a:bodyPr vert="horz" wrap="square" lIns="121920" tIns="60960" rIns="121920" bIns="60960" numCol="1" anchor="t" anchorCtr="0" compatLnSpc="1">
            <a:prstTxWarp prst="textNoShape">
              <a:avLst/>
            </a:prstTxWarp>
          </a:bodyPr>
          <a:lstStyle/>
          <a:p>
            <a:endParaRPr lang="en-US" sz="1867" dirty="0"/>
          </a:p>
        </p:txBody>
      </p:sp>
    </p:spTree>
    <p:extLst>
      <p:ext uri="{BB962C8B-B14F-4D97-AF65-F5344CB8AC3E}">
        <p14:creationId xmlns:p14="http://schemas.microsoft.com/office/powerpoint/2010/main" val="373763923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Blank" type="blank" preserve="1">
  <p:cSld name="1_Blank">
    <p:bg>
      <p:bgPr>
        <a:blipFill dpi="0" rotWithShape="1">
          <a:blip r:embed="rId2">
            <a:lum/>
          </a:blip>
          <a:srcRect/>
          <a:stretch>
            <a:fillRect/>
          </a:stretch>
        </a:blipFill>
        <a:effectLst/>
      </p:bgPr>
    </p:bg>
    <p:spTree>
      <p:nvGrpSpPr>
        <p:cNvPr id="1" name="Shape 151"/>
        <p:cNvGrpSpPr/>
        <p:nvPr/>
      </p:nvGrpSpPr>
      <p:grpSpPr>
        <a:xfrm>
          <a:off x="0" y="0"/>
          <a:ext cx="0" cy="0"/>
          <a:chOff x="0" y="0"/>
          <a:chExt cx="0" cy="0"/>
        </a:xfrm>
      </p:grpSpPr>
      <p:sp>
        <p:nvSpPr>
          <p:cNvPr id="3" name="Rectangle 1"/>
          <p:cNvSpPr/>
          <p:nvPr userDrawn="1"/>
        </p:nvSpPr>
        <p:spPr>
          <a:xfrm>
            <a:off x="233932" y="174940"/>
            <a:ext cx="6404486" cy="1147688"/>
          </a:xfrm>
          <a:custGeom>
            <a:avLst/>
            <a:gdLst>
              <a:gd name="connsiteX0" fmla="*/ 0 w 6378151"/>
              <a:gd name="connsiteY0" fmla="*/ 0 h 1143000"/>
              <a:gd name="connsiteX1" fmla="*/ 6378151 w 6378151"/>
              <a:gd name="connsiteY1" fmla="*/ 0 h 1143000"/>
              <a:gd name="connsiteX2" fmla="*/ 6378151 w 6378151"/>
              <a:gd name="connsiteY2" fmla="*/ 1143000 h 1143000"/>
              <a:gd name="connsiteX3" fmla="*/ 0 w 6378151"/>
              <a:gd name="connsiteY3" fmla="*/ 1143000 h 1143000"/>
              <a:gd name="connsiteX4" fmla="*/ 0 w 6378151"/>
              <a:gd name="connsiteY4" fmla="*/ 0 h 1143000"/>
              <a:gd name="connsiteX0" fmla="*/ 172122 w 6378151"/>
              <a:gd name="connsiteY0" fmla="*/ 161365 h 1143000"/>
              <a:gd name="connsiteX1" fmla="*/ 6378151 w 6378151"/>
              <a:gd name="connsiteY1" fmla="*/ 0 h 1143000"/>
              <a:gd name="connsiteX2" fmla="*/ 6378151 w 6378151"/>
              <a:gd name="connsiteY2" fmla="*/ 1143000 h 1143000"/>
              <a:gd name="connsiteX3" fmla="*/ 0 w 6378151"/>
              <a:gd name="connsiteY3" fmla="*/ 1143000 h 1143000"/>
              <a:gd name="connsiteX4" fmla="*/ 172122 w 6378151"/>
              <a:gd name="connsiteY4" fmla="*/ 161365 h 1143000"/>
              <a:gd name="connsiteX0" fmla="*/ 172122 w 6378151"/>
              <a:gd name="connsiteY0" fmla="*/ 161365 h 1143000"/>
              <a:gd name="connsiteX1" fmla="*/ 6378151 w 6378151"/>
              <a:gd name="connsiteY1" fmla="*/ 0 h 1143000"/>
              <a:gd name="connsiteX2" fmla="*/ 6378151 w 6378151"/>
              <a:gd name="connsiteY2" fmla="*/ 1143000 h 1143000"/>
              <a:gd name="connsiteX3" fmla="*/ 0 w 6378151"/>
              <a:gd name="connsiteY3" fmla="*/ 1143000 h 1143000"/>
              <a:gd name="connsiteX4" fmla="*/ 172122 w 6378151"/>
              <a:gd name="connsiteY4" fmla="*/ 161365 h 1143000"/>
              <a:gd name="connsiteX0" fmla="*/ 204395 w 6378151"/>
              <a:gd name="connsiteY0" fmla="*/ 182880 h 1143000"/>
              <a:gd name="connsiteX1" fmla="*/ 6378151 w 6378151"/>
              <a:gd name="connsiteY1" fmla="*/ 0 h 1143000"/>
              <a:gd name="connsiteX2" fmla="*/ 6378151 w 6378151"/>
              <a:gd name="connsiteY2" fmla="*/ 1143000 h 1143000"/>
              <a:gd name="connsiteX3" fmla="*/ 0 w 6378151"/>
              <a:gd name="connsiteY3" fmla="*/ 1143000 h 1143000"/>
              <a:gd name="connsiteX4" fmla="*/ 204395 w 6378151"/>
              <a:gd name="connsiteY4" fmla="*/ 182880 h 1143000"/>
              <a:gd name="connsiteX0" fmla="*/ 204395 w 6378151"/>
              <a:gd name="connsiteY0" fmla="*/ 182880 h 1143000"/>
              <a:gd name="connsiteX1" fmla="*/ 6378151 w 6378151"/>
              <a:gd name="connsiteY1" fmla="*/ 0 h 1143000"/>
              <a:gd name="connsiteX2" fmla="*/ 6378151 w 6378151"/>
              <a:gd name="connsiteY2" fmla="*/ 1143000 h 1143000"/>
              <a:gd name="connsiteX3" fmla="*/ 0 w 6378151"/>
              <a:gd name="connsiteY3" fmla="*/ 1143000 h 1143000"/>
              <a:gd name="connsiteX4" fmla="*/ 204395 w 6378151"/>
              <a:gd name="connsiteY4" fmla="*/ 182880 h 1143000"/>
              <a:gd name="connsiteX0" fmla="*/ 204395 w 6378151"/>
              <a:gd name="connsiteY0" fmla="*/ 182880 h 1143000"/>
              <a:gd name="connsiteX1" fmla="*/ 6378151 w 6378151"/>
              <a:gd name="connsiteY1" fmla="*/ 0 h 1143000"/>
              <a:gd name="connsiteX2" fmla="*/ 6378151 w 6378151"/>
              <a:gd name="connsiteY2" fmla="*/ 1143000 h 1143000"/>
              <a:gd name="connsiteX3" fmla="*/ 0 w 6378151"/>
              <a:gd name="connsiteY3" fmla="*/ 1143000 h 1143000"/>
              <a:gd name="connsiteX4" fmla="*/ 204395 w 6378151"/>
              <a:gd name="connsiteY4" fmla="*/ 182880 h 1143000"/>
              <a:gd name="connsiteX0" fmla="*/ 204395 w 6378151"/>
              <a:gd name="connsiteY0" fmla="*/ 182880 h 1143000"/>
              <a:gd name="connsiteX1" fmla="*/ 6378151 w 6378151"/>
              <a:gd name="connsiteY1" fmla="*/ 0 h 1143000"/>
              <a:gd name="connsiteX2" fmla="*/ 6378151 w 6378151"/>
              <a:gd name="connsiteY2" fmla="*/ 1143000 h 1143000"/>
              <a:gd name="connsiteX3" fmla="*/ 0 w 6378151"/>
              <a:gd name="connsiteY3" fmla="*/ 1143000 h 1143000"/>
              <a:gd name="connsiteX4" fmla="*/ 204395 w 6378151"/>
              <a:gd name="connsiteY4" fmla="*/ 182880 h 1143000"/>
              <a:gd name="connsiteX0" fmla="*/ 204395 w 6378151"/>
              <a:gd name="connsiteY0" fmla="*/ 74634 h 1034754"/>
              <a:gd name="connsiteX1" fmla="*/ 6119967 w 6378151"/>
              <a:gd name="connsiteY1" fmla="*/ 63876 h 1034754"/>
              <a:gd name="connsiteX2" fmla="*/ 6378151 w 6378151"/>
              <a:gd name="connsiteY2" fmla="*/ 1034754 h 1034754"/>
              <a:gd name="connsiteX3" fmla="*/ 0 w 6378151"/>
              <a:gd name="connsiteY3" fmla="*/ 1034754 h 1034754"/>
              <a:gd name="connsiteX4" fmla="*/ 204395 w 6378151"/>
              <a:gd name="connsiteY4" fmla="*/ 74634 h 1034754"/>
              <a:gd name="connsiteX0" fmla="*/ 204395 w 6378151"/>
              <a:gd name="connsiteY0" fmla="*/ 82083 h 1042203"/>
              <a:gd name="connsiteX1" fmla="*/ 6044663 w 6378151"/>
              <a:gd name="connsiteY1" fmla="*/ 39052 h 1042203"/>
              <a:gd name="connsiteX2" fmla="*/ 6378151 w 6378151"/>
              <a:gd name="connsiteY2" fmla="*/ 1042203 h 1042203"/>
              <a:gd name="connsiteX3" fmla="*/ 0 w 6378151"/>
              <a:gd name="connsiteY3" fmla="*/ 1042203 h 1042203"/>
              <a:gd name="connsiteX4" fmla="*/ 204395 w 6378151"/>
              <a:gd name="connsiteY4" fmla="*/ 82083 h 1042203"/>
              <a:gd name="connsiteX0" fmla="*/ 204395 w 6378151"/>
              <a:gd name="connsiteY0" fmla="*/ 82083 h 1042203"/>
              <a:gd name="connsiteX1" fmla="*/ 6044663 w 6378151"/>
              <a:gd name="connsiteY1" fmla="*/ 39052 h 1042203"/>
              <a:gd name="connsiteX2" fmla="*/ 6378151 w 6378151"/>
              <a:gd name="connsiteY2" fmla="*/ 1042203 h 1042203"/>
              <a:gd name="connsiteX3" fmla="*/ 0 w 6378151"/>
              <a:gd name="connsiteY3" fmla="*/ 1042203 h 1042203"/>
              <a:gd name="connsiteX4" fmla="*/ 204395 w 6378151"/>
              <a:gd name="connsiteY4" fmla="*/ 82083 h 1042203"/>
              <a:gd name="connsiteX0" fmla="*/ 204395 w 6378151"/>
              <a:gd name="connsiteY0" fmla="*/ 209708 h 1169828"/>
              <a:gd name="connsiteX1" fmla="*/ 6044663 w 6378151"/>
              <a:gd name="connsiteY1" fmla="*/ 166677 h 1169828"/>
              <a:gd name="connsiteX2" fmla="*/ 6378151 w 6378151"/>
              <a:gd name="connsiteY2" fmla="*/ 1169828 h 1169828"/>
              <a:gd name="connsiteX3" fmla="*/ 0 w 6378151"/>
              <a:gd name="connsiteY3" fmla="*/ 1169828 h 1169828"/>
              <a:gd name="connsiteX4" fmla="*/ 204395 w 6378151"/>
              <a:gd name="connsiteY4" fmla="*/ 209708 h 1169828"/>
              <a:gd name="connsiteX0" fmla="*/ 204395 w 6378151"/>
              <a:gd name="connsiteY0" fmla="*/ 216207 h 1176327"/>
              <a:gd name="connsiteX1" fmla="*/ 6044663 w 6378151"/>
              <a:gd name="connsiteY1" fmla="*/ 173176 h 1176327"/>
              <a:gd name="connsiteX2" fmla="*/ 6378151 w 6378151"/>
              <a:gd name="connsiteY2" fmla="*/ 1176327 h 1176327"/>
              <a:gd name="connsiteX3" fmla="*/ 0 w 6378151"/>
              <a:gd name="connsiteY3" fmla="*/ 1176327 h 1176327"/>
              <a:gd name="connsiteX4" fmla="*/ 204395 w 6378151"/>
              <a:gd name="connsiteY4" fmla="*/ 216207 h 1176327"/>
              <a:gd name="connsiteX0" fmla="*/ 311971 w 6378151"/>
              <a:gd name="connsiteY0" fmla="*/ 179132 h 1203798"/>
              <a:gd name="connsiteX1" fmla="*/ 6044663 w 6378151"/>
              <a:gd name="connsiteY1" fmla="*/ 200647 h 1203798"/>
              <a:gd name="connsiteX2" fmla="*/ 6378151 w 6378151"/>
              <a:gd name="connsiteY2" fmla="*/ 1203798 h 1203798"/>
              <a:gd name="connsiteX3" fmla="*/ 0 w 6378151"/>
              <a:gd name="connsiteY3" fmla="*/ 1203798 h 1203798"/>
              <a:gd name="connsiteX4" fmla="*/ 311971 w 6378151"/>
              <a:gd name="connsiteY4" fmla="*/ 179132 h 1203798"/>
              <a:gd name="connsiteX0" fmla="*/ 311971 w 6378151"/>
              <a:gd name="connsiteY0" fmla="*/ 179132 h 1203798"/>
              <a:gd name="connsiteX1" fmla="*/ 6044663 w 6378151"/>
              <a:gd name="connsiteY1" fmla="*/ 200647 h 1203798"/>
              <a:gd name="connsiteX2" fmla="*/ 6378151 w 6378151"/>
              <a:gd name="connsiteY2" fmla="*/ 1203798 h 1203798"/>
              <a:gd name="connsiteX3" fmla="*/ 0 w 6378151"/>
              <a:gd name="connsiteY3" fmla="*/ 1203798 h 1203798"/>
              <a:gd name="connsiteX4" fmla="*/ 311971 w 6378151"/>
              <a:gd name="connsiteY4" fmla="*/ 179132 h 1203798"/>
              <a:gd name="connsiteX0" fmla="*/ 311971 w 6378151"/>
              <a:gd name="connsiteY0" fmla="*/ 171490 h 1196156"/>
              <a:gd name="connsiteX1" fmla="*/ 6044663 w 6378151"/>
              <a:gd name="connsiteY1" fmla="*/ 193005 h 1196156"/>
              <a:gd name="connsiteX2" fmla="*/ 6378151 w 6378151"/>
              <a:gd name="connsiteY2" fmla="*/ 1196156 h 1196156"/>
              <a:gd name="connsiteX3" fmla="*/ 0 w 6378151"/>
              <a:gd name="connsiteY3" fmla="*/ 1196156 h 1196156"/>
              <a:gd name="connsiteX4" fmla="*/ 311971 w 6378151"/>
              <a:gd name="connsiteY4" fmla="*/ 171490 h 1196156"/>
              <a:gd name="connsiteX0" fmla="*/ 311971 w 6378151"/>
              <a:gd name="connsiteY0" fmla="*/ 140008 h 1164674"/>
              <a:gd name="connsiteX1" fmla="*/ 6044663 w 6378151"/>
              <a:gd name="connsiteY1" fmla="*/ 161523 h 1164674"/>
              <a:gd name="connsiteX2" fmla="*/ 6378151 w 6378151"/>
              <a:gd name="connsiteY2" fmla="*/ 1164674 h 1164674"/>
              <a:gd name="connsiteX3" fmla="*/ 0 w 6378151"/>
              <a:gd name="connsiteY3" fmla="*/ 1164674 h 1164674"/>
              <a:gd name="connsiteX4" fmla="*/ 311971 w 6378151"/>
              <a:gd name="connsiteY4" fmla="*/ 140008 h 1164674"/>
              <a:gd name="connsiteX0" fmla="*/ 311971 w 6378151"/>
              <a:gd name="connsiteY0" fmla="*/ 130732 h 1155398"/>
              <a:gd name="connsiteX1" fmla="*/ 6044663 w 6378151"/>
              <a:gd name="connsiteY1" fmla="*/ 152247 h 1155398"/>
              <a:gd name="connsiteX2" fmla="*/ 6378151 w 6378151"/>
              <a:gd name="connsiteY2" fmla="*/ 1155398 h 1155398"/>
              <a:gd name="connsiteX3" fmla="*/ 0 w 6378151"/>
              <a:gd name="connsiteY3" fmla="*/ 1155398 h 1155398"/>
              <a:gd name="connsiteX4" fmla="*/ 311971 w 6378151"/>
              <a:gd name="connsiteY4" fmla="*/ 130732 h 1155398"/>
              <a:gd name="connsiteX0" fmla="*/ 311971 w 6378151"/>
              <a:gd name="connsiteY0" fmla="*/ 116775 h 1141441"/>
              <a:gd name="connsiteX1" fmla="*/ 5947844 w 6378151"/>
              <a:gd name="connsiteY1" fmla="*/ 159805 h 1141441"/>
              <a:gd name="connsiteX2" fmla="*/ 6378151 w 6378151"/>
              <a:gd name="connsiteY2" fmla="*/ 1141441 h 1141441"/>
              <a:gd name="connsiteX3" fmla="*/ 0 w 6378151"/>
              <a:gd name="connsiteY3" fmla="*/ 1141441 h 1141441"/>
              <a:gd name="connsiteX4" fmla="*/ 311971 w 6378151"/>
              <a:gd name="connsiteY4" fmla="*/ 116775 h 1141441"/>
              <a:gd name="connsiteX0" fmla="*/ 311971 w 6378151"/>
              <a:gd name="connsiteY0" fmla="*/ 152822 h 1177488"/>
              <a:gd name="connsiteX1" fmla="*/ 6033906 w 6378151"/>
              <a:gd name="connsiteY1" fmla="*/ 142064 h 1177488"/>
              <a:gd name="connsiteX2" fmla="*/ 6378151 w 6378151"/>
              <a:gd name="connsiteY2" fmla="*/ 1177488 h 1177488"/>
              <a:gd name="connsiteX3" fmla="*/ 0 w 6378151"/>
              <a:gd name="connsiteY3" fmla="*/ 1177488 h 1177488"/>
              <a:gd name="connsiteX4" fmla="*/ 311971 w 6378151"/>
              <a:gd name="connsiteY4" fmla="*/ 152822 h 1177488"/>
              <a:gd name="connsiteX0" fmla="*/ 311971 w 6378151"/>
              <a:gd name="connsiteY0" fmla="*/ 152822 h 1177488"/>
              <a:gd name="connsiteX1" fmla="*/ 6033906 w 6378151"/>
              <a:gd name="connsiteY1" fmla="*/ 142064 h 1177488"/>
              <a:gd name="connsiteX2" fmla="*/ 6378151 w 6378151"/>
              <a:gd name="connsiteY2" fmla="*/ 1177488 h 1177488"/>
              <a:gd name="connsiteX3" fmla="*/ 0 w 6378151"/>
              <a:gd name="connsiteY3" fmla="*/ 1177488 h 1177488"/>
              <a:gd name="connsiteX4" fmla="*/ 311971 w 6378151"/>
              <a:gd name="connsiteY4" fmla="*/ 152822 h 1177488"/>
              <a:gd name="connsiteX0" fmla="*/ 311971 w 6378151"/>
              <a:gd name="connsiteY0" fmla="*/ 119570 h 1144236"/>
              <a:gd name="connsiteX1" fmla="*/ 6033906 w 6378151"/>
              <a:gd name="connsiteY1" fmla="*/ 108812 h 1144236"/>
              <a:gd name="connsiteX2" fmla="*/ 6378151 w 6378151"/>
              <a:gd name="connsiteY2" fmla="*/ 1144236 h 1144236"/>
              <a:gd name="connsiteX3" fmla="*/ 0 w 6378151"/>
              <a:gd name="connsiteY3" fmla="*/ 1144236 h 1144236"/>
              <a:gd name="connsiteX4" fmla="*/ 311971 w 6378151"/>
              <a:gd name="connsiteY4" fmla="*/ 119570 h 1144236"/>
              <a:gd name="connsiteX0" fmla="*/ 311971 w 6378151"/>
              <a:gd name="connsiteY0" fmla="*/ 16611 h 1041277"/>
              <a:gd name="connsiteX1" fmla="*/ 6033906 w 6378151"/>
              <a:gd name="connsiteY1" fmla="*/ 5853 h 1041277"/>
              <a:gd name="connsiteX2" fmla="*/ 6378151 w 6378151"/>
              <a:gd name="connsiteY2" fmla="*/ 1041277 h 1041277"/>
              <a:gd name="connsiteX3" fmla="*/ 0 w 6378151"/>
              <a:gd name="connsiteY3" fmla="*/ 1041277 h 1041277"/>
              <a:gd name="connsiteX4" fmla="*/ 311971 w 6378151"/>
              <a:gd name="connsiteY4" fmla="*/ 16611 h 1041277"/>
              <a:gd name="connsiteX0" fmla="*/ 311971 w 6378151"/>
              <a:gd name="connsiteY0" fmla="*/ 100650 h 1125316"/>
              <a:gd name="connsiteX1" fmla="*/ 6033906 w 6378151"/>
              <a:gd name="connsiteY1" fmla="*/ 89892 h 1125316"/>
              <a:gd name="connsiteX2" fmla="*/ 6378151 w 6378151"/>
              <a:gd name="connsiteY2" fmla="*/ 1125316 h 1125316"/>
              <a:gd name="connsiteX3" fmla="*/ 0 w 6378151"/>
              <a:gd name="connsiteY3" fmla="*/ 1125316 h 1125316"/>
              <a:gd name="connsiteX4" fmla="*/ 311971 w 6378151"/>
              <a:gd name="connsiteY4" fmla="*/ 100650 h 1125316"/>
              <a:gd name="connsiteX0" fmla="*/ 311971 w 6378151"/>
              <a:gd name="connsiteY0" fmla="*/ 108062 h 1132728"/>
              <a:gd name="connsiteX1" fmla="*/ 6001633 w 6378151"/>
              <a:gd name="connsiteY1" fmla="*/ 86546 h 1132728"/>
              <a:gd name="connsiteX2" fmla="*/ 6378151 w 6378151"/>
              <a:gd name="connsiteY2" fmla="*/ 1132728 h 1132728"/>
              <a:gd name="connsiteX3" fmla="*/ 0 w 6378151"/>
              <a:gd name="connsiteY3" fmla="*/ 1132728 h 1132728"/>
              <a:gd name="connsiteX4" fmla="*/ 311971 w 6378151"/>
              <a:gd name="connsiteY4" fmla="*/ 108062 h 1132728"/>
              <a:gd name="connsiteX0" fmla="*/ 311971 w 6378151"/>
              <a:gd name="connsiteY0" fmla="*/ 108062 h 1132728"/>
              <a:gd name="connsiteX1" fmla="*/ 6001633 w 6378151"/>
              <a:gd name="connsiteY1" fmla="*/ 86546 h 1132728"/>
              <a:gd name="connsiteX2" fmla="*/ 6378151 w 6378151"/>
              <a:gd name="connsiteY2" fmla="*/ 1132728 h 1132728"/>
              <a:gd name="connsiteX3" fmla="*/ 0 w 6378151"/>
              <a:gd name="connsiteY3" fmla="*/ 1132728 h 1132728"/>
              <a:gd name="connsiteX4" fmla="*/ 311971 w 6378151"/>
              <a:gd name="connsiteY4" fmla="*/ 108062 h 1132728"/>
              <a:gd name="connsiteX0" fmla="*/ 311971 w 6378151"/>
              <a:gd name="connsiteY0" fmla="*/ 103312 h 1127978"/>
              <a:gd name="connsiteX1" fmla="*/ 6001633 w 6378151"/>
              <a:gd name="connsiteY1" fmla="*/ 81796 h 1127978"/>
              <a:gd name="connsiteX2" fmla="*/ 6378151 w 6378151"/>
              <a:gd name="connsiteY2" fmla="*/ 1127978 h 1127978"/>
              <a:gd name="connsiteX3" fmla="*/ 0 w 6378151"/>
              <a:gd name="connsiteY3" fmla="*/ 1127978 h 1127978"/>
              <a:gd name="connsiteX4" fmla="*/ 311971 w 6378151"/>
              <a:gd name="connsiteY4" fmla="*/ 103312 h 1127978"/>
              <a:gd name="connsiteX0" fmla="*/ 311971 w 6378151"/>
              <a:gd name="connsiteY0" fmla="*/ 118455 h 1143121"/>
              <a:gd name="connsiteX1" fmla="*/ 6001633 w 6378151"/>
              <a:gd name="connsiteY1" fmla="*/ 96939 h 1143121"/>
              <a:gd name="connsiteX2" fmla="*/ 6378151 w 6378151"/>
              <a:gd name="connsiteY2" fmla="*/ 1143121 h 1143121"/>
              <a:gd name="connsiteX3" fmla="*/ 0 w 6378151"/>
              <a:gd name="connsiteY3" fmla="*/ 1143121 h 1143121"/>
              <a:gd name="connsiteX4" fmla="*/ 311971 w 6378151"/>
              <a:gd name="connsiteY4" fmla="*/ 118455 h 1143121"/>
              <a:gd name="connsiteX0" fmla="*/ 311971 w 6378151"/>
              <a:gd name="connsiteY0" fmla="*/ 118455 h 1143121"/>
              <a:gd name="connsiteX1" fmla="*/ 6001633 w 6378151"/>
              <a:gd name="connsiteY1" fmla="*/ 96939 h 1143121"/>
              <a:gd name="connsiteX2" fmla="*/ 6378151 w 6378151"/>
              <a:gd name="connsiteY2" fmla="*/ 1143121 h 1143121"/>
              <a:gd name="connsiteX3" fmla="*/ 0 w 6378151"/>
              <a:gd name="connsiteY3" fmla="*/ 1143121 h 1143121"/>
              <a:gd name="connsiteX4" fmla="*/ 311971 w 6378151"/>
              <a:gd name="connsiteY4" fmla="*/ 118455 h 1143121"/>
              <a:gd name="connsiteX0" fmla="*/ 311971 w 6378151"/>
              <a:gd name="connsiteY0" fmla="*/ 113915 h 1138581"/>
              <a:gd name="connsiteX1" fmla="*/ 6001633 w 6378151"/>
              <a:gd name="connsiteY1" fmla="*/ 92399 h 1138581"/>
              <a:gd name="connsiteX2" fmla="*/ 6378151 w 6378151"/>
              <a:gd name="connsiteY2" fmla="*/ 1138581 h 1138581"/>
              <a:gd name="connsiteX3" fmla="*/ 0 w 6378151"/>
              <a:gd name="connsiteY3" fmla="*/ 1138581 h 1138581"/>
              <a:gd name="connsiteX4" fmla="*/ 311971 w 6378151"/>
              <a:gd name="connsiteY4" fmla="*/ 113915 h 1138581"/>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378151" h="1147688">
                <a:moveTo>
                  <a:pt x="311971" y="123022"/>
                </a:moveTo>
                <a:cubicBezTo>
                  <a:pt x="702453" y="8274"/>
                  <a:pt x="5352966" y="-74203"/>
                  <a:pt x="6001633" y="101506"/>
                </a:cubicBezTo>
                <a:cubicBezTo>
                  <a:pt x="6446285" y="575739"/>
                  <a:pt x="6266988" y="813304"/>
                  <a:pt x="6378151" y="1147688"/>
                </a:cubicBezTo>
                <a:lnTo>
                  <a:pt x="0" y="1147688"/>
                </a:lnTo>
                <a:cubicBezTo>
                  <a:pt x="57374" y="820476"/>
                  <a:pt x="-78891" y="439478"/>
                  <a:pt x="311971" y="123022"/>
                </a:cubicBezTo>
                <a:close/>
              </a:path>
            </a:pathLst>
          </a:cu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a:p>
        </p:txBody>
      </p:sp>
      <p:grpSp>
        <p:nvGrpSpPr>
          <p:cNvPr id="4" name="Group 3"/>
          <p:cNvGrpSpPr/>
          <p:nvPr userDrawn="1"/>
        </p:nvGrpSpPr>
        <p:grpSpPr>
          <a:xfrm>
            <a:off x="211055" y="1321594"/>
            <a:ext cx="6436810" cy="3602496"/>
            <a:chOff x="220782" y="1331119"/>
            <a:chExt cx="6436810" cy="3602496"/>
          </a:xfrm>
        </p:grpSpPr>
        <p:sp>
          <p:nvSpPr>
            <p:cNvPr id="5" name="Freeform 4"/>
            <p:cNvSpPr/>
            <p:nvPr/>
          </p:nvSpPr>
          <p:spPr>
            <a:xfrm>
              <a:off x="1630680" y="1333500"/>
              <a:ext cx="4968240" cy="7620"/>
            </a:xfrm>
            <a:custGeom>
              <a:avLst/>
              <a:gdLst>
                <a:gd name="connsiteX0" fmla="*/ 0 w 4968240"/>
                <a:gd name="connsiteY0" fmla="*/ 0 h 7620"/>
                <a:gd name="connsiteX1" fmla="*/ 2781300 w 4968240"/>
                <a:gd name="connsiteY1" fmla="*/ 0 h 7620"/>
                <a:gd name="connsiteX2" fmla="*/ 4968240 w 4968240"/>
                <a:gd name="connsiteY2" fmla="*/ 7620 h 7620"/>
              </a:gdLst>
              <a:ahLst/>
              <a:cxnLst>
                <a:cxn ang="0">
                  <a:pos x="connsiteX0" y="connsiteY0"/>
                </a:cxn>
                <a:cxn ang="0">
                  <a:pos x="connsiteX1" y="connsiteY1"/>
                </a:cxn>
                <a:cxn ang="0">
                  <a:pos x="connsiteX2" y="connsiteY2"/>
                </a:cxn>
              </a:cxnLst>
              <a:rect l="l" t="t" r="r" b="b"/>
              <a:pathLst>
                <a:path w="4968240" h="7620">
                  <a:moveTo>
                    <a:pt x="0" y="0"/>
                  </a:moveTo>
                  <a:lnTo>
                    <a:pt x="2781300" y="0"/>
                  </a:lnTo>
                  <a:lnTo>
                    <a:pt x="4968240" y="7620"/>
                  </a:lnTo>
                </a:path>
              </a:pathLst>
            </a:custGeom>
            <a:noFill/>
            <a:ln>
              <a:solidFill>
                <a:srgbClr val="F95D5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a:p>
          </p:txBody>
        </p:sp>
        <p:sp>
          <p:nvSpPr>
            <p:cNvPr id="6" name="Freeform 5"/>
            <p:cNvSpPr/>
            <p:nvPr/>
          </p:nvSpPr>
          <p:spPr>
            <a:xfrm>
              <a:off x="220782" y="1333500"/>
              <a:ext cx="6436810" cy="3600115"/>
            </a:xfrm>
            <a:custGeom>
              <a:avLst/>
              <a:gdLst>
                <a:gd name="connsiteX0" fmla="*/ 6378138 w 6436810"/>
                <a:gd name="connsiteY0" fmla="*/ 0 h 3600115"/>
                <a:gd name="connsiteX1" fmla="*/ 6431478 w 6436810"/>
                <a:gd name="connsiteY1" fmla="*/ 723900 h 3600115"/>
                <a:gd name="connsiteX2" fmla="*/ 6431478 w 6436810"/>
                <a:gd name="connsiteY2" fmla="*/ 1607820 h 3600115"/>
                <a:gd name="connsiteX3" fmla="*/ 6400998 w 6436810"/>
                <a:gd name="connsiteY3" fmla="*/ 2400300 h 3600115"/>
                <a:gd name="connsiteX4" fmla="*/ 6332418 w 6436810"/>
                <a:gd name="connsiteY4" fmla="*/ 2895600 h 3600115"/>
                <a:gd name="connsiteX5" fmla="*/ 6240978 w 6436810"/>
                <a:gd name="connsiteY5" fmla="*/ 3177540 h 3600115"/>
                <a:gd name="connsiteX6" fmla="*/ 6088578 w 6436810"/>
                <a:gd name="connsiteY6" fmla="*/ 3390900 h 3600115"/>
                <a:gd name="connsiteX7" fmla="*/ 5814258 w 6436810"/>
                <a:gd name="connsiteY7" fmla="*/ 3520440 h 3600115"/>
                <a:gd name="connsiteX8" fmla="*/ 5440878 w 6436810"/>
                <a:gd name="connsiteY8" fmla="*/ 3573780 h 3600115"/>
                <a:gd name="connsiteX9" fmla="*/ 4564578 w 6436810"/>
                <a:gd name="connsiteY9" fmla="*/ 3573780 h 3600115"/>
                <a:gd name="connsiteX10" fmla="*/ 3833058 w 6436810"/>
                <a:gd name="connsiteY10" fmla="*/ 3566160 h 3600115"/>
                <a:gd name="connsiteX11" fmla="*/ 3116778 w 6436810"/>
                <a:gd name="connsiteY11" fmla="*/ 3566160 h 3600115"/>
                <a:gd name="connsiteX12" fmla="*/ 2423358 w 6436810"/>
                <a:gd name="connsiteY12" fmla="*/ 3581400 h 3600115"/>
                <a:gd name="connsiteX13" fmla="*/ 1874718 w 6436810"/>
                <a:gd name="connsiteY13" fmla="*/ 3596640 h 3600115"/>
                <a:gd name="connsiteX14" fmla="*/ 1333698 w 6436810"/>
                <a:gd name="connsiteY14" fmla="*/ 3596640 h 3600115"/>
                <a:gd name="connsiteX15" fmla="*/ 838398 w 6436810"/>
                <a:gd name="connsiteY15" fmla="*/ 3558540 h 3600115"/>
                <a:gd name="connsiteX16" fmla="*/ 579318 w 6436810"/>
                <a:gd name="connsiteY16" fmla="*/ 3497580 h 3600115"/>
                <a:gd name="connsiteX17" fmla="*/ 388818 w 6436810"/>
                <a:gd name="connsiteY17" fmla="*/ 3413760 h 3600115"/>
                <a:gd name="connsiteX18" fmla="*/ 266898 w 6436810"/>
                <a:gd name="connsiteY18" fmla="*/ 3314700 h 3600115"/>
                <a:gd name="connsiteX19" fmla="*/ 175458 w 6436810"/>
                <a:gd name="connsiteY19" fmla="*/ 3124200 h 3600115"/>
                <a:gd name="connsiteX20" fmla="*/ 114498 w 6436810"/>
                <a:gd name="connsiteY20" fmla="*/ 2910840 h 3600115"/>
                <a:gd name="connsiteX21" fmla="*/ 61158 w 6436810"/>
                <a:gd name="connsiteY21" fmla="*/ 2636520 h 3600115"/>
                <a:gd name="connsiteX22" fmla="*/ 38298 w 6436810"/>
                <a:gd name="connsiteY22" fmla="*/ 2278380 h 3600115"/>
                <a:gd name="connsiteX23" fmla="*/ 15438 w 6436810"/>
                <a:gd name="connsiteY23" fmla="*/ 1866900 h 3600115"/>
                <a:gd name="connsiteX24" fmla="*/ 15438 w 6436810"/>
                <a:gd name="connsiteY24" fmla="*/ 1455420 h 3600115"/>
                <a:gd name="connsiteX25" fmla="*/ 198 w 6436810"/>
                <a:gd name="connsiteY25" fmla="*/ 952500 h 3600115"/>
                <a:gd name="connsiteX26" fmla="*/ 7818 w 6436810"/>
                <a:gd name="connsiteY26" fmla="*/ 289560 h 3600115"/>
                <a:gd name="connsiteX27" fmla="*/ 23058 w 6436810"/>
                <a:gd name="connsiteY27" fmla="*/ 0 h 36001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6436810" h="3600115">
                  <a:moveTo>
                    <a:pt x="6378138" y="0"/>
                  </a:moveTo>
                  <a:cubicBezTo>
                    <a:pt x="6400363" y="227965"/>
                    <a:pt x="6422588" y="455930"/>
                    <a:pt x="6431478" y="723900"/>
                  </a:cubicBezTo>
                  <a:cubicBezTo>
                    <a:pt x="6440368" y="991870"/>
                    <a:pt x="6436558" y="1328420"/>
                    <a:pt x="6431478" y="1607820"/>
                  </a:cubicBezTo>
                  <a:cubicBezTo>
                    <a:pt x="6426398" y="1887220"/>
                    <a:pt x="6417508" y="2185670"/>
                    <a:pt x="6400998" y="2400300"/>
                  </a:cubicBezTo>
                  <a:cubicBezTo>
                    <a:pt x="6384488" y="2614930"/>
                    <a:pt x="6359088" y="2766060"/>
                    <a:pt x="6332418" y="2895600"/>
                  </a:cubicBezTo>
                  <a:cubicBezTo>
                    <a:pt x="6305748" y="3025140"/>
                    <a:pt x="6281618" y="3094990"/>
                    <a:pt x="6240978" y="3177540"/>
                  </a:cubicBezTo>
                  <a:cubicBezTo>
                    <a:pt x="6200338" y="3260090"/>
                    <a:pt x="6159698" y="3333750"/>
                    <a:pt x="6088578" y="3390900"/>
                  </a:cubicBezTo>
                  <a:cubicBezTo>
                    <a:pt x="6017458" y="3448050"/>
                    <a:pt x="5922208" y="3489960"/>
                    <a:pt x="5814258" y="3520440"/>
                  </a:cubicBezTo>
                  <a:cubicBezTo>
                    <a:pt x="5706308" y="3550920"/>
                    <a:pt x="5649158" y="3564890"/>
                    <a:pt x="5440878" y="3573780"/>
                  </a:cubicBezTo>
                  <a:cubicBezTo>
                    <a:pt x="5232598" y="3582670"/>
                    <a:pt x="4564578" y="3573780"/>
                    <a:pt x="4564578" y="3573780"/>
                  </a:cubicBezTo>
                  <a:lnTo>
                    <a:pt x="3833058" y="3566160"/>
                  </a:lnTo>
                  <a:lnTo>
                    <a:pt x="3116778" y="3566160"/>
                  </a:lnTo>
                  <a:cubicBezTo>
                    <a:pt x="2881828" y="3568700"/>
                    <a:pt x="2423358" y="3581400"/>
                    <a:pt x="2423358" y="3581400"/>
                  </a:cubicBezTo>
                  <a:lnTo>
                    <a:pt x="1874718" y="3596640"/>
                  </a:lnTo>
                  <a:cubicBezTo>
                    <a:pt x="1693108" y="3599180"/>
                    <a:pt x="1506418" y="3602990"/>
                    <a:pt x="1333698" y="3596640"/>
                  </a:cubicBezTo>
                  <a:cubicBezTo>
                    <a:pt x="1160978" y="3590290"/>
                    <a:pt x="964128" y="3575050"/>
                    <a:pt x="838398" y="3558540"/>
                  </a:cubicBezTo>
                  <a:cubicBezTo>
                    <a:pt x="712668" y="3542030"/>
                    <a:pt x="654248" y="3521710"/>
                    <a:pt x="579318" y="3497580"/>
                  </a:cubicBezTo>
                  <a:cubicBezTo>
                    <a:pt x="504388" y="3473450"/>
                    <a:pt x="440888" y="3444240"/>
                    <a:pt x="388818" y="3413760"/>
                  </a:cubicBezTo>
                  <a:cubicBezTo>
                    <a:pt x="336748" y="3383280"/>
                    <a:pt x="302458" y="3362960"/>
                    <a:pt x="266898" y="3314700"/>
                  </a:cubicBezTo>
                  <a:cubicBezTo>
                    <a:pt x="231338" y="3266440"/>
                    <a:pt x="200858" y="3191510"/>
                    <a:pt x="175458" y="3124200"/>
                  </a:cubicBezTo>
                  <a:cubicBezTo>
                    <a:pt x="150058" y="3056890"/>
                    <a:pt x="133548" y="2992120"/>
                    <a:pt x="114498" y="2910840"/>
                  </a:cubicBezTo>
                  <a:cubicBezTo>
                    <a:pt x="95448" y="2829560"/>
                    <a:pt x="73858" y="2741930"/>
                    <a:pt x="61158" y="2636520"/>
                  </a:cubicBezTo>
                  <a:cubicBezTo>
                    <a:pt x="48458" y="2531110"/>
                    <a:pt x="45918" y="2406650"/>
                    <a:pt x="38298" y="2278380"/>
                  </a:cubicBezTo>
                  <a:cubicBezTo>
                    <a:pt x="30678" y="2150110"/>
                    <a:pt x="19248" y="2004060"/>
                    <a:pt x="15438" y="1866900"/>
                  </a:cubicBezTo>
                  <a:cubicBezTo>
                    <a:pt x="11628" y="1729740"/>
                    <a:pt x="17978" y="1607820"/>
                    <a:pt x="15438" y="1455420"/>
                  </a:cubicBezTo>
                  <a:cubicBezTo>
                    <a:pt x="12898" y="1303020"/>
                    <a:pt x="1468" y="1146810"/>
                    <a:pt x="198" y="952500"/>
                  </a:cubicBezTo>
                  <a:cubicBezTo>
                    <a:pt x="-1072" y="758190"/>
                    <a:pt x="4008" y="448310"/>
                    <a:pt x="7818" y="289560"/>
                  </a:cubicBezTo>
                  <a:cubicBezTo>
                    <a:pt x="11628" y="130810"/>
                    <a:pt x="17343" y="65405"/>
                    <a:pt x="23058" y="0"/>
                  </a:cubicBezTo>
                </a:path>
              </a:pathLst>
            </a:custGeom>
            <a:noFill/>
            <a:ln>
              <a:solidFill>
                <a:srgbClr val="F95D5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a:p>
          </p:txBody>
        </p:sp>
        <p:sp>
          <p:nvSpPr>
            <p:cNvPr id="7" name="Freeform 6"/>
            <p:cNvSpPr/>
            <p:nvPr/>
          </p:nvSpPr>
          <p:spPr>
            <a:xfrm>
              <a:off x="228600" y="1331119"/>
              <a:ext cx="150019" cy="4762"/>
            </a:xfrm>
            <a:custGeom>
              <a:avLst/>
              <a:gdLst>
                <a:gd name="connsiteX0" fmla="*/ 0 w 150019"/>
                <a:gd name="connsiteY0" fmla="*/ 0 h 4762"/>
                <a:gd name="connsiteX1" fmla="*/ 150019 w 150019"/>
                <a:gd name="connsiteY1" fmla="*/ 4762 h 4762"/>
                <a:gd name="connsiteX2" fmla="*/ 150019 w 150019"/>
                <a:gd name="connsiteY2" fmla="*/ 4762 h 4762"/>
              </a:gdLst>
              <a:ahLst/>
              <a:cxnLst>
                <a:cxn ang="0">
                  <a:pos x="connsiteX0" y="connsiteY0"/>
                </a:cxn>
                <a:cxn ang="0">
                  <a:pos x="connsiteX1" y="connsiteY1"/>
                </a:cxn>
                <a:cxn ang="0">
                  <a:pos x="connsiteX2" y="connsiteY2"/>
                </a:cxn>
              </a:cxnLst>
              <a:rect l="l" t="t" r="r" b="b"/>
              <a:pathLst>
                <a:path w="150019" h="4762">
                  <a:moveTo>
                    <a:pt x="0" y="0"/>
                  </a:moveTo>
                  <a:lnTo>
                    <a:pt x="150019" y="4762"/>
                  </a:lnTo>
                  <a:lnTo>
                    <a:pt x="150019" y="4762"/>
                  </a:lnTo>
                </a:path>
              </a:pathLst>
            </a:custGeom>
            <a:noFill/>
            <a:ln>
              <a:solidFill>
                <a:srgbClr val="F95D5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a:p>
          </p:txBody>
        </p:sp>
      </p:grpSp>
      <p:grpSp>
        <p:nvGrpSpPr>
          <p:cNvPr id="8" name="Group 7"/>
          <p:cNvGrpSpPr/>
          <p:nvPr userDrawn="1"/>
        </p:nvGrpSpPr>
        <p:grpSpPr>
          <a:xfrm>
            <a:off x="282787" y="255821"/>
            <a:ext cx="1448294" cy="1448294"/>
            <a:chOff x="237072" y="234585"/>
            <a:chExt cx="1448294" cy="1448294"/>
          </a:xfrm>
        </p:grpSpPr>
        <p:sp>
          <p:nvSpPr>
            <p:cNvPr id="9" name="Oval 8"/>
            <p:cNvSpPr/>
            <p:nvPr/>
          </p:nvSpPr>
          <p:spPr>
            <a:xfrm>
              <a:off x="237072" y="234585"/>
              <a:ext cx="1448294" cy="1448294"/>
            </a:xfrm>
            <a:prstGeom prst="ellipse">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a:p>
          </p:txBody>
        </p:sp>
        <p:sp>
          <p:nvSpPr>
            <p:cNvPr id="10" name="Oval 9"/>
            <p:cNvSpPr/>
            <p:nvPr/>
          </p:nvSpPr>
          <p:spPr>
            <a:xfrm>
              <a:off x="283311" y="280824"/>
              <a:ext cx="1355815" cy="1355815"/>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a:p>
          </p:txBody>
        </p:sp>
        <p:sp>
          <p:nvSpPr>
            <p:cNvPr id="11" name="Oval 10"/>
            <p:cNvSpPr/>
            <p:nvPr/>
          </p:nvSpPr>
          <p:spPr>
            <a:xfrm>
              <a:off x="244823" y="242721"/>
              <a:ext cx="1419087" cy="1419087"/>
            </a:xfrm>
            <a:prstGeom prst="ellipse">
              <a:avLst/>
            </a:prstGeom>
            <a:noFill/>
            <a:ln w="9525">
              <a:solidFill>
                <a:schemeClr val="bg1">
                  <a:lumMod val="2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a:p>
          </p:txBody>
        </p:sp>
      </p:grpSp>
    </p:spTree>
    <p:extLst>
      <p:ext uri="{BB962C8B-B14F-4D97-AF65-F5344CB8AC3E}">
        <p14:creationId xmlns:p14="http://schemas.microsoft.com/office/powerpoint/2010/main" val="167636530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Blank" type="blank" preserve="1">
  <p:cSld name="1_Blank">
    <p:bg>
      <p:bgPr>
        <a:blipFill dpi="0" rotWithShape="1">
          <a:blip r:embed="rId2">
            <a:lum/>
          </a:blip>
          <a:srcRect/>
          <a:stretch>
            <a:fillRect/>
          </a:stretch>
        </a:blipFill>
        <a:effectLst/>
      </p:bgPr>
    </p:bg>
    <p:spTree>
      <p:nvGrpSpPr>
        <p:cNvPr id="1" name="Shape 151"/>
        <p:cNvGrpSpPr/>
        <p:nvPr/>
      </p:nvGrpSpPr>
      <p:grpSpPr>
        <a:xfrm>
          <a:off x="0" y="0"/>
          <a:ext cx="0" cy="0"/>
          <a:chOff x="0" y="0"/>
          <a:chExt cx="0" cy="0"/>
        </a:xfrm>
      </p:grpSpPr>
      <p:sp>
        <p:nvSpPr>
          <p:cNvPr id="2" name="Freeform 9"/>
          <p:cNvSpPr>
            <a:spLocks/>
          </p:cNvSpPr>
          <p:nvPr userDrawn="1"/>
        </p:nvSpPr>
        <p:spPr bwMode="auto">
          <a:xfrm rot="10800000">
            <a:off x="276226" y="239920"/>
            <a:ext cx="6315075" cy="4636880"/>
          </a:xfrm>
          <a:custGeom>
            <a:avLst/>
            <a:gdLst>
              <a:gd name="T0" fmla="*/ 2466 w 2671"/>
              <a:gd name="T1" fmla="*/ 92 h 1682"/>
              <a:gd name="T2" fmla="*/ 200 w 2671"/>
              <a:gd name="T3" fmla="*/ 99 h 1682"/>
              <a:gd name="T4" fmla="*/ 169 w 2671"/>
              <a:gd name="T5" fmla="*/ 1583 h 1682"/>
              <a:gd name="T6" fmla="*/ 2481 w 2671"/>
              <a:gd name="T7" fmla="*/ 1562 h 1682"/>
              <a:gd name="T8" fmla="*/ 2466 w 2671"/>
              <a:gd name="T9" fmla="*/ 92 h 1682"/>
              <a:gd name="connsiteX0" fmla="*/ 9074 w 9535"/>
              <a:gd name="connsiteY0" fmla="*/ 447 h 9722"/>
              <a:gd name="connsiteX1" fmla="*/ 544 w 9535"/>
              <a:gd name="connsiteY1" fmla="*/ 264 h 9722"/>
              <a:gd name="connsiteX2" fmla="*/ 475 w 9535"/>
              <a:gd name="connsiteY2" fmla="*/ 9311 h 9722"/>
              <a:gd name="connsiteX3" fmla="*/ 9131 w 9535"/>
              <a:gd name="connsiteY3" fmla="*/ 9187 h 9722"/>
              <a:gd name="connsiteX4" fmla="*/ 9074 w 9535"/>
              <a:gd name="connsiteY4" fmla="*/ 447 h 9722"/>
              <a:gd name="connsiteX0" fmla="*/ 9519 w 10001"/>
              <a:gd name="connsiteY0" fmla="*/ 986 h 10526"/>
              <a:gd name="connsiteX1" fmla="*/ 5107 w 10001"/>
              <a:gd name="connsiteY1" fmla="*/ 519 h 10526"/>
              <a:gd name="connsiteX2" fmla="*/ 573 w 10001"/>
              <a:gd name="connsiteY2" fmla="*/ 798 h 10526"/>
              <a:gd name="connsiteX3" fmla="*/ 500 w 10001"/>
              <a:gd name="connsiteY3" fmla="*/ 10103 h 10526"/>
              <a:gd name="connsiteX4" fmla="*/ 9578 w 10001"/>
              <a:gd name="connsiteY4" fmla="*/ 9976 h 10526"/>
              <a:gd name="connsiteX5" fmla="*/ 9519 w 10001"/>
              <a:gd name="connsiteY5" fmla="*/ 986 h 10526"/>
              <a:gd name="connsiteX0" fmla="*/ 9561 w 10043"/>
              <a:gd name="connsiteY0" fmla="*/ 870 h 10410"/>
              <a:gd name="connsiteX1" fmla="*/ 5149 w 10043"/>
              <a:gd name="connsiteY1" fmla="*/ 403 h 10410"/>
              <a:gd name="connsiteX2" fmla="*/ 533 w 10043"/>
              <a:gd name="connsiteY2" fmla="*/ 862 h 10410"/>
              <a:gd name="connsiteX3" fmla="*/ 542 w 10043"/>
              <a:gd name="connsiteY3" fmla="*/ 9987 h 10410"/>
              <a:gd name="connsiteX4" fmla="*/ 9620 w 10043"/>
              <a:gd name="connsiteY4" fmla="*/ 9860 h 10410"/>
              <a:gd name="connsiteX5" fmla="*/ 9561 w 10043"/>
              <a:gd name="connsiteY5" fmla="*/ 870 h 10410"/>
              <a:gd name="connsiteX0" fmla="*/ 9572 w 10054"/>
              <a:gd name="connsiteY0" fmla="*/ 835 h 10375"/>
              <a:gd name="connsiteX1" fmla="*/ 5160 w 10054"/>
              <a:gd name="connsiteY1" fmla="*/ 368 h 10375"/>
              <a:gd name="connsiteX2" fmla="*/ 544 w 10054"/>
              <a:gd name="connsiteY2" fmla="*/ 827 h 10375"/>
              <a:gd name="connsiteX3" fmla="*/ 553 w 10054"/>
              <a:gd name="connsiteY3" fmla="*/ 9952 h 10375"/>
              <a:gd name="connsiteX4" fmla="*/ 9631 w 10054"/>
              <a:gd name="connsiteY4" fmla="*/ 9825 h 10375"/>
              <a:gd name="connsiteX5" fmla="*/ 9572 w 10054"/>
              <a:gd name="connsiteY5" fmla="*/ 835 h 10375"/>
              <a:gd name="connsiteX0" fmla="*/ 9532 w 10014"/>
              <a:gd name="connsiteY0" fmla="*/ 835 h 10375"/>
              <a:gd name="connsiteX1" fmla="*/ 5120 w 10014"/>
              <a:gd name="connsiteY1" fmla="*/ 368 h 10375"/>
              <a:gd name="connsiteX2" fmla="*/ 504 w 10014"/>
              <a:gd name="connsiteY2" fmla="*/ 827 h 10375"/>
              <a:gd name="connsiteX3" fmla="*/ 513 w 10014"/>
              <a:gd name="connsiteY3" fmla="*/ 9952 h 10375"/>
              <a:gd name="connsiteX4" fmla="*/ 9591 w 10014"/>
              <a:gd name="connsiteY4" fmla="*/ 9825 h 10375"/>
              <a:gd name="connsiteX5" fmla="*/ 9532 w 10014"/>
              <a:gd name="connsiteY5" fmla="*/ 835 h 10375"/>
              <a:gd name="connsiteX0" fmla="*/ 9532 w 10014"/>
              <a:gd name="connsiteY0" fmla="*/ 653 h 10193"/>
              <a:gd name="connsiteX1" fmla="*/ 5120 w 10014"/>
              <a:gd name="connsiteY1" fmla="*/ 186 h 10193"/>
              <a:gd name="connsiteX2" fmla="*/ 504 w 10014"/>
              <a:gd name="connsiteY2" fmla="*/ 645 h 10193"/>
              <a:gd name="connsiteX3" fmla="*/ 513 w 10014"/>
              <a:gd name="connsiteY3" fmla="*/ 9770 h 10193"/>
              <a:gd name="connsiteX4" fmla="*/ 9591 w 10014"/>
              <a:gd name="connsiteY4" fmla="*/ 9643 h 10193"/>
              <a:gd name="connsiteX5" fmla="*/ 9532 w 10014"/>
              <a:gd name="connsiteY5" fmla="*/ 653 h 10193"/>
              <a:gd name="connsiteX0" fmla="*/ 9532 w 10014"/>
              <a:gd name="connsiteY0" fmla="*/ 579 h 10119"/>
              <a:gd name="connsiteX1" fmla="*/ 5120 w 10014"/>
              <a:gd name="connsiteY1" fmla="*/ 112 h 10119"/>
              <a:gd name="connsiteX2" fmla="*/ 504 w 10014"/>
              <a:gd name="connsiteY2" fmla="*/ 571 h 10119"/>
              <a:gd name="connsiteX3" fmla="*/ 513 w 10014"/>
              <a:gd name="connsiteY3" fmla="*/ 9696 h 10119"/>
              <a:gd name="connsiteX4" fmla="*/ 9591 w 10014"/>
              <a:gd name="connsiteY4" fmla="*/ 9569 h 10119"/>
              <a:gd name="connsiteX5" fmla="*/ 9532 w 10014"/>
              <a:gd name="connsiteY5" fmla="*/ 579 h 10119"/>
              <a:gd name="connsiteX0" fmla="*/ 9560 w 10042"/>
              <a:gd name="connsiteY0" fmla="*/ 783 h 10323"/>
              <a:gd name="connsiteX1" fmla="*/ 5132 w 10042"/>
              <a:gd name="connsiteY1" fmla="*/ 521 h 10323"/>
              <a:gd name="connsiteX2" fmla="*/ 532 w 10042"/>
              <a:gd name="connsiteY2" fmla="*/ 775 h 10323"/>
              <a:gd name="connsiteX3" fmla="*/ 541 w 10042"/>
              <a:gd name="connsiteY3" fmla="*/ 9900 h 10323"/>
              <a:gd name="connsiteX4" fmla="*/ 9619 w 10042"/>
              <a:gd name="connsiteY4" fmla="*/ 9773 h 10323"/>
              <a:gd name="connsiteX5" fmla="*/ 9560 w 10042"/>
              <a:gd name="connsiteY5" fmla="*/ 783 h 10323"/>
              <a:gd name="connsiteX0" fmla="*/ 9562 w 10044"/>
              <a:gd name="connsiteY0" fmla="*/ 560 h 10100"/>
              <a:gd name="connsiteX1" fmla="*/ 5134 w 10044"/>
              <a:gd name="connsiteY1" fmla="*/ 298 h 10100"/>
              <a:gd name="connsiteX2" fmla="*/ 534 w 10044"/>
              <a:gd name="connsiteY2" fmla="*/ 552 h 10100"/>
              <a:gd name="connsiteX3" fmla="*/ 543 w 10044"/>
              <a:gd name="connsiteY3" fmla="*/ 9677 h 10100"/>
              <a:gd name="connsiteX4" fmla="*/ 9621 w 10044"/>
              <a:gd name="connsiteY4" fmla="*/ 9550 h 10100"/>
              <a:gd name="connsiteX5" fmla="*/ 9562 w 10044"/>
              <a:gd name="connsiteY5" fmla="*/ 560 h 10100"/>
              <a:gd name="connsiteX0" fmla="*/ 9598 w 10080"/>
              <a:gd name="connsiteY0" fmla="*/ 482 h 10022"/>
              <a:gd name="connsiteX1" fmla="*/ 5170 w 10080"/>
              <a:gd name="connsiteY1" fmla="*/ 220 h 10022"/>
              <a:gd name="connsiteX2" fmla="*/ 504 w 10080"/>
              <a:gd name="connsiteY2" fmla="*/ 602 h 10022"/>
              <a:gd name="connsiteX3" fmla="*/ 579 w 10080"/>
              <a:gd name="connsiteY3" fmla="*/ 9599 h 10022"/>
              <a:gd name="connsiteX4" fmla="*/ 9657 w 10080"/>
              <a:gd name="connsiteY4" fmla="*/ 9472 h 10022"/>
              <a:gd name="connsiteX5" fmla="*/ 9598 w 10080"/>
              <a:gd name="connsiteY5" fmla="*/ 482 h 10022"/>
              <a:gd name="connsiteX0" fmla="*/ 9553 w 10035"/>
              <a:gd name="connsiteY0" fmla="*/ 453 h 9993"/>
              <a:gd name="connsiteX1" fmla="*/ 5125 w 10035"/>
              <a:gd name="connsiteY1" fmla="*/ 191 h 9993"/>
              <a:gd name="connsiteX2" fmla="*/ 459 w 10035"/>
              <a:gd name="connsiteY2" fmla="*/ 573 h 9993"/>
              <a:gd name="connsiteX3" fmla="*/ 534 w 10035"/>
              <a:gd name="connsiteY3" fmla="*/ 9570 h 9993"/>
              <a:gd name="connsiteX4" fmla="*/ 9612 w 10035"/>
              <a:gd name="connsiteY4" fmla="*/ 9443 h 9993"/>
              <a:gd name="connsiteX5" fmla="*/ 9553 w 10035"/>
              <a:gd name="connsiteY5" fmla="*/ 453 h 9993"/>
              <a:gd name="connsiteX0" fmla="*/ 9520 w 10000"/>
              <a:gd name="connsiteY0" fmla="*/ 453 h 10000"/>
              <a:gd name="connsiteX1" fmla="*/ 5107 w 10000"/>
              <a:gd name="connsiteY1" fmla="*/ 191 h 10000"/>
              <a:gd name="connsiteX2" fmla="*/ 457 w 10000"/>
              <a:gd name="connsiteY2" fmla="*/ 573 h 10000"/>
              <a:gd name="connsiteX3" fmla="*/ 532 w 10000"/>
              <a:gd name="connsiteY3" fmla="*/ 9577 h 10000"/>
              <a:gd name="connsiteX4" fmla="*/ 9578 w 10000"/>
              <a:gd name="connsiteY4" fmla="*/ 9450 h 10000"/>
              <a:gd name="connsiteX5" fmla="*/ 9520 w 10000"/>
              <a:gd name="connsiteY5" fmla="*/ 453 h 10000"/>
              <a:gd name="connsiteX0" fmla="*/ 9520 w 10000"/>
              <a:gd name="connsiteY0" fmla="*/ 445 h 9992"/>
              <a:gd name="connsiteX1" fmla="*/ 5107 w 10000"/>
              <a:gd name="connsiteY1" fmla="*/ 183 h 9992"/>
              <a:gd name="connsiteX2" fmla="*/ 457 w 10000"/>
              <a:gd name="connsiteY2" fmla="*/ 565 h 9992"/>
              <a:gd name="connsiteX3" fmla="*/ 532 w 10000"/>
              <a:gd name="connsiteY3" fmla="*/ 9569 h 9992"/>
              <a:gd name="connsiteX4" fmla="*/ 9578 w 10000"/>
              <a:gd name="connsiteY4" fmla="*/ 9442 h 9992"/>
              <a:gd name="connsiteX5" fmla="*/ 9520 w 10000"/>
              <a:gd name="connsiteY5" fmla="*/ 445 h 9992"/>
              <a:gd name="connsiteX0" fmla="*/ 9561 w 10041"/>
              <a:gd name="connsiteY0" fmla="*/ 695 h 10250"/>
              <a:gd name="connsiteX1" fmla="*/ 5115 w 10041"/>
              <a:gd name="connsiteY1" fmla="*/ 356 h 10250"/>
              <a:gd name="connsiteX2" fmla="*/ 498 w 10041"/>
              <a:gd name="connsiteY2" fmla="*/ 815 h 10250"/>
              <a:gd name="connsiteX3" fmla="*/ 573 w 10041"/>
              <a:gd name="connsiteY3" fmla="*/ 9827 h 10250"/>
              <a:gd name="connsiteX4" fmla="*/ 9619 w 10041"/>
              <a:gd name="connsiteY4" fmla="*/ 9700 h 10250"/>
              <a:gd name="connsiteX5" fmla="*/ 9561 w 10041"/>
              <a:gd name="connsiteY5" fmla="*/ 695 h 10250"/>
              <a:gd name="connsiteX0" fmla="*/ 9561 w 9999"/>
              <a:gd name="connsiteY0" fmla="*/ 695 h 10250"/>
              <a:gd name="connsiteX1" fmla="*/ 5115 w 9999"/>
              <a:gd name="connsiteY1" fmla="*/ 356 h 10250"/>
              <a:gd name="connsiteX2" fmla="*/ 498 w 9999"/>
              <a:gd name="connsiteY2" fmla="*/ 815 h 10250"/>
              <a:gd name="connsiteX3" fmla="*/ 573 w 9999"/>
              <a:gd name="connsiteY3" fmla="*/ 9827 h 10250"/>
              <a:gd name="connsiteX4" fmla="*/ 9619 w 9999"/>
              <a:gd name="connsiteY4" fmla="*/ 9700 h 10250"/>
              <a:gd name="connsiteX5" fmla="*/ 9561 w 9999"/>
              <a:gd name="connsiteY5" fmla="*/ 695 h 10250"/>
              <a:gd name="connsiteX0" fmla="*/ 9562 w 10000"/>
              <a:gd name="connsiteY0" fmla="*/ 678 h 10000"/>
              <a:gd name="connsiteX1" fmla="*/ 5116 w 10000"/>
              <a:gd name="connsiteY1" fmla="*/ 347 h 10000"/>
              <a:gd name="connsiteX2" fmla="*/ 498 w 10000"/>
              <a:gd name="connsiteY2" fmla="*/ 795 h 10000"/>
              <a:gd name="connsiteX3" fmla="*/ 573 w 10000"/>
              <a:gd name="connsiteY3" fmla="*/ 9587 h 10000"/>
              <a:gd name="connsiteX4" fmla="*/ 9620 w 10000"/>
              <a:gd name="connsiteY4" fmla="*/ 9463 h 10000"/>
              <a:gd name="connsiteX5" fmla="*/ 9562 w 10000"/>
              <a:gd name="connsiteY5" fmla="*/ 678 h 10000"/>
              <a:gd name="connsiteX0" fmla="*/ 9598 w 10036"/>
              <a:gd name="connsiteY0" fmla="*/ 678 h 10408"/>
              <a:gd name="connsiteX1" fmla="*/ 5152 w 10036"/>
              <a:gd name="connsiteY1" fmla="*/ 347 h 10408"/>
              <a:gd name="connsiteX2" fmla="*/ 534 w 10036"/>
              <a:gd name="connsiteY2" fmla="*/ 795 h 10408"/>
              <a:gd name="connsiteX3" fmla="*/ 609 w 10036"/>
              <a:gd name="connsiteY3" fmla="*/ 9587 h 10408"/>
              <a:gd name="connsiteX4" fmla="*/ 5168 w 10036"/>
              <a:gd name="connsiteY4" fmla="*/ 10029 h 10408"/>
              <a:gd name="connsiteX5" fmla="*/ 9656 w 10036"/>
              <a:gd name="connsiteY5" fmla="*/ 9463 h 10408"/>
              <a:gd name="connsiteX6" fmla="*/ 9598 w 10036"/>
              <a:gd name="connsiteY6" fmla="*/ 678 h 10408"/>
              <a:gd name="connsiteX0" fmla="*/ 9598 w 10036"/>
              <a:gd name="connsiteY0" fmla="*/ 678 h 10408"/>
              <a:gd name="connsiteX1" fmla="*/ 5152 w 10036"/>
              <a:gd name="connsiteY1" fmla="*/ 347 h 10408"/>
              <a:gd name="connsiteX2" fmla="*/ 534 w 10036"/>
              <a:gd name="connsiteY2" fmla="*/ 795 h 10408"/>
              <a:gd name="connsiteX3" fmla="*/ 609 w 10036"/>
              <a:gd name="connsiteY3" fmla="*/ 9587 h 10408"/>
              <a:gd name="connsiteX4" fmla="*/ 5168 w 10036"/>
              <a:gd name="connsiteY4" fmla="*/ 10029 h 10408"/>
              <a:gd name="connsiteX5" fmla="*/ 9656 w 10036"/>
              <a:gd name="connsiteY5" fmla="*/ 9463 h 10408"/>
              <a:gd name="connsiteX6" fmla="*/ 9598 w 10036"/>
              <a:gd name="connsiteY6" fmla="*/ 678 h 10408"/>
              <a:gd name="connsiteX0" fmla="*/ 9598 w 10036"/>
              <a:gd name="connsiteY0" fmla="*/ 678 h 10408"/>
              <a:gd name="connsiteX1" fmla="*/ 5152 w 10036"/>
              <a:gd name="connsiteY1" fmla="*/ 347 h 10408"/>
              <a:gd name="connsiteX2" fmla="*/ 534 w 10036"/>
              <a:gd name="connsiteY2" fmla="*/ 795 h 10408"/>
              <a:gd name="connsiteX3" fmla="*/ 609 w 10036"/>
              <a:gd name="connsiteY3" fmla="*/ 9587 h 10408"/>
              <a:gd name="connsiteX4" fmla="*/ 5168 w 10036"/>
              <a:gd name="connsiteY4" fmla="*/ 10029 h 10408"/>
              <a:gd name="connsiteX5" fmla="*/ 9656 w 10036"/>
              <a:gd name="connsiteY5" fmla="*/ 9463 h 10408"/>
              <a:gd name="connsiteX6" fmla="*/ 9598 w 10036"/>
              <a:gd name="connsiteY6" fmla="*/ 678 h 10408"/>
              <a:gd name="connsiteX0" fmla="*/ 9604 w 10042"/>
              <a:gd name="connsiteY0" fmla="*/ 678 h 10231"/>
              <a:gd name="connsiteX1" fmla="*/ 5158 w 10042"/>
              <a:gd name="connsiteY1" fmla="*/ 347 h 10231"/>
              <a:gd name="connsiteX2" fmla="*/ 540 w 10042"/>
              <a:gd name="connsiteY2" fmla="*/ 795 h 10231"/>
              <a:gd name="connsiteX3" fmla="*/ 615 w 10042"/>
              <a:gd name="connsiteY3" fmla="*/ 9587 h 10231"/>
              <a:gd name="connsiteX4" fmla="*/ 5174 w 10042"/>
              <a:gd name="connsiteY4" fmla="*/ 10029 h 10231"/>
              <a:gd name="connsiteX5" fmla="*/ 9662 w 10042"/>
              <a:gd name="connsiteY5" fmla="*/ 9463 h 10231"/>
              <a:gd name="connsiteX6" fmla="*/ 9604 w 10042"/>
              <a:gd name="connsiteY6" fmla="*/ 678 h 10231"/>
              <a:gd name="connsiteX0" fmla="*/ 9631 w 10069"/>
              <a:gd name="connsiteY0" fmla="*/ 685 h 10297"/>
              <a:gd name="connsiteX1" fmla="*/ 5185 w 10069"/>
              <a:gd name="connsiteY1" fmla="*/ 354 h 10297"/>
              <a:gd name="connsiteX2" fmla="*/ 567 w 10069"/>
              <a:gd name="connsiteY2" fmla="*/ 802 h 10297"/>
              <a:gd name="connsiteX3" fmla="*/ 593 w 10069"/>
              <a:gd name="connsiteY3" fmla="*/ 9694 h 10297"/>
              <a:gd name="connsiteX4" fmla="*/ 5201 w 10069"/>
              <a:gd name="connsiteY4" fmla="*/ 10036 h 10297"/>
              <a:gd name="connsiteX5" fmla="*/ 9689 w 10069"/>
              <a:gd name="connsiteY5" fmla="*/ 9470 h 10297"/>
              <a:gd name="connsiteX6" fmla="*/ 9631 w 10069"/>
              <a:gd name="connsiteY6" fmla="*/ 685 h 10297"/>
              <a:gd name="connsiteX0" fmla="*/ 9642 w 10080"/>
              <a:gd name="connsiteY0" fmla="*/ 685 h 10204"/>
              <a:gd name="connsiteX1" fmla="*/ 5196 w 10080"/>
              <a:gd name="connsiteY1" fmla="*/ 354 h 10204"/>
              <a:gd name="connsiteX2" fmla="*/ 578 w 10080"/>
              <a:gd name="connsiteY2" fmla="*/ 802 h 10204"/>
              <a:gd name="connsiteX3" fmla="*/ 604 w 10080"/>
              <a:gd name="connsiteY3" fmla="*/ 9694 h 10204"/>
              <a:gd name="connsiteX4" fmla="*/ 5212 w 10080"/>
              <a:gd name="connsiteY4" fmla="*/ 10036 h 10204"/>
              <a:gd name="connsiteX5" fmla="*/ 9700 w 10080"/>
              <a:gd name="connsiteY5" fmla="*/ 9470 h 10204"/>
              <a:gd name="connsiteX6" fmla="*/ 9642 w 10080"/>
              <a:gd name="connsiteY6" fmla="*/ 685 h 10204"/>
              <a:gd name="connsiteX0" fmla="*/ 9642 w 10204"/>
              <a:gd name="connsiteY0" fmla="*/ 772 h 10409"/>
              <a:gd name="connsiteX1" fmla="*/ 5196 w 10204"/>
              <a:gd name="connsiteY1" fmla="*/ 441 h 10409"/>
              <a:gd name="connsiteX2" fmla="*/ 578 w 10204"/>
              <a:gd name="connsiteY2" fmla="*/ 889 h 10409"/>
              <a:gd name="connsiteX3" fmla="*/ 604 w 10204"/>
              <a:gd name="connsiteY3" fmla="*/ 9781 h 10409"/>
              <a:gd name="connsiteX4" fmla="*/ 5212 w 10204"/>
              <a:gd name="connsiteY4" fmla="*/ 10123 h 10409"/>
              <a:gd name="connsiteX5" fmla="*/ 9651 w 10204"/>
              <a:gd name="connsiteY5" fmla="*/ 9758 h 10409"/>
              <a:gd name="connsiteX6" fmla="*/ 9642 w 10204"/>
              <a:gd name="connsiteY6" fmla="*/ 772 h 10409"/>
              <a:gd name="connsiteX0" fmla="*/ 9642 w 10230"/>
              <a:gd name="connsiteY0" fmla="*/ 772 h 10250"/>
              <a:gd name="connsiteX1" fmla="*/ 5196 w 10230"/>
              <a:gd name="connsiteY1" fmla="*/ 441 h 10250"/>
              <a:gd name="connsiteX2" fmla="*/ 578 w 10230"/>
              <a:gd name="connsiteY2" fmla="*/ 889 h 10250"/>
              <a:gd name="connsiteX3" fmla="*/ 604 w 10230"/>
              <a:gd name="connsiteY3" fmla="*/ 9781 h 10250"/>
              <a:gd name="connsiteX4" fmla="*/ 5212 w 10230"/>
              <a:gd name="connsiteY4" fmla="*/ 10123 h 10250"/>
              <a:gd name="connsiteX5" fmla="*/ 9651 w 10230"/>
              <a:gd name="connsiteY5" fmla="*/ 9758 h 10250"/>
              <a:gd name="connsiteX6" fmla="*/ 9642 w 10230"/>
              <a:gd name="connsiteY6" fmla="*/ 772 h 10250"/>
              <a:gd name="connsiteX0" fmla="*/ 9642 w 10133"/>
              <a:gd name="connsiteY0" fmla="*/ 772 h 10250"/>
              <a:gd name="connsiteX1" fmla="*/ 5196 w 10133"/>
              <a:gd name="connsiteY1" fmla="*/ 441 h 10250"/>
              <a:gd name="connsiteX2" fmla="*/ 578 w 10133"/>
              <a:gd name="connsiteY2" fmla="*/ 889 h 10250"/>
              <a:gd name="connsiteX3" fmla="*/ 604 w 10133"/>
              <a:gd name="connsiteY3" fmla="*/ 9781 h 10250"/>
              <a:gd name="connsiteX4" fmla="*/ 5212 w 10133"/>
              <a:gd name="connsiteY4" fmla="*/ 10123 h 10250"/>
              <a:gd name="connsiteX5" fmla="*/ 9651 w 10133"/>
              <a:gd name="connsiteY5" fmla="*/ 9758 h 10250"/>
              <a:gd name="connsiteX6" fmla="*/ 9642 w 10133"/>
              <a:gd name="connsiteY6" fmla="*/ 772 h 10250"/>
              <a:gd name="connsiteX0" fmla="*/ 9642 w 10150"/>
              <a:gd name="connsiteY0" fmla="*/ 779 h 10263"/>
              <a:gd name="connsiteX1" fmla="*/ 5196 w 10150"/>
              <a:gd name="connsiteY1" fmla="*/ 448 h 10263"/>
              <a:gd name="connsiteX2" fmla="*/ 578 w 10150"/>
              <a:gd name="connsiteY2" fmla="*/ 896 h 10263"/>
              <a:gd name="connsiteX3" fmla="*/ 604 w 10150"/>
              <a:gd name="connsiteY3" fmla="*/ 9788 h 10263"/>
              <a:gd name="connsiteX4" fmla="*/ 5212 w 10150"/>
              <a:gd name="connsiteY4" fmla="*/ 10130 h 10263"/>
              <a:gd name="connsiteX5" fmla="*/ 9684 w 10150"/>
              <a:gd name="connsiteY5" fmla="*/ 9865 h 10263"/>
              <a:gd name="connsiteX6" fmla="*/ 9642 w 10150"/>
              <a:gd name="connsiteY6" fmla="*/ 779 h 10263"/>
              <a:gd name="connsiteX0" fmla="*/ 9642 w 10204"/>
              <a:gd name="connsiteY0" fmla="*/ 779 h 10257"/>
              <a:gd name="connsiteX1" fmla="*/ 5196 w 10204"/>
              <a:gd name="connsiteY1" fmla="*/ 448 h 10257"/>
              <a:gd name="connsiteX2" fmla="*/ 578 w 10204"/>
              <a:gd name="connsiteY2" fmla="*/ 896 h 10257"/>
              <a:gd name="connsiteX3" fmla="*/ 604 w 10204"/>
              <a:gd name="connsiteY3" fmla="*/ 9788 h 10257"/>
              <a:gd name="connsiteX4" fmla="*/ 5212 w 10204"/>
              <a:gd name="connsiteY4" fmla="*/ 10130 h 10257"/>
              <a:gd name="connsiteX5" fmla="*/ 9684 w 10204"/>
              <a:gd name="connsiteY5" fmla="*/ 9865 h 10257"/>
              <a:gd name="connsiteX6" fmla="*/ 9642 w 10204"/>
              <a:gd name="connsiteY6" fmla="*/ 779 h 10257"/>
              <a:gd name="connsiteX0" fmla="*/ 9642 w 10206"/>
              <a:gd name="connsiteY0" fmla="*/ 686 h 10205"/>
              <a:gd name="connsiteX1" fmla="*/ 5196 w 10206"/>
              <a:gd name="connsiteY1" fmla="*/ 355 h 10205"/>
              <a:gd name="connsiteX2" fmla="*/ 578 w 10206"/>
              <a:gd name="connsiteY2" fmla="*/ 803 h 10205"/>
              <a:gd name="connsiteX3" fmla="*/ 604 w 10206"/>
              <a:gd name="connsiteY3" fmla="*/ 9695 h 10205"/>
              <a:gd name="connsiteX4" fmla="*/ 5212 w 10206"/>
              <a:gd name="connsiteY4" fmla="*/ 10037 h 10205"/>
              <a:gd name="connsiteX5" fmla="*/ 9684 w 10206"/>
              <a:gd name="connsiteY5" fmla="*/ 9772 h 10205"/>
              <a:gd name="connsiteX6" fmla="*/ 10111 w 10206"/>
              <a:gd name="connsiteY6" fmla="*/ 5246 h 10205"/>
              <a:gd name="connsiteX7" fmla="*/ 9642 w 10206"/>
              <a:gd name="connsiteY7" fmla="*/ 686 h 10205"/>
              <a:gd name="connsiteX0" fmla="*/ 9642 w 10206"/>
              <a:gd name="connsiteY0" fmla="*/ 686 h 10205"/>
              <a:gd name="connsiteX1" fmla="*/ 5196 w 10206"/>
              <a:gd name="connsiteY1" fmla="*/ 355 h 10205"/>
              <a:gd name="connsiteX2" fmla="*/ 578 w 10206"/>
              <a:gd name="connsiteY2" fmla="*/ 803 h 10205"/>
              <a:gd name="connsiteX3" fmla="*/ 604 w 10206"/>
              <a:gd name="connsiteY3" fmla="*/ 9695 h 10205"/>
              <a:gd name="connsiteX4" fmla="*/ 5212 w 10206"/>
              <a:gd name="connsiteY4" fmla="*/ 10037 h 10205"/>
              <a:gd name="connsiteX5" fmla="*/ 9684 w 10206"/>
              <a:gd name="connsiteY5" fmla="*/ 9772 h 10205"/>
              <a:gd name="connsiteX6" fmla="*/ 10111 w 10206"/>
              <a:gd name="connsiteY6" fmla="*/ 5246 h 10205"/>
              <a:gd name="connsiteX7" fmla="*/ 9642 w 10206"/>
              <a:gd name="connsiteY7" fmla="*/ 686 h 10205"/>
              <a:gd name="connsiteX0" fmla="*/ 9642 w 10223"/>
              <a:gd name="connsiteY0" fmla="*/ 686 h 10164"/>
              <a:gd name="connsiteX1" fmla="*/ 5196 w 10223"/>
              <a:gd name="connsiteY1" fmla="*/ 355 h 10164"/>
              <a:gd name="connsiteX2" fmla="*/ 578 w 10223"/>
              <a:gd name="connsiteY2" fmla="*/ 803 h 10164"/>
              <a:gd name="connsiteX3" fmla="*/ 604 w 10223"/>
              <a:gd name="connsiteY3" fmla="*/ 9695 h 10164"/>
              <a:gd name="connsiteX4" fmla="*/ 5212 w 10223"/>
              <a:gd name="connsiteY4" fmla="*/ 10037 h 10164"/>
              <a:gd name="connsiteX5" fmla="*/ 9684 w 10223"/>
              <a:gd name="connsiteY5" fmla="*/ 9772 h 10164"/>
              <a:gd name="connsiteX6" fmla="*/ 10111 w 10223"/>
              <a:gd name="connsiteY6" fmla="*/ 5246 h 10164"/>
              <a:gd name="connsiteX7" fmla="*/ 9642 w 10223"/>
              <a:gd name="connsiteY7" fmla="*/ 686 h 10164"/>
              <a:gd name="connsiteX0" fmla="*/ 9642 w 10136"/>
              <a:gd name="connsiteY0" fmla="*/ 686 h 10164"/>
              <a:gd name="connsiteX1" fmla="*/ 5196 w 10136"/>
              <a:gd name="connsiteY1" fmla="*/ 355 h 10164"/>
              <a:gd name="connsiteX2" fmla="*/ 578 w 10136"/>
              <a:gd name="connsiteY2" fmla="*/ 803 h 10164"/>
              <a:gd name="connsiteX3" fmla="*/ 604 w 10136"/>
              <a:gd name="connsiteY3" fmla="*/ 9695 h 10164"/>
              <a:gd name="connsiteX4" fmla="*/ 5212 w 10136"/>
              <a:gd name="connsiteY4" fmla="*/ 10037 h 10164"/>
              <a:gd name="connsiteX5" fmla="*/ 9684 w 10136"/>
              <a:gd name="connsiteY5" fmla="*/ 9772 h 10164"/>
              <a:gd name="connsiteX6" fmla="*/ 10111 w 10136"/>
              <a:gd name="connsiteY6" fmla="*/ 5246 h 10164"/>
              <a:gd name="connsiteX7" fmla="*/ 9642 w 10136"/>
              <a:gd name="connsiteY7" fmla="*/ 686 h 10164"/>
              <a:gd name="connsiteX0" fmla="*/ 9642 w 10236"/>
              <a:gd name="connsiteY0" fmla="*/ 686 h 10203"/>
              <a:gd name="connsiteX1" fmla="*/ 5196 w 10236"/>
              <a:gd name="connsiteY1" fmla="*/ 355 h 10203"/>
              <a:gd name="connsiteX2" fmla="*/ 578 w 10236"/>
              <a:gd name="connsiteY2" fmla="*/ 803 h 10203"/>
              <a:gd name="connsiteX3" fmla="*/ 604 w 10236"/>
              <a:gd name="connsiteY3" fmla="*/ 9695 h 10203"/>
              <a:gd name="connsiteX4" fmla="*/ 5212 w 10236"/>
              <a:gd name="connsiteY4" fmla="*/ 10037 h 10203"/>
              <a:gd name="connsiteX5" fmla="*/ 9684 w 10236"/>
              <a:gd name="connsiteY5" fmla="*/ 9772 h 10203"/>
              <a:gd name="connsiteX6" fmla="*/ 10160 w 10236"/>
              <a:gd name="connsiteY6" fmla="*/ 5271 h 10203"/>
              <a:gd name="connsiteX7" fmla="*/ 9642 w 10236"/>
              <a:gd name="connsiteY7" fmla="*/ 686 h 10203"/>
              <a:gd name="connsiteX0" fmla="*/ 9642 w 10236"/>
              <a:gd name="connsiteY0" fmla="*/ 686 h 10203"/>
              <a:gd name="connsiteX1" fmla="*/ 5196 w 10236"/>
              <a:gd name="connsiteY1" fmla="*/ 355 h 10203"/>
              <a:gd name="connsiteX2" fmla="*/ 578 w 10236"/>
              <a:gd name="connsiteY2" fmla="*/ 803 h 10203"/>
              <a:gd name="connsiteX3" fmla="*/ 604 w 10236"/>
              <a:gd name="connsiteY3" fmla="*/ 9695 h 10203"/>
              <a:gd name="connsiteX4" fmla="*/ 5212 w 10236"/>
              <a:gd name="connsiteY4" fmla="*/ 10037 h 10203"/>
              <a:gd name="connsiteX5" fmla="*/ 9684 w 10236"/>
              <a:gd name="connsiteY5" fmla="*/ 9772 h 10203"/>
              <a:gd name="connsiteX6" fmla="*/ 10160 w 10236"/>
              <a:gd name="connsiteY6" fmla="*/ 5271 h 10203"/>
              <a:gd name="connsiteX7" fmla="*/ 9642 w 10236"/>
              <a:gd name="connsiteY7" fmla="*/ 686 h 10203"/>
              <a:gd name="connsiteX0" fmla="*/ 9642 w 10182"/>
              <a:gd name="connsiteY0" fmla="*/ 686 h 10202"/>
              <a:gd name="connsiteX1" fmla="*/ 5196 w 10182"/>
              <a:gd name="connsiteY1" fmla="*/ 355 h 10202"/>
              <a:gd name="connsiteX2" fmla="*/ 578 w 10182"/>
              <a:gd name="connsiteY2" fmla="*/ 803 h 10202"/>
              <a:gd name="connsiteX3" fmla="*/ 604 w 10182"/>
              <a:gd name="connsiteY3" fmla="*/ 9695 h 10202"/>
              <a:gd name="connsiteX4" fmla="*/ 5212 w 10182"/>
              <a:gd name="connsiteY4" fmla="*/ 10037 h 10202"/>
              <a:gd name="connsiteX5" fmla="*/ 9684 w 10182"/>
              <a:gd name="connsiteY5" fmla="*/ 9772 h 10202"/>
              <a:gd name="connsiteX6" fmla="*/ 10160 w 10182"/>
              <a:gd name="connsiteY6" fmla="*/ 5271 h 10202"/>
              <a:gd name="connsiteX7" fmla="*/ 9642 w 10182"/>
              <a:gd name="connsiteY7" fmla="*/ 686 h 10202"/>
              <a:gd name="connsiteX0" fmla="*/ 9642 w 10190"/>
              <a:gd name="connsiteY0" fmla="*/ 686 h 10164"/>
              <a:gd name="connsiteX1" fmla="*/ 5196 w 10190"/>
              <a:gd name="connsiteY1" fmla="*/ 355 h 10164"/>
              <a:gd name="connsiteX2" fmla="*/ 578 w 10190"/>
              <a:gd name="connsiteY2" fmla="*/ 803 h 10164"/>
              <a:gd name="connsiteX3" fmla="*/ 604 w 10190"/>
              <a:gd name="connsiteY3" fmla="*/ 9695 h 10164"/>
              <a:gd name="connsiteX4" fmla="*/ 5212 w 10190"/>
              <a:gd name="connsiteY4" fmla="*/ 10037 h 10164"/>
              <a:gd name="connsiteX5" fmla="*/ 9684 w 10190"/>
              <a:gd name="connsiteY5" fmla="*/ 9772 h 10164"/>
              <a:gd name="connsiteX6" fmla="*/ 10160 w 10190"/>
              <a:gd name="connsiteY6" fmla="*/ 5271 h 10164"/>
              <a:gd name="connsiteX7" fmla="*/ 9642 w 10190"/>
              <a:gd name="connsiteY7" fmla="*/ 686 h 10164"/>
              <a:gd name="connsiteX0" fmla="*/ 9642 w 10161"/>
              <a:gd name="connsiteY0" fmla="*/ 686 h 10164"/>
              <a:gd name="connsiteX1" fmla="*/ 5196 w 10161"/>
              <a:gd name="connsiteY1" fmla="*/ 355 h 10164"/>
              <a:gd name="connsiteX2" fmla="*/ 578 w 10161"/>
              <a:gd name="connsiteY2" fmla="*/ 803 h 10164"/>
              <a:gd name="connsiteX3" fmla="*/ 604 w 10161"/>
              <a:gd name="connsiteY3" fmla="*/ 9695 h 10164"/>
              <a:gd name="connsiteX4" fmla="*/ 5212 w 10161"/>
              <a:gd name="connsiteY4" fmla="*/ 10037 h 10164"/>
              <a:gd name="connsiteX5" fmla="*/ 9684 w 10161"/>
              <a:gd name="connsiteY5" fmla="*/ 9772 h 10164"/>
              <a:gd name="connsiteX6" fmla="*/ 10160 w 10161"/>
              <a:gd name="connsiteY6" fmla="*/ 5271 h 10164"/>
              <a:gd name="connsiteX7" fmla="*/ 9642 w 10161"/>
              <a:gd name="connsiteY7" fmla="*/ 686 h 10164"/>
              <a:gd name="connsiteX0" fmla="*/ 9625 w 10144"/>
              <a:gd name="connsiteY0" fmla="*/ 684 h 10149"/>
              <a:gd name="connsiteX1" fmla="*/ 5179 w 10144"/>
              <a:gd name="connsiteY1" fmla="*/ 353 h 10149"/>
              <a:gd name="connsiteX2" fmla="*/ 561 w 10144"/>
              <a:gd name="connsiteY2" fmla="*/ 801 h 10149"/>
              <a:gd name="connsiteX3" fmla="*/ 620 w 10144"/>
              <a:gd name="connsiteY3" fmla="*/ 9668 h 10149"/>
              <a:gd name="connsiteX4" fmla="*/ 5195 w 10144"/>
              <a:gd name="connsiteY4" fmla="*/ 10035 h 10149"/>
              <a:gd name="connsiteX5" fmla="*/ 9667 w 10144"/>
              <a:gd name="connsiteY5" fmla="*/ 9770 h 10149"/>
              <a:gd name="connsiteX6" fmla="*/ 10143 w 10144"/>
              <a:gd name="connsiteY6" fmla="*/ 5269 h 10149"/>
              <a:gd name="connsiteX7" fmla="*/ 9625 w 10144"/>
              <a:gd name="connsiteY7" fmla="*/ 684 h 10149"/>
              <a:gd name="connsiteX0" fmla="*/ 9625 w 10144"/>
              <a:gd name="connsiteY0" fmla="*/ 684 h 10122"/>
              <a:gd name="connsiteX1" fmla="*/ 5179 w 10144"/>
              <a:gd name="connsiteY1" fmla="*/ 353 h 10122"/>
              <a:gd name="connsiteX2" fmla="*/ 561 w 10144"/>
              <a:gd name="connsiteY2" fmla="*/ 801 h 10122"/>
              <a:gd name="connsiteX3" fmla="*/ 620 w 10144"/>
              <a:gd name="connsiteY3" fmla="*/ 9668 h 10122"/>
              <a:gd name="connsiteX4" fmla="*/ 5195 w 10144"/>
              <a:gd name="connsiteY4" fmla="*/ 10035 h 10122"/>
              <a:gd name="connsiteX5" fmla="*/ 9667 w 10144"/>
              <a:gd name="connsiteY5" fmla="*/ 9770 h 10122"/>
              <a:gd name="connsiteX6" fmla="*/ 10143 w 10144"/>
              <a:gd name="connsiteY6" fmla="*/ 5269 h 10122"/>
              <a:gd name="connsiteX7" fmla="*/ 9625 w 10144"/>
              <a:gd name="connsiteY7" fmla="*/ 684 h 10122"/>
              <a:gd name="connsiteX0" fmla="*/ 9601 w 10120"/>
              <a:gd name="connsiteY0" fmla="*/ 684 h 10446"/>
              <a:gd name="connsiteX1" fmla="*/ 5155 w 10120"/>
              <a:gd name="connsiteY1" fmla="*/ 353 h 10446"/>
              <a:gd name="connsiteX2" fmla="*/ 553 w 10120"/>
              <a:gd name="connsiteY2" fmla="*/ 801 h 10446"/>
              <a:gd name="connsiteX3" fmla="*/ 596 w 10120"/>
              <a:gd name="connsiteY3" fmla="*/ 9668 h 10446"/>
              <a:gd name="connsiteX4" fmla="*/ 5171 w 10120"/>
              <a:gd name="connsiteY4" fmla="*/ 10035 h 10446"/>
              <a:gd name="connsiteX5" fmla="*/ 9643 w 10120"/>
              <a:gd name="connsiteY5" fmla="*/ 9770 h 10446"/>
              <a:gd name="connsiteX6" fmla="*/ 10119 w 10120"/>
              <a:gd name="connsiteY6" fmla="*/ 5269 h 10446"/>
              <a:gd name="connsiteX7" fmla="*/ 9601 w 10120"/>
              <a:gd name="connsiteY7" fmla="*/ 684 h 10446"/>
              <a:gd name="connsiteX0" fmla="*/ 9599 w 10118"/>
              <a:gd name="connsiteY0" fmla="*/ 430 h 9905"/>
              <a:gd name="connsiteX1" fmla="*/ 5153 w 10118"/>
              <a:gd name="connsiteY1" fmla="*/ 99 h 9905"/>
              <a:gd name="connsiteX2" fmla="*/ 551 w 10118"/>
              <a:gd name="connsiteY2" fmla="*/ 547 h 9905"/>
              <a:gd name="connsiteX3" fmla="*/ 89 w 10118"/>
              <a:gd name="connsiteY3" fmla="*/ 4589 h 9905"/>
              <a:gd name="connsiteX4" fmla="*/ 594 w 10118"/>
              <a:gd name="connsiteY4" fmla="*/ 9414 h 9905"/>
              <a:gd name="connsiteX5" fmla="*/ 5169 w 10118"/>
              <a:gd name="connsiteY5" fmla="*/ 9781 h 9905"/>
              <a:gd name="connsiteX6" fmla="*/ 9641 w 10118"/>
              <a:gd name="connsiteY6" fmla="*/ 9516 h 9905"/>
              <a:gd name="connsiteX7" fmla="*/ 10117 w 10118"/>
              <a:gd name="connsiteY7" fmla="*/ 5015 h 9905"/>
              <a:gd name="connsiteX8" fmla="*/ 9599 w 10118"/>
              <a:gd name="connsiteY8" fmla="*/ 430 h 9905"/>
              <a:gd name="connsiteX0" fmla="*/ 9464 w 9977"/>
              <a:gd name="connsiteY0" fmla="*/ 434 h 10000"/>
              <a:gd name="connsiteX1" fmla="*/ 5070 w 9977"/>
              <a:gd name="connsiteY1" fmla="*/ 100 h 10000"/>
              <a:gd name="connsiteX2" fmla="*/ 522 w 9977"/>
              <a:gd name="connsiteY2" fmla="*/ 552 h 10000"/>
              <a:gd name="connsiteX3" fmla="*/ 65 w 9977"/>
              <a:gd name="connsiteY3" fmla="*/ 4633 h 10000"/>
              <a:gd name="connsiteX4" fmla="*/ 564 w 9977"/>
              <a:gd name="connsiteY4" fmla="*/ 9504 h 10000"/>
              <a:gd name="connsiteX5" fmla="*/ 5086 w 9977"/>
              <a:gd name="connsiteY5" fmla="*/ 9875 h 10000"/>
              <a:gd name="connsiteX6" fmla="*/ 9506 w 9977"/>
              <a:gd name="connsiteY6" fmla="*/ 9607 h 10000"/>
              <a:gd name="connsiteX7" fmla="*/ 9976 w 9977"/>
              <a:gd name="connsiteY7" fmla="*/ 5063 h 10000"/>
              <a:gd name="connsiteX8" fmla="*/ 9464 w 9977"/>
              <a:gd name="connsiteY8" fmla="*/ 434 h 10000"/>
              <a:gd name="connsiteX0" fmla="*/ 9486 w 10000"/>
              <a:gd name="connsiteY0" fmla="*/ 436 h 10002"/>
              <a:gd name="connsiteX1" fmla="*/ 5082 w 10000"/>
              <a:gd name="connsiteY1" fmla="*/ 102 h 10002"/>
              <a:gd name="connsiteX2" fmla="*/ 572 w 10000"/>
              <a:gd name="connsiteY2" fmla="*/ 377 h 10002"/>
              <a:gd name="connsiteX3" fmla="*/ 65 w 10000"/>
              <a:gd name="connsiteY3" fmla="*/ 4635 h 10002"/>
              <a:gd name="connsiteX4" fmla="*/ 565 w 10000"/>
              <a:gd name="connsiteY4" fmla="*/ 9506 h 10002"/>
              <a:gd name="connsiteX5" fmla="*/ 5098 w 10000"/>
              <a:gd name="connsiteY5" fmla="*/ 9877 h 10002"/>
              <a:gd name="connsiteX6" fmla="*/ 9528 w 10000"/>
              <a:gd name="connsiteY6" fmla="*/ 9609 h 10002"/>
              <a:gd name="connsiteX7" fmla="*/ 9999 w 10000"/>
              <a:gd name="connsiteY7" fmla="*/ 5065 h 10002"/>
              <a:gd name="connsiteX8" fmla="*/ 9486 w 10000"/>
              <a:gd name="connsiteY8" fmla="*/ 436 h 10002"/>
              <a:gd name="connsiteX0" fmla="*/ 9422 w 9936"/>
              <a:gd name="connsiteY0" fmla="*/ 436 h 9996"/>
              <a:gd name="connsiteX1" fmla="*/ 5018 w 9936"/>
              <a:gd name="connsiteY1" fmla="*/ 102 h 9996"/>
              <a:gd name="connsiteX2" fmla="*/ 508 w 9936"/>
              <a:gd name="connsiteY2" fmla="*/ 377 h 9996"/>
              <a:gd name="connsiteX3" fmla="*/ 1 w 9936"/>
              <a:gd name="connsiteY3" fmla="*/ 4635 h 9996"/>
              <a:gd name="connsiteX4" fmla="*/ 501 w 9936"/>
              <a:gd name="connsiteY4" fmla="*/ 9506 h 9996"/>
              <a:gd name="connsiteX5" fmla="*/ 5034 w 9936"/>
              <a:gd name="connsiteY5" fmla="*/ 9877 h 9996"/>
              <a:gd name="connsiteX6" fmla="*/ 9464 w 9936"/>
              <a:gd name="connsiteY6" fmla="*/ 9609 h 9996"/>
              <a:gd name="connsiteX7" fmla="*/ 9935 w 9936"/>
              <a:gd name="connsiteY7" fmla="*/ 5065 h 9996"/>
              <a:gd name="connsiteX8" fmla="*/ 9422 w 9936"/>
              <a:gd name="connsiteY8" fmla="*/ 436 h 9996"/>
              <a:gd name="connsiteX0" fmla="*/ 9483 w 9971"/>
              <a:gd name="connsiteY0" fmla="*/ 436 h 10000"/>
              <a:gd name="connsiteX1" fmla="*/ 5050 w 9971"/>
              <a:gd name="connsiteY1" fmla="*/ 102 h 10000"/>
              <a:gd name="connsiteX2" fmla="*/ 511 w 9971"/>
              <a:gd name="connsiteY2" fmla="*/ 377 h 10000"/>
              <a:gd name="connsiteX3" fmla="*/ 1 w 9971"/>
              <a:gd name="connsiteY3" fmla="*/ 4637 h 10000"/>
              <a:gd name="connsiteX4" fmla="*/ 504 w 9971"/>
              <a:gd name="connsiteY4" fmla="*/ 9510 h 10000"/>
              <a:gd name="connsiteX5" fmla="*/ 5066 w 9971"/>
              <a:gd name="connsiteY5" fmla="*/ 9881 h 10000"/>
              <a:gd name="connsiteX6" fmla="*/ 9525 w 9971"/>
              <a:gd name="connsiteY6" fmla="*/ 9613 h 10000"/>
              <a:gd name="connsiteX7" fmla="*/ 9968 w 9971"/>
              <a:gd name="connsiteY7" fmla="*/ 5067 h 10000"/>
              <a:gd name="connsiteX8" fmla="*/ 9483 w 9971"/>
              <a:gd name="connsiteY8" fmla="*/ 436 h 10000"/>
              <a:gd name="connsiteX0" fmla="*/ 9511 w 9999"/>
              <a:gd name="connsiteY0" fmla="*/ 436 h 10012"/>
              <a:gd name="connsiteX1" fmla="*/ 5065 w 9999"/>
              <a:gd name="connsiteY1" fmla="*/ 102 h 10012"/>
              <a:gd name="connsiteX2" fmla="*/ 512 w 9999"/>
              <a:gd name="connsiteY2" fmla="*/ 377 h 10012"/>
              <a:gd name="connsiteX3" fmla="*/ 1 w 9999"/>
              <a:gd name="connsiteY3" fmla="*/ 4637 h 10012"/>
              <a:gd name="connsiteX4" fmla="*/ 505 w 9999"/>
              <a:gd name="connsiteY4" fmla="*/ 9510 h 10012"/>
              <a:gd name="connsiteX5" fmla="*/ 5081 w 9999"/>
              <a:gd name="connsiteY5" fmla="*/ 9881 h 10012"/>
              <a:gd name="connsiteX6" fmla="*/ 9522 w 9999"/>
              <a:gd name="connsiteY6" fmla="*/ 9637 h 10012"/>
              <a:gd name="connsiteX7" fmla="*/ 9997 w 9999"/>
              <a:gd name="connsiteY7" fmla="*/ 5067 h 10012"/>
              <a:gd name="connsiteX8" fmla="*/ 9511 w 9999"/>
              <a:gd name="connsiteY8" fmla="*/ 436 h 10012"/>
              <a:gd name="connsiteX0" fmla="*/ 9512 w 10003"/>
              <a:gd name="connsiteY0" fmla="*/ 435 h 10000"/>
              <a:gd name="connsiteX1" fmla="*/ 5066 w 10003"/>
              <a:gd name="connsiteY1" fmla="*/ 102 h 10000"/>
              <a:gd name="connsiteX2" fmla="*/ 512 w 10003"/>
              <a:gd name="connsiteY2" fmla="*/ 377 h 10000"/>
              <a:gd name="connsiteX3" fmla="*/ 1 w 10003"/>
              <a:gd name="connsiteY3" fmla="*/ 4631 h 10000"/>
              <a:gd name="connsiteX4" fmla="*/ 505 w 10003"/>
              <a:gd name="connsiteY4" fmla="*/ 9499 h 10000"/>
              <a:gd name="connsiteX5" fmla="*/ 5082 w 10003"/>
              <a:gd name="connsiteY5" fmla="*/ 9869 h 10000"/>
              <a:gd name="connsiteX6" fmla="*/ 9523 w 10003"/>
              <a:gd name="connsiteY6" fmla="*/ 9625 h 10000"/>
              <a:gd name="connsiteX7" fmla="*/ 9998 w 10003"/>
              <a:gd name="connsiteY7" fmla="*/ 5061 h 10000"/>
              <a:gd name="connsiteX8" fmla="*/ 9512 w 10003"/>
              <a:gd name="connsiteY8" fmla="*/ 435 h 10000"/>
              <a:gd name="connsiteX0" fmla="*/ 9512 w 10003"/>
              <a:gd name="connsiteY0" fmla="*/ 435 h 10000"/>
              <a:gd name="connsiteX1" fmla="*/ 5066 w 10003"/>
              <a:gd name="connsiteY1" fmla="*/ 102 h 10000"/>
              <a:gd name="connsiteX2" fmla="*/ 512 w 10003"/>
              <a:gd name="connsiteY2" fmla="*/ 377 h 10000"/>
              <a:gd name="connsiteX3" fmla="*/ 1 w 10003"/>
              <a:gd name="connsiteY3" fmla="*/ 4631 h 10000"/>
              <a:gd name="connsiteX4" fmla="*/ 505 w 10003"/>
              <a:gd name="connsiteY4" fmla="*/ 9499 h 10000"/>
              <a:gd name="connsiteX5" fmla="*/ 5082 w 10003"/>
              <a:gd name="connsiteY5" fmla="*/ 9869 h 10000"/>
              <a:gd name="connsiteX6" fmla="*/ 9523 w 10003"/>
              <a:gd name="connsiteY6" fmla="*/ 9625 h 10000"/>
              <a:gd name="connsiteX7" fmla="*/ 9998 w 10003"/>
              <a:gd name="connsiteY7" fmla="*/ 5061 h 10000"/>
              <a:gd name="connsiteX8" fmla="*/ 9512 w 10003"/>
              <a:gd name="connsiteY8" fmla="*/ 435 h 10000"/>
              <a:gd name="connsiteX0" fmla="*/ 9577 w 10068"/>
              <a:gd name="connsiteY0" fmla="*/ 435 h 9994"/>
              <a:gd name="connsiteX1" fmla="*/ 5131 w 10068"/>
              <a:gd name="connsiteY1" fmla="*/ 102 h 9994"/>
              <a:gd name="connsiteX2" fmla="*/ 577 w 10068"/>
              <a:gd name="connsiteY2" fmla="*/ 377 h 9994"/>
              <a:gd name="connsiteX3" fmla="*/ 66 w 10068"/>
              <a:gd name="connsiteY3" fmla="*/ 4631 h 9994"/>
              <a:gd name="connsiteX4" fmla="*/ 570 w 10068"/>
              <a:gd name="connsiteY4" fmla="*/ 9499 h 9994"/>
              <a:gd name="connsiteX5" fmla="*/ 5162 w 10068"/>
              <a:gd name="connsiteY5" fmla="*/ 9845 h 9994"/>
              <a:gd name="connsiteX6" fmla="*/ 9588 w 10068"/>
              <a:gd name="connsiteY6" fmla="*/ 9625 h 9994"/>
              <a:gd name="connsiteX7" fmla="*/ 10063 w 10068"/>
              <a:gd name="connsiteY7" fmla="*/ 5061 h 9994"/>
              <a:gd name="connsiteX8" fmla="*/ 9577 w 10068"/>
              <a:gd name="connsiteY8" fmla="*/ 435 h 9994"/>
              <a:gd name="connsiteX0" fmla="*/ 9447 w 9935"/>
              <a:gd name="connsiteY0" fmla="*/ 435 h 10084"/>
              <a:gd name="connsiteX1" fmla="*/ 5031 w 9935"/>
              <a:gd name="connsiteY1" fmla="*/ 102 h 10084"/>
              <a:gd name="connsiteX2" fmla="*/ 508 w 9935"/>
              <a:gd name="connsiteY2" fmla="*/ 377 h 10084"/>
              <a:gd name="connsiteX3" fmla="*/ 1 w 9935"/>
              <a:gd name="connsiteY3" fmla="*/ 4634 h 10084"/>
              <a:gd name="connsiteX4" fmla="*/ 501 w 9935"/>
              <a:gd name="connsiteY4" fmla="*/ 9505 h 10084"/>
              <a:gd name="connsiteX5" fmla="*/ 5062 w 9935"/>
              <a:gd name="connsiteY5" fmla="*/ 9851 h 10084"/>
              <a:gd name="connsiteX6" fmla="*/ 9458 w 9935"/>
              <a:gd name="connsiteY6" fmla="*/ 9631 h 10084"/>
              <a:gd name="connsiteX7" fmla="*/ 9930 w 9935"/>
              <a:gd name="connsiteY7" fmla="*/ 5064 h 10084"/>
              <a:gd name="connsiteX8" fmla="*/ 9447 w 9935"/>
              <a:gd name="connsiteY8" fmla="*/ 435 h 10084"/>
              <a:gd name="connsiteX0" fmla="*/ 9509 w 10000"/>
              <a:gd name="connsiteY0" fmla="*/ 431 h 10000"/>
              <a:gd name="connsiteX1" fmla="*/ 5064 w 10000"/>
              <a:gd name="connsiteY1" fmla="*/ 101 h 10000"/>
              <a:gd name="connsiteX2" fmla="*/ 511 w 10000"/>
              <a:gd name="connsiteY2" fmla="*/ 374 h 10000"/>
              <a:gd name="connsiteX3" fmla="*/ 1 w 10000"/>
              <a:gd name="connsiteY3" fmla="*/ 4595 h 10000"/>
              <a:gd name="connsiteX4" fmla="*/ 504 w 10000"/>
              <a:gd name="connsiteY4" fmla="*/ 9426 h 10000"/>
              <a:gd name="connsiteX5" fmla="*/ 5095 w 10000"/>
              <a:gd name="connsiteY5" fmla="*/ 9769 h 10000"/>
              <a:gd name="connsiteX6" fmla="*/ 9520 w 10000"/>
              <a:gd name="connsiteY6" fmla="*/ 9551 h 10000"/>
              <a:gd name="connsiteX7" fmla="*/ 9995 w 10000"/>
              <a:gd name="connsiteY7" fmla="*/ 5022 h 10000"/>
              <a:gd name="connsiteX8" fmla="*/ 9509 w 10000"/>
              <a:gd name="connsiteY8" fmla="*/ 431 h 10000"/>
              <a:gd name="connsiteX0" fmla="*/ 9509 w 10000"/>
              <a:gd name="connsiteY0" fmla="*/ 431 h 9855"/>
              <a:gd name="connsiteX1" fmla="*/ 5064 w 10000"/>
              <a:gd name="connsiteY1" fmla="*/ 101 h 9855"/>
              <a:gd name="connsiteX2" fmla="*/ 511 w 10000"/>
              <a:gd name="connsiteY2" fmla="*/ 374 h 9855"/>
              <a:gd name="connsiteX3" fmla="*/ 1 w 10000"/>
              <a:gd name="connsiteY3" fmla="*/ 4595 h 9855"/>
              <a:gd name="connsiteX4" fmla="*/ 504 w 10000"/>
              <a:gd name="connsiteY4" fmla="*/ 9426 h 9855"/>
              <a:gd name="connsiteX5" fmla="*/ 5095 w 10000"/>
              <a:gd name="connsiteY5" fmla="*/ 9769 h 9855"/>
              <a:gd name="connsiteX6" fmla="*/ 9520 w 10000"/>
              <a:gd name="connsiteY6" fmla="*/ 9551 h 9855"/>
              <a:gd name="connsiteX7" fmla="*/ 9995 w 10000"/>
              <a:gd name="connsiteY7" fmla="*/ 5022 h 9855"/>
              <a:gd name="connsiteX8" fmla="*/ 9509 w 10000"/>
              <a:gd name="connsiteY8" fmla="*/ 431 h 9855"/>
              <a:gd name="connsiteX0" fmla="*/ 9509 w 10000"/>
              <a:gd name="connsiteY0" fmla="*/ 437 h 10097"/>
              <a:gd name="connsiteX1" fmla="*/ 5064 w 10000"/>
              <a:gd name="connsiteY1" fmla="*/ 102 h 10097"/>
              <a:gd name="connsiteX2" fmla="*/ 511 w 10000"/>
              <a:gd name="connsiteY2" fmla="*/ 380 h 10097"/>
              <a:gd name="connsiteX3" fmla="*/ 1 w 10000"/>
              <a:gd name="connsiteY3" fmla="*/ 4663 h 10097"/>
              <a:gd name="connsiteX4" fmla="*/ 504 w 10000"/>
              <a:gd name="connsiteY4" fmla="*/ 9565 h 10097"/>
              <a:gd name="connsiteX5" fmla="*/ 5095 w 10000"/>
              <a:gd name="connsiteY5" fmla="*/ 9913 h 10097"/>
              <a:gd name="connsiteX6" fmla="*/ 9520 w 10000"/>
              <a:gd name="connsiteY6" fmla="*/ 9692 h 10097"/>
              <a:gd name="connsiteX7" fmla="*/ 9995 w 10000"/>
              <a:gd name="connsiteY7" fmla="*/ 5096 h 10097"/>
              <a:gd name="connsiteX8" fmla="*/ 9509 w 10000"/>
              <a:gd name="connsiteY8" fmla="*/ 437 h 10097"/>
              <a:gd name="connsiteX0" fmla="*/ 9518 w 10009"/>
              <a:gd name="connsiteY0" fmla="*/ 437 h 10052"/>
              <a:gd name="connsiteX1" fmla="*/ 5073 w 10009"/>
              <a:gd name="connsiteY1" fmla="*/ 102 h 10052"/>
              <a:gd name="connsiteX2" fmla="*/ 520 w 10009"/>
              <a:gd name="connsiteY2" fmla="*/ 380 h 10052"/>
              <a:gd name="connsiteX3" fmla="*/ 10 w 10009"/>
              <a:gd name="connsiteY3" fmla="*/ 4663 h 10052"/>
              <a:gd name="connsiteX4" fmla="*/ 391 w 10009"/>
              <a:gd name="connsiteY4" fmla="*/ 9493 h 10052"/>
              <a:gd name="connsiteX5" fmla="*/ 5104 w 10009"/>
              <a:gd name="connsiteY5" fmla="*/ 9913 h 10052"/>
              <a:gd name="connsiteX6" fmla="*/ 9529 w 10009"/>
              <a:gd name="connsiteY6" fmla="*/ 9692 h 10052"/>
              <a:gd name="connsiteX7" fmla="*/ 10004 w 10009"/>
              <a:gd name="connsiteY7" fmla="*/ 5096 h 10052"/>
              <a:gd name="connsiteX8" fmla="*/ 9518 w 10009"/>
              <a:gd name="connsiteY8" fmla="*/ 437 h 10052"/>
              <a:gd name="connsiteX0" fmla="*/ 9518 w 10009"/>
              <a:gd name="connsiteY0" fmla="*/ 437 h 10052"/>
              <a:gd name="connsiteX1" fmla="*/ 5073 w 10009"/>
              <a:gd name="connsiteY1" fmla="*/ 102 h 10052"/>
              <a:gd name="connsiteX2" fmla="*/ 520 w 10009"/>
              <a:gd name="connsiteY2" fmla="*/ 380 h 10052"/>
              <a:gd name="connsiteX3" fmla="*/ 10 w 10009"/>
              <a:gd name="connsiteY3" fmla="*/ 4663 h 10052"/>
              <a:gd name="connsiteX4" fmla="*/ 391 w 10009"/>
              <a:gd name="connsiteY4" fmla="*/ 9493 h 10052"/>
              <a:gd name="connsiteX5" fmla="*/ 5104 w 10009"/>
              <a:gd name="connsiteY5" fmla="*/ 9913 h 10052"/>
              <a:gd name="connsiteX6" fmla="*/ 9529 w 10009"/>
              <a:gd name="connsiteY6" fmla="*/ 9692 h 10052"/>
              <a:gd name="connsiteX7" fmla="*/ 10004 w 10009"/>
              <a:gd name="connsiteY7" fmla="*/ 5096 h 10052"/>
              <a:gd name="connsiteX8" fmla="*/ 9518 w 10009"/>
              <a:gd name="connsiteY8" fmla="*/ 437 h 10052"/>
              <a:gd name="connsiteX0" fmla="*/ 9518 w 10009"/>
              <a:gd name="connsiteY0" fmla="*/ 437 h 10052"/>
              <a:gd name="connsiteX1" fmla="*/ 5073 w 10009"/>
              <a:gd name="connsiteY1" fmla="*/ 102 h 10052"/>
              <a:gd name="connsiteX2" fmla="*/ 520 w 10009"/>
              <a:gd name="connsiteY2" fmla="*/ 380 h 10052"/>
              <a:gd name="connsiteX3" fmla="*/ 10 w 10009"/>
              <a:gd name="connsiteY3" fmla="*/ 4663 h 10052"/>
              <a:gd name="connsiteX4" fmla="*/ 391 w 10009"/>
              <a:gd name="connsiteY4" fmla="*/ 9493 h 10052"/>
              <a:gd name="connsiteX5" fmla="*/ 5104 w 10009"/>
              <a:gd name="connsiteY5" fmla="*/ 9913 h 10052"/>
              <a:gd name="connsiteX6" fmla="*/ 9529 w 10009"/>
              <a:gd name="connsiteY6" fmla="*/ 9692 h 10052"/>
              <a:gd name="connsiteX7" fmla="*/ 10004 w 10009"/>
              <a:gd name="connsiteY7" fmla="*/ 5096 h 10052"/>
              <a:gd name="connsiteX8" fmla="*/ 9518 w 10009"/>
              <a:gd name="connsiteY8" fmla="*/ 437 h 10052"/>
              <a:gd name="connsiteX0" fmla="*/ 9518 w 10009"/>
              <a:gd name="connsiteY0" fmla="*/ 484 h 10099"/>
              <a:gd name="connsiteX1" fmla="*/ 5073 w 10009"/>
              <a:gd name="connsiteY1" fmla="*/ 149 h 10099"/>
              <a:gd name="connsiteX2" fmla="*/ 520 w 10009"/>
              <a:gd name="connsiteY2" fmla="*/ 355 h 10099"/>
              <a:gd name="connsiteX3" fmla="*/ 10 w 10009"/>
              <a:gd name="connsiteY3" fmla="*/ 4710 h 10099"/>
              <a:gd name="connsiteX4" fmla="*/ 391 w 10009"/>
              <a:gd name="connsiteY4" fmla="*/ 9540 h 10099"/>
              <a:gd name="connsiteX5" fmla="*/ 5104 w 10009"/>
              <a:gd name="connsiteY5" fmla="*/ 9960 h 10099"/>
              <a:gd name="connsiteX6" fmla="*/ 9529 w 10009"/>
              <a:gd name="connsiteY6" fmla="*/ 9739 h 10099"/>
              <a:gd name="connsiteX7" fmla="*/ 10004 w 10009"/>
              <a:gd name="connsiteY7" fmla="*/ 5143 h 10099"/>
              <a:gd name="connsiteX8" fmla="*/ 9518 w 10009"/>
              <a:gd name="connsiteY8" fmla="*/ 484 h 10099"/>
              <a:gd name="connsiteX0" fmla="*/ 9518 w 10009"/>
              <a:gd name="connsiteY0" fmla="*/ 436 h 10051"/>
              <a:gd name="connsiteX1" fmla="*/ 5073 w 10009"/>
              <a:gd name="connsiteY1" fmla="*/ 101 h 10051"/>
              <a:gd name="connsiteX2" fmla="*/ 520 w 10009"/>
              <a:gd name="connsiteY2" fmla="*/ 307 h 10051"/>
              <a:gd name="connsiteX3" fmla="*/ 10 w 10009"/>
              <a:gd name="connsiteY3" fmla="*/ 4662 h 10051"/>
              <a:gd name="connsiteX4" fmla="*/ 391 w 10009"/>
              <a:gd name="connsiteY4" fmla="*/ 9492 h 10051"/>
              <a:gd name="connsiteX5" fmla="*/ 5104 w 10009"/>
              <a:gd name="connsiteY5" fmla="*/ 9912 h 10051"/>
              <a:gd name="connsiteX6" fmla="*/ 9529 w 10009"/>
              <a:gd name="connsiteY6" fmla="*/ 9691 h 10051"/>
              <a:gd name="connsiteX7" fmla="*/ 10004 w 10009"/>
              <a:gd name="connsiteY7" fmla="*/ 5095 h 10051"/>
              <a:gd name="connsiteX8" fmla="*/ 9518 w 10009"/>
              <a:gd name="connsiteY8" fmla="*/ 436 h 10051"/>
              <a:gd name="connsiteX0" fmla="*/ 9646 w 10137"/>
              <a:gd name="connsiteY0" fmla="*/ 436 h 10051"/>
              <a:gd name="connsiteX1" fmla="*/ 5201 w 10137"/>
              <a:gd name="connsiteY1" fmla="*/ 101 h 10051"/>
              <a:gd name="connsiteX2" fmla="*/ 648 w 10137"/>
              <a:gd name="connsiteY2" fmla="*/ 307 h 10051"/>
              <a:gd name="connsiteX3" fmla="*/ 2 w 10137"/>
              <a:gd name="connsiteY3" fmla="*/ 4855 h 10051"/>
              <a:gd name="connsiteX4" fmla="*/ 519 w 10137"/>
              <a:gd name="connsiteY4" fmla="*/ 9492 h 10051"/>
              <a:gd name="connsiteX5" fmla="*/ 5232 w 10137"/>
              <a:gd name="connsiteY5" fmla="*/ 9912 h 10051"/>
              <a:gd name="connsiteX6" fmla="*/ 9657 w 10137"/>
              <a:gd name="connsiteY6" fmla="*/ 9691 h 10051"/>
              <a:gd name="connsiteX7" fmla="*/ 10132 w 10137"/>
              <a:gd name="connsiteY7" fmla="*/ 5095 h 10051"/>
              <a:gd name="connsiteX8" fmla="*/ 9646 w 10137"/>
              <a:gd name="connsiteY8" fmla="*/ 436 h 10051"/>
              <a:gd name="connsiteX0" fmla="*/ 9647 w 10138"/>
              <a:gd name="connsiteY0" fmla="*/ 436 h 10051"/>
              <a:gd name="connsiteX1" fmla="*/ 5202 w 10138"/>
              <a:gd name="connsiteY1" fmla="*/ 101 h 10051"/>
              <a:gd name="connsiteX2" fmla="*/ 479 w 10138"/>
              <a:gd name="connsiteY2" fmla="*/ 350 h 10051"/>
              <a:gd name="connsiteX3" fmla="*/ 3 w 10138"/>
              <a:gd name="connsiteY3" fmla="*/ 4855 h 10051"/>
              <a:gd name="connsiteX4" fmla="*/ 520 w 10138"/>
              <a:gd name="connsiteY4" fmla="*/ 9492 h 10051"/>
              <a:gd name="connsiteX5" fmla="*/ 5233 w 10138"/>
              <a:gd name="connsiteY5" fmla="*/ 9912 h 10051"/>
              <a:gd name="connsiteX6" fmla="*/ 9658 w 10138"/>
              <a:gd name="connsiteY6" fmla="*/ 9691 h 10051"/>
              <a:gd name="connsiteX7" fmla="*/ 10133 w 10138"/>
              <a:gd name="connsiteY7" fmla="*/ 5095 h 10051"/>
              <a:gd name="connsiteX8" fmla="*/ 9647 w 10138"/>
              <a:gd name="connsiteY8" fmla="*/ 436 h 10051"/>
              <a:gd name="connsiteX0" fmla="*/ 9647 w 10138"/>
              <a:gd name="connsiteY0" fmla="*/ 444 h 10059"/>
              <a:gd name="connsiteX1" fmla="*/ 5202 w 10138"/>
              <a:gd name="connsiteY1" fmla="*/ 109 h 10059"/>
              <a:gd name="connsiteX2" fmla="*/ 479 w 10138"/>
              <a:gd name="connsiteY2" fmla="*/ 358 h 10059"/>
              <a:gd name="connsiteX3" fmla="*/ 3 w 10138"/>
              <a:gd name="connsiteY3" fmla="*/ 4863 h 10059"/>
              <a:gd name="connsiteX4" fmla="*/ 520 w 10138"/>
              <a:gd name="connsiteY4" fmla="*/ 9500 h 10059"/>
              <a:gd name="connsiteX5" fmla="*/ 5233 w 10138"/>
              <a:gd name="connsiteY5" fmla="*/ 9920 h 10059"/>
              <a:gd name="connsiteX6" fmla="*/ 9658 w 10138"/>
              <a:gd name="connsiteY6" fmla="*/ 9699 h 10059"/>
              <a:gd name="connsiteX7" fmla="*/ 10133 w 10138"/>
              <a:gd name="connsiteY7" fmla="*/ 5103 h 10059"/>
              <a:gd name="connsiteX8" fmla="*/ 9647 w 10138"/>
              <a:gd name="connsiteY8" fmla="*/ 444 h 10059"/>
              <a:gd name="connsiteX0" fmla="*/ 9647 w 10138"/>
              <a:gd name="connsiteY0" fmla="*/ 444 h 10059"/>
              <a:gd name="connsiteX1" fmla="*/ 5202 w 10138"/>
              <a:gd name="connsiteY1" fmla="*/ 109 h 10059"/>
              <a:gd name="connsiteX2" fmla="*/ 479 w 10138"/>
              <a:gd name="connsiteY2" fmla="*/ 358 h 10059"/>
              <a:gd name="connsiteX3" fmla="*/ 3 w 10138"/>
              <a:gd name="connsiteY3" fmla="*/ 4863 h 10059"/>
              <a:gd name="connsiteX4" fmla="*/ 520 w 10138"/>
              <a:gd name="connsiteY4" fmla="*/ 9500 h 10059"/>
              <a:gd name="connsiteX5" fmla="*/ 5233 w 10138"/>
              <a:gd name="connsiteY5" fmla="*/ 9920 h 10059"/>
              <a:gd name="connsiteX6" fmla="*/ 9658 w 10138"/>
              <a:gd name="connsiteY6" fmla="*/ 9699 h 10059"/>
              <a:gd name="connsiteX7" fmla="*/ 10133 w 10138"/>
              <a:gd name="connsiteY7" fmla="*/ 5103 h 10059"/>
              <a:gd name="connsiteX8" fmla="*/ 9647 w 10138"/>
              <a:gd name="connsiteY8" fmla="*/ 444 h 10059"/>
              <a:gd name="connsiteX0" fmla="*/ 9647 w 10138"/>
              <a:gd name="connsiteY0" fmla="*/ 489 h 10104"/>
              <a:gd name="connsiteX1" fmla="*/ 4976 w 10138"/>
              <a:gd name="connsiteY1" fmla="*/ 47 h 10104"/>
              <a:gd name="connsiteX2" fmla="*/ 479 w 10138"/>
              <a:gd name="connsiteY2" fmla="*/ 403 h 10104"/>
              <a:gd name="connsiteX3" fmla="*/ 3 w 10138"/>
              <a:gd name="connsiteY3" fmla="*/ 4908 h 10104"/>
              <a:gd name="connsiteX4" fmla="*/ 520 w 10138"/>
              <a:gd name="connsiteY4" fmla="*/ 9545 h 10104"/>
              <a:gd name="connsiteX5" fmla="*/ 5233 w 10138"/>
              <a:gd name="connsiteY5" fmla="*/ 9965 h 10104"/>
              <a:gd name="connsiteX6" fmla="*/ 9658 w 10138"/>
              <a:gd name="connsiteY6" fmla="*/ 9744 h 10104"/>
              <a:gd name="connsiteX7" fmla="*/ 10133 w 10138"/>
              <a:gd name="connsiteY7" fmla="*/ 5148 h 10104"/>
              <a:gd name="connsiteX8" fmla="*/ 9647 w 10138"/>
              <a:gd name="connsiteY8" fmla="*/ 489 h 10104"/>
              <a:gd name="connsiteX0" fmla="*/ 9783 w 10174"/>
              <a:gd name="connsiteY0" fmla="*/ 464 h 10122"/>
              <a:gd name="connsiteX1" fmla="*/ 4976 w 10174"/>
              <a:gd name="connsiteY1" fmla="*/ 65 h 10122"/>
              <a:gd name="connsiteX2" fmla="*/ 479 w 10174"/>
              <a:gd name="connsiteY2" fmla="*/ 421 h 10122"/>
              <a:gd name="connsiteX3" fmla="*/ 3 w 10174"/>
              <a:gd name="connsiteY3" fmla="*/ 4926 h 10122"/>
              <a:gd name="connsiteX4" fmla="*/ 520 w 10174"/>
              <a:gd name="connsiteY4" fmla="*/ 9563 h 10122"/>
              <a:gd name="connsiteX5" fmla="*/ 5233 w 10174"/>
              <a:gd name="connsiteY5" fmla="*/ 9983 h 10122"/>
              <a:gd name="connsiteX6" fmla="*/ 9658 w 10174"/>
              <a:gd name="connsiteY6" fmla="*/ 9762 h 10122"/>
              <a:gd name="connsiteX7" fmla="*/ 10133 w 10174"/>
              <a:gd name="connsiteY7" fmla="*/ 5166 h 10122"/>
              <a:gd name="connsiteX8" fmla="*/ 9783 w 10174"/>
              <a:gd name="connsiteY8" fmla="*/ 464 h 10122"/>
              <a:gd name="connsiteX0" fmla="*/ 9783 w 10325"/>
              <a:gd name="connsiteY0" fmla="*/ 464 h 10122"/>
              <a:gd name="connsiteX1" fmla="*/ 4976 w 10325"/>
              <a:gd name="connsiteY1" fmla="*/ 65 h 10122"/>
              <a:gd name="connsiteX2" fmla="*/ 479 w 10325"/>
              <a:gd name="connsiteY2" fmla="*/ 421 h 10122"/>
              <a:gd name="connsiteX3" fmla="*/ 3 w 10325"/>
              <a:gd name="connsiteY3" fmla="*/ 4926 h 10122"/>
              <a:gd name="connsiteX4" fmla="*/ 520 w 10325"/>
              <a:gd name="connsiteY4" fmla="*/ 9563 h 10122"/>
              <a:gd name="connsiteX5" fmla="*/ 5233 w 10325"/>
              <a:gd name="connsiteY5" fmla="*/ 9983 h 10122"/>
              <a:gd name="connsiteX6" fmla="*/ 9658 w 10325"/>
              <a:gd name="connsiteY6" fmla="*/ 9762 h 10122"/>
              <a:gd name="connsiteX7" fmla="*/ 10325 w 10325"/>
              <a:gd name="connsiteY7" fmla="*/ 4952 h 10122"/>
              <a:gd name="connsiteX8" fmla="*/ 9783 w 10325"/>
              <a:gd name="connsiteY8" fmla="*/ 464 h 10122"/>
              <a:gd name="connsiteX0" fmla="*/ 9783 w 10364"/>
              <a:gd name="connsiteY0" fmla="*/ 464 h 10136"/>
              <a:gd name="connsiteX1" fmla="*/ 4976 w 10364"/>
              <a:gd name="connsiteY1" fmla="*/ 65 h 10136"/>
              <a:gd name="connsiteX2" fmla="*/ 479 w 10364"/>
              <a:gd name="connsiteY2" fmla="*/ 421 h 10136"/>
              <a:gd name="connsiteX3" fmla="*/ 3 w 10364"/>
              <a:gd name="connsiteY3" fmla="*/ 4926 h 10136"/>
              <a:gd name="connsiteX4" fmla="*/ 520 w 10364"/>
              <a:gd name="connsiteY4" fmla="*/ 9563 h 10136"/>
              <a:gd name="connsiteX5" fmla="*/ 5233 w 10364"/>
              <a:gd name="connsiteY5" fmla="*/ 9983 h 10136"/>
              <a:gd name="connsiteX6" fmla="*/ 9986 w 10364"/>
              <a:gd name="connsiteY6" fmla="*/ 9527 h 10136"/>
              <a:gd name="connsiteX7" fmla="*/ 10325 w 10364"/>
              <a:gd name="connsiteY7" fmla="*/ 4952 h 10136"/>
              <a:gd name="connsiteX8" fmla="*/ 9783 w 10364"/>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467"/>
              <a:gd name="connsiteY0" fmla="*/ 464 h 10099"/>
              <a:gd name="connsiteX1" fmla="*/ 4976 w 10467"/>
              <a:gd name="connsiteY1" fmla="*/ 65 h 10099"/>
              <a:gd name="connsiteX2" fmla="*/ 479 w 10467"/>
              <a:gd name="connsiteY2" fmla="*/ 421 h 10099"/>
              <a:gd name="connsiteX3" fmla="*/ 3 w 10467"/>
              <a:gd name="connsiteY3" fmla="*/ 4926 h 10099"/>
              <a:gd name="connsiteX4" fmla="*/ 520 w 10467"/>
              <a:gd name="connsiteY4" fmla="*/ 9563 h 10099"/>
              <a:gd name="connsiteX5" fmla="*/ 5403 w 10467"/>
              <a:gd name="connsiteY5" fmla="*/ 9897 h 10099"/>
              <a:gd name="connsiteX6" fmla="*/ 9986 w 10467"/>
              <a:gd name="connsiteY6" fmla="*/ 9527 h 10099"/>
              <a:gd name="connsiteX7" fmla="*/ 10325 w 10467"/>
              <a:gd name="connsiteY7" fmla="*/ 4952 h 10099"/>
              <a:gd name="connsiteX8" fmla="*/ 9783 w 10467"/>
              <a:gd name="connsiteY8" fmla="*/ 464 h 10099"/>
              <a:gd name="connsiteX0" fmla="*/ 9783 w 10467"/>
              <a:gd name="connsiteY0" fmla="*/ 464 h 10112"/>
              <a:gd name="connsiteX1" fmla="*/ 4976 w 10467"/>
              <a:gd name="connsiteY1" fmla="*/ 65 h 10112"/>
              <a:gd name="connsiteX2" fmla="*/ 479 w 10467"/>
              <a:gd name="connsiteY2" fmla="*/ 421 h 10112"/>
              <a:gd name="connsiteX3" fmla="*/ 3 w 10467"/>
              <a:gd name="connsiteY3" fmla="*/ 4926 h 10112"/>
              <a:gd name="connsiteX4" fmla="*/ 418 w 10467"/>
              <a:gd name="connsiteY4" fmla="*/ 9584 h 10112"/>
              <a:gd name="connsiteX5" fmla="*/ 5403 w 10467"/>
              <a:gd name="connsiteY5" fmla="*/ 9897 h 10112"/>
              <a:gd name="connsiteX6" fmla="*/ 9986 w 10467"/>
              <a:gd name="connsiteY6" fmla="*/ 9527 h 10112"/>
              <a:gd name="connsiteX7" fmla="*/ 10325 w 10467"/>
              <a:gd name="connsiteY7" fmla="*/ 4952 h 10112"/>
              <a:gd name="connsiteX8" fmla="*/ 9783 w 10467"/>
              <a:gd name="connsiteY8" fmla="*/ 464 h 10112"/>
              <a:gd name="connsiteX0" fmla="*/ 9783 w 10467"/>
              <a:gd name="connsiteY0" fmla="*/ 464 h 10168"/>
              <a:gd name="connsiteX1" fmla="*/ 4976 w 10467"/>
              <a:gd name="connsiteY1" fmla="*/ 65 h 10168"/>
              <a:gd name="connsiteX2" fmla="*/ 479 w 10467"/>
              <a:gd name="connsiteY2" fmla="*/ 421 h 10168"/>
              <a:gd name="connsiteX3" fmla="*/ 3 w 10467"/>
              <a:gd name="connsiteY3" fmla="*/ 4926 h 10168"/>
              <a:gd name="connsiteX4" fmla="*/ 418 w 10467"/>
              <a:gd name="connsiteY4" fmla="*/ 9584 h 10168"/>
              <a:gd name="connsiteX5" fmla="*/ 5403 w 10467"/>
              <a:gd name="connsiteY5" fmla="*/ 10025 h 10168"/>
              <a:gd name="connsiteX6" fmla="*/ 9986 w 10467"/>
              <a:gd name="connsiteY6" fmla="*/ 9527 h 10168"/>
              <a:gd name="connsiteX7" fmla="*/ 10325 w 10467"/>
              <a:gd name="connsiteY7" fmla="*/ 4952 h 10168"/>
              <a:gd name="connsiteX8" fmla="*/ 9783 w 10467"/>
              <a:gd name="connsiteY8" fmla="*/ 464 h 10168"/>
              <a:gd name="connsiteX0" fmla="*/ 9783 w 10467"/>
              <a:gd name="connsiteY0" fmla="*/ 464 h 10168"/>
              <a:gd name="connsiteX1" fmla="*/ 4976 w 10467"/>
              <a:gd name="connsiteY1" fmla="*/ 65 h 10168"/>
              <a:gd name="connsiteX2" fmla="*/ 479 w 10467"/>
              <a:gd name="connsiteY2" fmla="*/ 421 h 10168"/>
              <a:gd name="connsiteX3" fmla="*/ 3 w 10467"/>
              <a:gd name="connsiteY3" fmla="*/ 4926 h 10168"/>
              <a:gd name="connsiteX4" fmla="*/ 418 w 10467"/>
              <a:gd name="connsiteY4" fmla="*/ 9584 h 10168"/>
              <a:gd name="connsiteX5" fmla="*/ 5403 w 10467"/>
              <a:gd name="connsiteY5" fmla="*/ 10025 h 10168"/>
              <a:gd name="connsiteX6" fmla="*/ 9986 w 10467"/>
              <a:gd name="connsiteY6" fmla="*/ 9527 h 10168"/>
              <a:gd name="connsiteX7" fmla="*/ 10325 w 10467"/>
              <a:gd name="connsiteY7" fmla="*/ 4952 h 10168"/>
              <a:gd name="connsiteX8" fmla="*/ 9783 w 10467"/>
              <a:gd name="connsiteY8" fmla="*/ 464 h 10168"/>
              <a:gd name="connsiteX0" fmla="*/ 9783 w 10399"/>
              <a:gd name="connsiteY0" fmla="*/ 464 h 10244"/>
              <a:gd name="connsiteX1" fmla="*/ 4976 w 10399"/>
              <a:gd name="connsiteY1" fmla="*/ 65 h 10244"/>
              <a:gd name="connsiteX2" fmla="*/ 479 w 10399"/>
              <a:gd name="connsiteY2" fmla="*/ 421 h 10244"/>
              <a:gd name="connsiteX3" fmla="*/ 3 w 10399"/>
              <a:gd name="connsiteY3" fmla="*/ 4926 h 10244"/>
              <a:gd name="connsiteX4" fmla="*/ 418 w 10399"/>
              <a:gd name="connsiteY4" fmla="*/ 9584 h 10244"/>
              <a:gd name="connsiteX5" fmla="*/ 5403 w 10399"/>
              <a:gd name="connsiteY5" fmla="*/ 10025 h 10244"/>
              <a:gd name="connsiteX6" fmla="*/ 9850 w 10399"/>
              <a:gd name="connsiteY6" fmla="*/ 9784 h 10244"/>
              <a:gd name="connsiteX7" fmla="*/ 10325 w 10399"/>
              <a:gd name="connsiteY7" fmla="*/ 4952 h 10244"/>
              <a:gd name="connsiteX8" fmla="*/ 9783 w 10399"/>
              <a:gd name="connsiteY8" fmla="*/ 464 h 10244"/>
              <a:gd name="connsiteX0" fmla="*/ 9783 w 10399"/>
              <a:gd name="connsiteY0" fmla="*/ 464 h 10152"/>
              <a:gd name="connsiteX1" fmla="*/ 4976 w 10399"/>
              <a:gd name="connsiteY1" fmla="*/ 65 h 10152"/>
              <a:gd name="connsiteX2" fmla="*/ 479 w 10399"/>
              <a:gd name="connsiteY2" fmla="*/ 421 h 10152"/>
              <a:gd name="connsiteX3" fmla="*/ 3 w 10399"/>
              <a:gd name="connsiteY3" fmla="*/ 4926 h 10152"/>
              <a:gd name="connsiteX4" fmla="*/ 418 w 10399"/>
              <a:gd name="connsiteY4" fmla="*/ 9584 h 10152"/>
              <a:gd name="connsiteX5" fmla="*/ 5403 w 10399"/>
              <a:gd name="connsiteY5" fmla="*/ 10025 h 10152"/>
              <a:gd name="connsiteX6" fmla="*/ 9850 w 10399"/>
              <a:gd name="connsiteY6" fmla="*/ 9784 h 10152"/>
              <a:gd name="connsiteX7" fmla="*/ 10325 w 10399"/>
              <a:gd name="connsiteY7" fmla="*/ 4952 h 10152"/>
              <a:gd name="connsiteX8" fmla="*/ 9783 w 10399"/>
              <a:gd name="connsiteY8" fmla="*/ 464 h 10152"/>
              <a:gd name="connsiteX0" fmla="*/ 9783 w 10326"/>
              <a:gd name="connsiteY0" fmla="*/ 464 h 10152"/>
              <a:gd name="connsiteX1" fmla="*/ 4976 w 10326"/>
              <a:gd name="connsiteY1" fmla="*/ 65 h 10152"/>
              <a:gd name="connsiteX2" fmla="*/ 479 w 10326"/>
              <a:gd name="connsiteY2" fmla="*/ 421 h 10152"/>
              <a:gd name="connsiteX3" fmla="*/ 3 w 10326"/>
              <a:gd name="connsiteY3" fmla="*/ 4926 h 10152"/>
              <a:gd name="connsiteX4" fmla="*/ 418 w 10326"/>
              <a:gd name="connsiteY4" fmla="*/ 9584 h 10152"/>
              <a:gd name="connsiteX5" fmla="*/ 5403 w 10326"/>
              <a:gd name="connsiteY5" fmla="*/ 10025 h 10152"/>
              <a:gd name="connsiteX6" fmla="*/ 9850 w 10326"/>
              <a:gd name="connsiteY6" fmla="*/ 9784 h 10152"/>
              <a:gd name="connsiteX7" fmla="*/ 10325 w 10326"/>
              <a:gd name="connsiteY7" fmla="*/ 4952 h 10152"/>
              <a:gd name="connsiteX8" fmla="*/ 9783 w 10326"/>
              <a:gd name="connsiteY8" fmla="*/ 464 h 10152"/>
              <a:gd name="connsiteX0" fmla="*/ 9783 w 10334"/>
              <a:gd name="connsiteY0" fmla="*/ 464 h 10151"/>
              <a:gd name="connsiteX1" fmla="*/ 4976 w 10334"/>
              <a:gd name="connsiteY1" fmla="*/ 65 h 10151"/>
              <a:gd name="connsiteX2" fmla="*/ 479 w 10334"/>
              <a:gd name="connsiteY2" fmla="*/ 421 h 10151"/>
              <a:gd name="connsiteX3" fmla="*/ 3 w 10334"/>
              <a:gd name="connsiteY3" fmla="*/ 4926 h 10151"/>
              <a:gd name="connsiteX4" fmla="*/ 418 w 10334"/>
              <a:gd name="connsiteY4" fmla="*/ 9584 h 10151"/>
              <a:gd name="connsiteX5" fmla="*/ 5403 w 10334"/>
              <a:gd name="connsiteY5" fmla="*/ 10025 h 10151"/>
              <a:gd name="connsiteX6" fmla="*/ 9941 w 10334"/>
              <a:gd name="connsiteY6" fmla="*/ 9805 h 10151"/>
              <a:gd name="connsiteX7" fmla="*/ 10325 w 10334"/>
              <a:gd name="connsiteY7" fmla="*/ 4952 h 10151"/>
              <a:gd name="connsiteX8" fmla="*/ 9783 w 10334"/>
              <a:gd name="connsiteY8" fmla="*/ 464 h 10151"/>
              <a:gd name="connsiteX0" fmla="*/ 9783 w 10353"/>
              <a:gd name="connsiteY0" fmla="*/ 464 h 10151"/>
              <a:gd name="connsiteX1" fmla="*/ 4976 w 10353"/>
              <a:gd name="connsiteY1" fmla="*/ 65 h 10151"/>
              <a:gd name="connsiteX2" fmla="*/ 479 w 10353"/>
              <a:gd name="connsiteY2" fmla="*/ 421 h 10151"/>
              <a:gd name="connsiteX3" fmla="*/ 3 w 10353"/>
              <a:gd name="connsiteY3" fmla="*/ 4926 h 10151"/>
              <a:gd name="connsiteX4" fmla="*/ 418 w 10353"/>
              <a:gd name="connsiteY4" fmla="*/ 9584 h 10151"/>
              <a:gd name="connsiteX5" fmla="*/ 5403 w 10353"/>
              <a:gd name="connsiteY5" fmla="*/ 10025 h 10151"/>
              <a:gd name="connsiteX6" fmla="*/ 9941 w 10353"/>
              <a:gd name="connsiteY6" fmla="*/ 9805 h 10151"/>
              <a:gd name="connsiteX7" fmla="*/ 10348 w 10353"/>
              <a:gd name="connsiteY7" fmla="*/ 5038 h 10151"/>
              <a:gd name="connsiteX8" fmla="*/ 9783 w 10353"/>
              <a:gd name="connsiteY8" fmla="*/ 464 h 10151"/>
              <a:gd name="connsiteX0" fmla="*/ 9817 w 10353"/>
              <a:gd name="connsiteY0" fmla="*/ 454 h 10162"/>
              <a:gd name="connsiteX1" fmla="*/ 4976 w 10353"/>
              <a:gd name="connsiteY1" fmla="*/ 76 h 10162"/>
              <a:gd name="connsiteX2" fmla="*/ 479 w 10353"/>
              <a:gd name="connsiteY2" fmla="*/ 432 h 10162"/>
              <a:gd name="connsiteX3" fmla="*/ 3 w 10353"/>
              <a:gd name="connsiteY3" fmla="*/ 4937 h 10162"/>
              <a:gd name="connsiteX4" fmla="*/ 418 w 10353"/>
              <a:gd name="connsiteY4" fmla="*/ 9595 h 10162"/>
              <a:gd name="connsiteX5" fmla="*/ 5403 w 10353"/>
              <a:gd name="connsiteY5" fmla="*/ 10036 h 10162"/>
              <a:gd name="connsiteX6" fmla="*/ 9941 w 10353"/>
              <a:gd name="connsiteY6" fmla="*/ 9816 h 10162"/>
              <a:gd name="connsiteX7" fmla="*/ 10348 w 10353"/>
              <a:gd name="connsiteY7" fmla="*/ 5049 h 10162"/>
              <a:gd name="connsiteX8" fmla="*/ 9817 w 10353"/>
              <a:gd name="connsiteY8" fmla="*/ 454 h 10162"/>
              <a:gd name="connsiteX0" fmla="*/ 9817 w 10353"/>
              <a:gd name="connsiteY0" fmla="*/ 446 h 10154"/>
              <a:gd name="connsiteX1" fmla="*/ 5010 w 10353"/>
              <a:gd name="connsiteY1" fmla="*/ 89 h 10154"/>
              <a:gd name="connsiteX2" fmla="*/ 479 w 10353"/>
              <a:gd name="connsiteY2" fmla="*/ 424 h 10154"/>
              <a:gd name="connsiteX3" fmla="*/ 3 w 10353"/>
              <a:gd name="connsiteY3" fmla="*/ 4929 h 10154"/>
              <a:gd name="connsiteX4" fmla="*/ 418 w 10353"/>
              <a:gd name="connsiteY4" fmla="*/ 9587 h 10154"/>
              <a:gd name="connsiteX5" fmla="*/ 5403 w 10353"/>
              <a:gd name="connsiteY5" fmla="*/ 10028 h 10154"/>
              <a:gd name="connsiteX6" fmla="*/ 9941 w 10353"/>
              <a:gd name="connsiteY6" fmla="*/ 9808 h 10154"/>
              <a:gd name="connsiteX7" fmla="*/ 10348 w 10353"/>
              <a:gd name="connsiteY7" fmla="*/ 5041 h 10154"/>
              <a:gd name="connsiteX8" fmla="*/ 9817 w 10353"/>
              <a:gd name="connsiteY8" fmla="*/ 446 h 10154"/>
              <a:gd name="connsiteX0" fmla="*/ 9817 w 10353"/>
              <a:gd name="connsiteY0" fmla="*/ 446 h 10154"/>
              <a:gd name="connsiteX1" fmla="*/ 5010 w 10353"/>
              <a:gd name="connsiteY1" fmla="*/ 89 h 10154"/>
              <a:gd name="connsiteX2" fmla="*/ 479 w 10353"/>
              <a:gd name="connsiteY2" fmla="*/ 424 h 10154"/>
              <a:gd name="connsiteX3" fmla="*/ 3 w 10353"/>
              <a:gd name="connsiteY3" fmla="*/ 4929 h 10154"/>
              <a:gd name="connsiteX4" fmla="*/ 418 w 10353"/>
              <a:gd name="connsiteY4" fmla="*/ 9587 h 10154"/>
              <a:gd name="connsiteX5" fmla="*/ 5403 w 10353"/>
              <a:gd name="connsiteY5" fmla="*/ 10028 h 10154"/>
              <a:gd name="connsiteX6" fmla="*/ 9941 w 10353"/>
              <a:gd name="connsiteY6" fmla="*/ 9808 h 10154"/>
              <a:gd name="connsiteX7" fmla="*/ 10348 w 10353"/>
              <a:gd name="connsiteY7" fmla="*/ 5041 h 10154"/>
              <a:gd name="connsiteX8" fmla="*/ 9817 w 10353"/>
              <a:gd name="connsiteY8" fmla="*/ 446 h 10154"/>
              <a:gd name="connsiteX0" fmla="*/ 9817 w 10353"/>
              <a:gd name="connsiteY0" fmla="*/ 466 h 10174"/>
              <a:gd name="connsiteX1" fmla="*/ 5010 w 10353"/>
              <a:gd name="connsiteY1" fmla="*/ 109 h 10174"/>
              <a:gd name="connsiteX2" fmla="*/ 377 w 10353"/>
              <a:gd name="connsiteY2" fmla="*/ 358 h 10174"/>
              <a:gd name="connsiteX3" fmla="*/ 3 w 10353"/>
              <a:gd name="connsiteY3" fmla="*/ 4949 h 10174"/>
              <a:gd name="connsiteX4" fmla="*/ 418 w 10353"/>
              <a:gd name="connsiteY4" fmla="*/ 9607 h 10174"/>
              <a:gd name="connsiteX5" fmla="*/ 5403 w 10353"/>
              <a:gd name="connsiteY5" fmla="*/ 10048 h 10174"/>
              <a:gd name="connsiteX6" fmla="*/ 9941 w 10353"/>
              <a:gd name="connsiteY6" fmla="*/ 9828 h 10174"/>
              <a:gd name="connsiteX7" fmla="*/ 10348 w 10353"/>
              <a:gd name="connsiteY7" fmla="*/ 5061 h 10174"/>
              <a:gd name="connsiteX8" fmla="*/ 9817 w 10353"/>
              <a:gd name="connsiteY8" fmla="*/ 466 h 10174"/>
              <a:gd name="connsiteX0" fmla="*/ 9817 w 10353"/>
              <a:gd name="connsiteY0" fmla="*/ 565 h 10273"/>
              <a:gd name="connsiteX1" fmla="*/ 5010 w 10353"/>
              <a:gd name="connsiteY1" fmla="*/ 208 h 10273"/>
              <a:gd name="connsiteX2" fmla="*/ 377 w 10353"/>
              <a:gd name="connsiteY2" fmla="*/ 457 h 10273"/>
              <a:gd name="connsiteX3" fmla="*/ 3 w 10353"/>
              <a:gd name="connsiteY3" fmla="*/ 5048 h 10273"/>
              <a:gd name="connsiteX4" fmla="*/ 418 w 10353"/>
              <a:gd name="connsiteY4" fmla="*/ 9706 h 10273"/>
              <a:gd name="connsiteX5" fmla="*/ 5403 w 10353"/>
              <a:gd name="connsiteY5" fmla="*/ 10147 h 10273"/>
              <a:gd name="connsiteX6" fmla="*/ 9941 w 10353"/>
              <a:gd name="connsiteY6" fmla="*/ 9927 h 10273"/>
              <a:gd name="connsiteX7" fmla="*/ 10348 w 10353"/>
              <a:gd name="connsiteY7" fmla="*/ 5160 h 10273"/>
              <a:gd name="connsiteX8" fmla="*/ 9817 w 10353"/>
              <a:gd name="connsiteY8" fmla="*/ 565 h 10273"/>
              <a:gd name="connsiteX0" fmla="*/ 9817 w 10353"/>
              <a:gd name="connsiteY0" fmla="*/ 565 h 10273"/>
              <a:gd name="connsiteX1" fmla="*/ 5010 w 10353"/>
              <a:gd name="connsiteY1" fmla="*/ 208 h 10273"/>
              <a:gd name="connsiteX2" fmla="*/ 377 w 10353"/>
              <a:gd name="connsiteY2" fmla="*/ 457 h 10273"/>
              <a:gd name="connsiteX3" fmla="*/ 3 w 10353"/>
              <a:gd name="connsiteY3" fmla="*/ 5048 h 10273"/>
              <a:gd name="connsiteX4" fmla="*/ 418 w 10353"/>
              <a:gd name="connsiteY4" fmla="*/ 9706 h 10273"/>
              <a:gd name="connsiteX5" fmla="*/ 5403 w 10353"/>
              <a:gd name="connsiteY5" fmla="*/ 10147 h 10273"/>
              <a:gd name="connsiteX6" fmla="*/ 9941 w 10353"/>
              <a:gd name="connsiteY6" fmla="*/ 9927 h 10273"/>
              <a:gd name="connsiteX7" fmla="*/ 10348 w 10353"/>
              <a:gd name="connsiteY7" fmla="*/ 5160 h 10273"/>
              <a:gd name="connsiteX8" fmla="*/ 9817 w 10353"/>
              <a:gd name="connsiteY8" fmla="*/ 565 h 10273"/>
              <a:gd name="connsiteX0" fmla="*/ 9817 w 10353"/>
              <a:gd name="connsiteY0" fmla="*/ 482 h 10190"/>
              <a:gd name="connsiteX1" fmla="*/ 5010 w 10353"/>
              <a:gd name="connsiteY1" fmla="*/ 125 h 10190"/>
              <a:gd name="connsiteX2" fmla="*/ 377 w 10353"/>
              <a:gd name="connsiteY2" fmla="*/ 374 h 10190"/>
              <a:gd name="connsiteX3" fmla="*/ 3 w 10353"/>
              <a:gd name="connsiteY3" fmla="*/ 4965 h 10190"/>
              <a:gd name="connsiteX4" fmla="*/ 418 w 10353"/>
              <a:gd name="connsiteY4" fmla="*/ 9623 h 10190"/>
              <a:gd name="connsiteX5" fmla="*/ 5403 w 10353"/>
              <a:gd name="connsiteY5" fmla="*/ 10064 h 10190"/>
              <a:gd name="connsiteX6" fmla="*/ 9941 w 10353"/>
              <a:gd name="connsiteY6" fmla="*/ 9844 h 10190"/>
              <a:gd name="connsiteX7" fmla="*/ 10348 w 10353"/>
              <a:gd name="connsiteY7" fmla="*/ 5077 h 10190"/>
              <a:gd name="connsiteX8" fmla="*/ 9817 w 10353"/>
              <a:gd name="connsiteY8" fmla="*/ 482 h 10190"/>
              <a:gd name="connsiteX0" fmla="*/ 9815 w 10351"/>
              <a:gd name="connsiteY0" fmla="*/ 495 h 10203"/>
              <a:gd name="connsiteX1" fmla="*/ 5008 w 10351"/>
              <a:gd name="connsiteY1" fmla="*/ 138 h 10203"/>
              <a:gd name="connsiteX2" fmla="*/ 420 w 10351"/>
              <a:gd name="connsiteY2" fmla="*/ 366 h 10203"/>
              <a:gd name="connsiteX3" fmla="*/ 1 w 10351"/>
              <a:gd name="connsiteY3" fmla="*/ 4978 h 10203"/>
              <a:gd name="connsiteX4" fmla="*/ 416 w 10351"/>
              <a:gd name="connsiteY4" fmla="*/ 9636 h 10203"/>
              <a:gd name="connsiteX5" fmla="*/ 5401 w 10351"/>
              <a:gd name="connsiteY5" fmla="*/ 10077 h 10203"/>
              <a:gd name="connsiteX6" fmla="*/ 9939 w 10351"/>
              <a:gd name="connsiteY6" fmla="*/ 9857 h 10203"/>
              <a:gd name="connsiteX7" fmla="*/ 10346 w 10351"/>
              <a:gd name="connsiteY7" fmla="*/ 5090 h 10203"/>
              <a:gd name="connsiteX8" fmla="*/ 9815 w 10351"/>
              <a:gd name="connsiteY8" fmla="*/ 495 h 10203"/>
              <a:gd name="connsiteX0" fmla="*/ 9816 w 10352"/>
              <a:gd name="connsiteY0" fmla="*/ 495 h 10203"/>
              <a:gd name="connsiteX1" fmla="*/ 5009 w 10352"/>
              <a:gd name="connsiteY1" fmla="*/ 138 h 10203"/>
              <a:gd name="connsiteX2" fmla="*/ 421 w 10352"/>
              <a:gd name="connsiteY2" fmla="*/ 366 h 10203"/>
              <a:gd name="connsiteX3" fmla="*/ 2 w 10352"/>
              <a:gd name="connsiteY3" fmla="*/ 4978 h 10203"/>
              <a:gd name="connsiteX4" fmla="*/ 417 w 10352"/>
              <a:gd name="connsiteY4" fmla="*/ 9636 h 10203"/>
              <a:gd name="connsiteX5" fmla="*/ 5402 w 10352"/>
              <a:gd name="connsiteY5" fmla="*/ 10077 h 10203"/>
              <a:gd name="connsiteX6" fmla="*/ 9940 w 10352"/>
              <a:gd name="connsiteY6" fmla="*/ 9857 h 10203"/>
              <a:gd name="connsiteX7" fmla="*/ 10347 w 10352"/>
              <a:gd name="connsiteY7" fmla="*/ 5090 h 10203"/>
              <a:gd name="connsiteX8" fmla="*/ 9816 w 10352"/>
              <a:gd name="connsiteY8" fmla="*/ 495 h 10203"/>
              <a:gd name="connsiteX0" fmla="*/ 9818 w 10354"/>
              <a:gd name="connsiteY0" fmla="*/ 495 h 10198"/>
              <a:gd name="connsiteX1" fmla="*/ 5011 w 10354"/>
              <a:gd name="connsiteY1" fmla="*/ 138 h 10198"/>
              <a:gd name="connsiteX2" fmla="*/ 423 w 10354"/>
              <a:gd name="connsiteY2" fmla="*/ 366 h 10198"/>
              <a:gd name="connsiteX3" fmla="*/ 4 w 10354"/>
              <a:gd name="connsiteY3" fmla="*/ 4978 h 10198"/>
              <a:gd name="connsiteX4" fmla="*/ 385 w 10354"/>
              <a:gd name="connsiteY4" fmla="*/ 9572 h 10198"/>
              <a:gd name="connsiteX5" fmla="*/ 5404 w 10354"/>
              <a:gd name="connsiteY5" fmla="*/ 10077 h 10198"/>
              <a:gd name="connsiteX6" fmla="*/ 9942 w 10354"/>
              <a:gd name="connsiteY6" fmla="*/ 9857 h 10198"/>
              <a:gd name="connsiteX7" fmla="*/ 10349 w 10354"/>
              <a:gd name="connsiteY7" fmla="*/ 5090 h 10198"/>
              <a:gd name="connsiteX8" fmla="*/ 9818 w 10354"/>
              <a:gd name="connsiteY8" fmla="*/ 495 h 10198"/>
              <a:gd name="connsiteX0" fmla="*/ 9823 w 10359"/>
              <a:gd name="connsiteY0" fmla="*/ 495 h 10257"/>
              <a:gd name="connsiteX1" fmla="*/ 5016 w 10359"/>
              <a:gd name="connsiteY1" fmla="*/ 138 h 10257"/>
              <a:gd name="connsiteX2" fmla="*/ 428 w 10359"/>
              <a:gd name="connsiteY2" fmla="*/ 366 h 10257"/>
              <a:gd name="connsiteX3" fmla="*/ 9 w 10359"/>
              <a:gd name="connsiteY3" fmla="*/ 4978 h 10257"/>
              <a:gd name="connsiteX4" fmla="*/ 367 w 10359"/>
              <a:gd name="connsiteY4" fmla="*/ 9722 h 10257"/>
              <a:gd name="connsiteX5" fmla="*/ 5409 w 10359"/>
              <a:gd name="connsiteY5" fmla="*/ 10077 h 10257"/>
              <a:gd name="connsiteX6" fmla="*/ 9947 w 10359"/>
              <a:gd name="connsiteY6" fmla="*/ 9857 h 10257"/>
              <a:gd name="connsiteX7" fmla="*/ 10354 w 10359"/>
              <a:gd name="connsiteY7" fmla="*/ 5090 h 10257"/>
              <a:gd name="connsiteX8" fmla="*/ 9823 w 10359"/>
              <a:gd name="connsiteY8" fmla="*/ 495 h 10257"/>
              <a:gd name="connsiteX0" fmla="*/ 9817 w 10353"/>
              <a:gd name="connsiteY0" fmla="*/ 495 h 10285"/>
              <a:gd name="connsiteX1" fmla="*/ 5010 w 10353"/>
              <a:gd name="connsiteY1" fmla="*/ 138 h 10285"/>
              <a:gd name="connsiteX2" fmla="*/ 422 w 10353"/>
              <a:gd name="connsiteY2" fmla="*/ 366 h 10285"/>
              <a:gd name="connsiteX3" fmla="*/ 3 w 10353"/>
              <a:gd name="connsiteY3" fmla="*/ 4978 h 10285"/>
              <a:gd name="connsiteX4" fmla="*/ 395 w 10353"/>
              <a:gd name="connsiteY4" fmla="*/ 9765 h 10285"/>
              <a:gd name="connsiteX5" fmla="*/ 5403 w 10353"/>
              <a:gd name="connsiteY5" fmla="*/ 10077 h 10285"/>
              <a:gd name="connsiteX6" fmla="*/ 9941 w 10353"/>
              <a:gd name="connsiteY6" fmla="*/ 9857 h 10285"/>
              <a:gd name="connsiteX7" fmla="*/ 10348 w 10353"/>
              <a:gd name="connsiteY7" fmla="*/ 5090 h 10285"/>
              <a:gd name="connsiteX8" fmla="*/ 9817 w 10353"/>
              <a:gd name="connsiteY8" fmla="*/ 495 h 10285"/>
              <a:gd name="connsiteX0" fmla="*/ 9817 w 10353"/>
              <a:gd name="connsiteY0" fmla="*/ 495 h 10223"/>
              <a:gd name="connsiteX1" fmla="*/ 5010 w 10353"/>
              <a:gd name="connsiteY1" fmla="*/ 138 h 10223"/>
              <a:gd name="connsiteX2" fmla="*/ 422 w 10353"/>
              <a:gd name="connsiteY2" fmla="*/ 366 h 10223"/>
              <a:gd name="connsiteX3" fmla="*/ 3 w 10353"/>
              <a:gd name="connsiteY3" fmla="*/ 4978 h 10223"/>
              <a:gd name="connsiteX4" fmla="*/ 395 w 10353"/>
              <a:gd name="connsiteY4" fmla="*/ 9765 h 10223"/>
              <a:gd name="connsiteX5" fmla="*/ 5403 w 10353"/>
              <a:gd name="connsiteY5" fmla="*/ 10077 h 10223"/>
              <a:gd name="connsiteX6" fmla="*/ 9941 w 10353"/>
              <a:gd name="connsiteY6" fmla="*/ 9857 h 10223"/>
              <a:gd name="connsiteX7" fmla="*/ 10348 w 10353"/>
              <a:gd name="connsiteY7" fmla="*/ 5090 h 10223"/>
              <a:gd name="connsiteX8" fmla="*/ 9817 w 10353"/>
              <a:gd name="connsiteY8" fmla="*/ 495 h 10223"/>
              <a:gd name="connsiteX0" fmla="*/ 9818 w 10354"/>
              <a:gd name="connsiteY0" fmla="*/ 495 h 10209"/>
              <a:gd name="connsiteX1" fmla="*/ 5011 w 10354"/>
              <a:gd name="connsiteY1" fmla="*/ 138 h 10209"/>
              <a:gd name="connsiteX2" fmla="*/ 423 w 10354"/>
              <a:gd name="connsiteY2" fmla="*/ 366 h 10209"/>
              <a:gd name="connsiteX3" fmla="*/ 4 w 10354"/>
              <a:gd name="connsiteY3" fmla="*/ 4978 h 10209"/>
              <a:gd name="connsiteX4" fmla="*/ 385 w 10354"/>
              <a:gd name="connsiteY4" fmla="*/ 9744 h 10209"/>
              <a:gd name="connsiteX5" fmla="*/ 5404 w 10354"/>
              <a:gd name="connsiteY5" fmla="*/ 10077 h 10209"/>
              <a:gd name="connsiteX6" fmla="*/ 9942 w 10354"/>
              <a:gd name="connsiteY6" fmla="*/ 9857 h 10209"/>
              <a:gd name="connsiteX7" fmla="*/ 10349 w 10354"/>
              <a:gd name="connsiteY7" fmla="*/ 5090 h 10209"/>
              <a:gd name="connsiteX8" fmla="*/ 9818 w 10354"/>
              <a:gd name="connsiteY8" fmla="*/ 495 h 10209"/>
              <a:gd name="connsiteX0" fmla="*/ 9782 w 10318"/>
              <a:gd name="connsiteY0" fmla="*/ 495 h 10209"/>
              <a:gd name="connsiteX1" fmla="*/ 4975 w 10318"/>
              <a:gd name="connsiteY1" fmla="*/ 138 h 10209"/>
              <a:gd name="connsiteX2" fmla="*/ 387 w 10318"/>
              <a:gd name="connsiteY2" fmla="*/ 366 h 10209"/>
              <a:gd name="connsiteX3" fmla="*/ 13 w 10318"/>
              <a:gd name="connsiteY3" fmla="*/ 4958 h 10209"/>
              <a:gd name="connsiteX4" fmla="*/ 349 w 10318"/>
              <a:gd name="connsiteY4" fmla="*/ 9744 h 10209"/>
              <a:gd name="connsiteX5" fmla="*/ 5368 w 10318"/>
              <a:gd name="connsiteY5" fmla="*/ 10077 h 10209"/>
              <a:gd name="connsiteX6" fmla="*/ 9906 w 10318"/>
              <a:gd name="connsiteY6" fmla="*/ 9857 h 10209"/>
              <a:gd name="connsiteX7" fmla="*/ 10313 w 10318"/>
              <a:gd name="connsiteY7" fmla="*/ 5090 h 10209"/>
              <a:gd name="connsiteX8" fmla="*/ 9782 w 10318"/>
              <a:gd name="connsiteY8" fmla="*/ 495 h 10209"/>
              <a:gd name="connsiteX0" fmla="*/ 9779 w 10315"/>
              <a:gd name="connsiteY0" fmla="*/ 495 h 10197"/>
              <a:gd name="connsiteX1" fmla="*/ 4972 w 10315"/>
              <a:gd name="connsiteY1" fmla="*/ 138 h 10197"/>
              <a:gd name="connsiteX2" fmla="*/ 384 w 10315"/>
              <a:gd name="connsiteY2" fmla="*/ 366 h 10197"/>
              <a:gd name="connsiteX3" fmla="*/ 10 w 10315"/>
              <a:gd name="connsiteY3" fmla="*/ 4958 h 10197"/>
              <a:gd name="connsiteX4" fmla="*/ 369 w 10315"/>
              <a:gd name="connsiteY4" fmla="*/ 9586 h 10197"/>
              <a:gd name="connsiteX5" fmla="*/ 5365 w 10315"/>
              <a:gd name="connsiteY5" fmla="*/ 10077 h 10197"/>
              <a:gd name="connsiteX6" fmla="*/ 9903 w 10315"/>
              <a:gd name="connsiteY6" fmla="*/ 9857 h 10197"/>
              <a:gd name="connsiteX7" fmla="*/ 10310 w 10315"/>
              <a:gd name="connsiteY7" fmla="*/ 5090 h 10197"/>
              <a:gd name="connsiteX8" fmla="*/ 9779 w 10315"/>
              <a:gd name="connsiteY8" fmla="*/ 495 h 10197"/>
              <a:gd name="connsiteX0" fmla="*/ 9779 w 10315"/>
              <a:gd name="connsiteY0" fmla="*/ 495 h 10197"/>
              <a:gd name="connsiteX1" fmla="*/ 4972 w 10315"/>
              <a:gd name="connsiteY1" fmla="*/ 138 h 10197"/>
              <a:gd name="connsiteX2" fmla="*/ 384 w 10315"/>
              <a:gd name="connsiteY2" fmla="*/ 366 h 10197"/>
              <a:gd name="connsiteX3" fmla="*/ 10 w 10315"/>
              <a:gd name="connsiteY3" fmla="*/ 4958 h 10197"/>
              <a:gd name="connsiteX4" fmla="*/ 369 w 10315"/>
              <a:gd name="connsiteY4" fmla="*/ 9586 h 10197"/>
              <a:gd name="connsiteX5" fmla="*/ 5105 w 10315"/>
              <a:gd name="connsiteY5" fmla="*/ 10077 h 10197"/>
              <a:gd name="connsiteX6" fmla="*/ 9903 w 10315"/>
              <a:gd name="connsiteY6" fmla="*/ 9857 h 10197"/>
              <a:gd name="connsiteX7" fmla="*/ 10310 w 10315"/>
              <a:gd name="connsiteY7" fmla="*/ 5090 h 10197"/>
              <a:gd name="connsiteX8" fmla="*/ 9779 w 10315"/>
              <a:gd name="connsiteY8" fmla="*/ 495 h 10197"/>
              <a:gd name="connsiteX0" fmla="*/ 9779 w 10315"/>
              <a:gd name="connsiteY0" fmla="*/ 495 h 10231"/>
              <a:gd name="connsiteX1" fmla="*/ 4972 w 10315"/>
              <a:gd name="connsiteY1" fmla="*/ 138 h 10231"/>
              <a:gd name="connsiteX2" fmla="*/ 384 w 10315"/>
              <a:gd name="connsiteY2" fmla="*/ 366 h 10231"/>
              <a:gd name="connsiteX3" fmla="*/ 10 w 10315"/>
              <a:gd name="connsiteY3" fmla="*/ 4958 h 10231"/>
              <a:gd name="connsiteX4" fmla="*/ 369 w 10315"/>
              <a:gd name="connsiteY4" fmla="*/ 9586 h 10231"/>
              <a:gd name="connsiteX5" fmla="*/ 5105 w 10315"/>
              <a:gd name="connsiteY5" fmla="*/ 10077 h 10231"/>
              <a:gd name="connsiteX6" fmla="*/ 9903 w 10315"/>
              <a:gd name="connsiteY6" fmla="*/ 9857 h 10231"/>
              <a:gd name="connsiteX7" fmla="*/ 10310 w 10315"/>
              <a:gd name="connsiteY7" fmla="*/ 5090 h 10231"/>
              <a:gd name="connsiteX8" fmla="*/ 9779 w 10315"/>
              <a:gd name="connsiteY8" fmla="*/ 495 h 10231"/>
              <a:gd name="connsiteX0" fmla="*/ 9779 w 10310"/>
              <a:gd name="connsiteY0" fmla="*/ 495 h 10231"/>
              <a:gd name="connsiteX1" fmla="*/ 4972 w 10310"/>
              <a:gd name="connsiteY1" fmla="*/ 138 h 10231"/>
              <a:gd name="connsiteX2" fmla="*/ 384 w 10310"/>
              <a:gd name="connsiteY2" fmla="*/ 366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79 w 10310"/>
              <a:gd name="connsiteY0" fmla="*/ 471 h 10207"/>
              <a:gd name="connsiteX1" fmla="*/ 4972 w 10310"/>
              <a:gd name="connsiteY1" fmla="*/ 114 h 10207"/>
              <a:gd name="connsiteX2" fmla="*/ 441 w 10310"/>
              <a:gd name="connsiteY2" fmla="*/ 381 h 10207"/>
              <a:gd name="connsiteX3" fmla="*/ 10 w 10310"/>
              <a:gd name="connsiteY3" fmla="*/ 4934 h 10207"/>
              <a:gd name="connsiteX4" fmla="*/ 369 w 10310"/>
              <a:gd name="connsiteY4" fmla="*/ 9562 h 10207"/>
              <a:gd name="connsiteX5" fmla="*/ 5105 w 10310"/>
              <a:gd name="connsiteY5" fmla="*/ 10053 h 10207"/>
              <a:gd name="connsiteX6" fmla="*/ 9812 w 10310"/>
              <a:gd name="connsiteY6" fmla="*/ 9833 h 10207"/>
              <a:gd name="connsiteX7" fmla="*/ 10310 w 10310"/>
              <a:gd name="connsiteY7" fmla="*/ 5066 h 10207"/>
              <a:gd name="connsiteX8" fmla="*/ 9779 w 10310"/>
              <a:gd name="connsiteY8" fmla="*/ 471 h 10207"/>
              <a:gd name="connsiteX0" fmla="*/ 9779 w 10310"/>
              <a:gd name="connsiteY0" fmla="*/ 495 h 10231"/>
              <a:gd name="connsiteX1" fmla="*/ 4972 w 10310"/>
              <a:gd name="connsiteY1" fmla="*/ 138 h 10231"/>
              <a:gd name="connsiteX2" fmla="*/ 441 w 10310"/>
              <a:gd name="connsiteY2" fmla="*/ 405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79 w 10310"/>
              <a:gd name="connsiteY0" fmla="*/ 495 h 10231"/>
              <a:gd name="connsiteX1" fmla="*/ 4972 w 10310"/>
              <a:gd name="connsiteY1" fmla="*/ 138 h 10231"/>
              <a:gd name="connsiteX2" fmla="*/ 441 w 10310"/>
              <a:gd name="connsiteY2" fmla="*/ 405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79 w 10310"/>
              <a:gd name="connsiteY0" fmla="*/ 495 h 10231"/>
              <a:gd name="connsiteX1" fmla="*/ 4972 w 10310"/>
              <a:gd name="connsiteY1" fmla="*/ 138 h 10231"/>
              <a:gd name="connsiteX2" fmla="*/ 441 w 10310"/>
              <a:gd name="connsiteY2" fmla="*/ 405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88 w 10319"/>
              <a:gd name="connsiteY0" fmla="*/ 495 h 10231"/>
              <a:gd name="connsiteX1" fmla="*/ 4981 w 10319"/>
              <a:gd name="connsiteY1" fmla="*/ 138 h 10231"/>
              <a:gd name="connsiteX2" fmla="*/ 450 w 10319"/>
              <a:gd name="connsiteY2" fmla="*/ 405 h 10231"/>
              <a:gd name="connsiteX3" fmla="*/ 8 w 10319"/>
              <a:gd name="connsiteY3" fmla="*/ 4780 h 10231"/>
              <a:gd name="connsiteX4" fmla="*/ 378 w 10319"/>
              <a:gd name="connsiteY4" fmla="*/ 9586 h 10231"/>
              <a:gd name="connsiteX5" fmla="*/ 5114 w 10319"/>
              <a:gd name="connsiteY5" fmla="*/ 10077 h 10231"/>
              <a:gd name="connsiteX6" fmla="*/ 9821 w 10319"/>
              <a:gd name="connsiteY6" fmla="*/ 9857 h 10231"/>
              <a:gd name="connsiteX7" fmla="*/ 10319 w 10319"/>
              <a:gd name="connsiteY7" fmla="*/ 5090 h 10231"/>
              <a:gd name="connsiteX8" fmla="*/ 9788 w 10319"/>
              <a:gd name="connsiteY8" fmla="*/ 495 h 10231"/>
              <a:gd name="connsiteX0" fmla="*/ 9790 w 10321"/>
              <a:gd name="connsiteY0" fmla="*/ 495 h 10231"/>
              <a:gd name="connsiteX1" fmla="*/ 4983 w 10321"/>
              <a:gd name="connsiteY1" fmla="*/ 138 h 10231"/>
              <a:gd name="connsiteX2" fmla="*/ 452 w 10321"/>
              <a:gd name="connsiteY2" fmla="*/ 405 h 10231"/>
              <a:gd name="connsiteX3" fmla="*/ 10 w 10321"/>
              <a:gd name="connsiteY3" fmla="*/ 4780 h 10231"/>
              <a:gd name="connsiteX4" fmla="*/ 380 w 10321"/>
              <a:gd name="connsiteY4" fmla="*/ 9586 h 10231"/>
              <a:gd name="connsiteX5" fmla="*/ 5116 w 10321"/>
              <a:gd name="connsiteY5" fmla="*/ 10077 h 10231"/>
              <a:gd name="connsiteX6" fmla="*/ 9823 w 10321"/>
              <a:gd name="connsiteY6" fmla="*/ 9857 h 10231"/>
              <a:gd name="connsiteX7" fmla="*/ 10321 w 10321"/>
              <a:gd name="connsiteY7" fmla="*/ 5090 h 10231"/>
              <a:gd name="connsiteX8" fmla="*/ 9790 w 10321"/>
              <a:gd name="connsiteY8" fmla="*/ 495 h 10231"/>
              <a:gd name="connsiteX0" fmla="*/ 9707 w 10321"/>
              <a:gd name="connsiteY0" fmla="*/ 365 h 10316"/>
              <a:gd name="connsiteX1" fmla="*/ 4983 w 10321"/>
              <a:gd name="connsiteY1" fmla="*/ 223 h 10316"/>
              <a:gd name="connsiteX2" fmla="*/ 452 w 10321"/>
              <a:gd name="connsiteY2" fmla="*/ 490 h 10316"/>
              <a:gd name="connsiteX3" fmla="*/ 10 w 10321"/>
              <a:gd name="connsiteY3" fmla="*/ 4865 h 10316"/>
              <a:gd name="connsiteX4" fmla="*/ 380 w 10321"/>
              <a:gd name="connsiteY4" fmla="*/ 9671 h 10316"/>
              <a:gd name="connsiteX5" fmla="*/ 5116 w 10321"/>
              <a:gd name="connsiteY5" fmla="*/ 10162 h 10316"/>
              <a:gd name="connsiteX6" fmla="*/ 9823 w 10321"/>
              <a:gd name="connsiteY6" fmla="*/ 9942 h 10316"/>
              <a:gd name="connsiteX7" fmla="*/ 10321 w 10321"/>
              <a:gd name="connsiteY7" fmla="*/ 5175 h 10316"/>
              <a:gd name="connsiteX8" fmla="*/ 9707 w 10321"/>
              <a:gd name="connsiteY8" fmla="*/ 365 h 10316"/>
              <a:gd name="connsiteX0" fmla="*/ 9707 w 10327"/>
              <a:gd name="connsiteY0" fmla="*/ 365 h 10327"/>
              <a:gd name="connsiteX1" fmla="*/ 4983 w 10327"/>
              <a:gd name="connsiteY1" fmla="*/ 223 h 10327"/>
              <a:gd name="connsiteX2" fmla="*/ 452 w 10327"/>
              <a:gd name="connsiteY2" fmla="*/ 490 h 10327"/>
              <a:gd name="connsiteX3" fmla="*/ 10 w 10327"/>
              <a:gd name="connsiteY3" fmla="*/ 4865 h 10327"/>
              <a:gd name="connsiteX4" fmla="*/ 380 w 10327"/>
              <a:gd name="connsiteY4" fmla="*/ 9671 h 10327"/>
              <a:gd name="connsiteX5" fmla="*/ 5116 w 10327"/>
              <a:gd name="connsiteY5" fmla="*/ 10162 h 10327"/>
              <a:gd name="connsiteX6" fmla="*/ 9918 w 10327"/>
              <a:gd name="connsiteY6" fmla="*/ 9749 h 10327"/>
              <a:gd name="connsiteX7" fmla="*/ 10321 w 10327"/>
              <a:gd name="connsiteY7" fmla="*/ 5175 h 10327"/>
              <a:gd name="connsiteX8" fmla="*/ 9707 w 10327"/>
              <a:gd name="connsiteY8" fmla="*/ 365 h 10327"/>
              <a:gd name="connsiteX0" fmla="*/ 9707 w 10327"/>
              <a:gd name="connsiteY0" fmla="*/ 365 h 10265"/>
              <a:gd name="connsiteX1" fmla="*/ 4983 w 10327"/>
              <a:gd name="connsiteY1" fmla="*/ 223 h 10265"/>
              <a:gd name="connsiteX2" fmla="*/ 452 w 10327"/>
              <a:gd name="connsiteY2" fmla="*/ 490 h 10265"/>
              <a:gd name="connsiteX3" fmla="*/ 10 w 10327"/>
              <a:gd name="connsiteY3" fmla="*/ 4865 h 10265"/>
              <a:gd name="connsiteX4" fmla="*/ 380 w 10327"/>
              <a:gd name="connsiteY4" fmla="*/ 9671 h 10265"/>
              <a:gd name="connsiteX5" fmla="*/ 5188 w 10327"/>
              <a:gd name="connsiteY5" fmla="*/ 10012 h 10265"/>
              <a:gd name="connsiteX6" fmla="*/ 9918 w 10327"/>
              <a:gd name="connsiteY6" fmla="*/ 9749 h 10265"/>
              <a:gd name="connsiteX7" fmla="*/ 10321 w 10327"/>
              <a:gd name="connsiteY7" fmla="*/ 5175 h 10265"/>
              <a:gd name="connsiteX8" fmla="*/ 9707 w 10327"/>
              <a:gd name="connsiteY8" fmla="*/ 365 h 10265"/>
              <a:gd name="connsiteX0" fmla="*/ 9710 w 10330"/>
              <a:gd name="connsiteY0" fmla="*/ 365 h 10251"/>
              <a:gd name="connsiteX1" fmla="*/ 4986 w 10330"/>
              <a:gd name="connsiteY1" fmla="*/ 223 h 10251"/>
              <a:gd name="connsiteX2" fmla="*/ 455 w 10330"/>
              <a:gd name="connsiteY2" fmla="*/ 490 h 10251"/>
              <a:gd name="connsiteX3" fmla="*/ 13 w 10330"/>
              <a:gd name="connsiteY3" fmla="*/ 4865 h 10251"/>
              <a:gd name="connsiteX4" fmla="*/ 562 w 10330"/>
              <a:gd name="connsiteY4" fmla="*/ 9650 h 10251"/>
              <a:gd name="connsiteX5" fmla="*/ 5191 w 10330"/>
              <a:gd name="connsiteY5" fmla="*/ 10012 h 10251"/>
              <a:gd name="connsiteX6" fmla="*/ 9921 w 10330"/>
              <a:gd name="connsiteY6" fmla="*/ 9749 h 10251"/>
              <a:gd name="connsiteX7" fmla="*/ 10324 w 10330"/>
              <a:gd name="connsiteY7" fmla="*/ 5175 h 10251"/>
              <a:gd name="connsiteX8" fmla="*/ 9710 w 10330"/>
              <a:gd name="connsiteY8" fmla="*/ 365 h 10251"/>
              <a:gd name="connsiteX0" fmla="*/ 9710 w 10330"/>
              <a:gd name="connsiteY0" fmla="*/ 365 h 10127"/>
              <a:gd name="connsiteX1" fmla="*/ 4986 w 10330"/>
              <a:gd name="connsiteY1" fmla="*/ 223 h 10127"/>
              <a:gd name="connsiteX2" fmla="*/ 455 w 10330"/>
              <a:gd name="connsiteY2" fmla="*/ 490 h 10127"/>
              <a:gd name="connsiteX3" fmla="*/ 13 w 10330"/>
              <a:gd name="connsiteY3" fmla="*/ 4865 h 10127"/>
              <a:gd name="connsiteX4" fmla="*/ 562 w 10330"/>
              <a:gd name="connsiteY4" fmla="*/ 9650 h 10127"/>
              <a:gd name="connsiteX5" fmla="*/ 5191 w 10330"/>
              <a:gd name="connsiteY5" fmla="*/ 10012 h 10127"/>
              <a:gd name="connsiteX6" fmla="*/ 9921 w 10330"/>
              <a:gd name="connsiteY6" fmla="*/ 9749 h 10127"/>
              <a:gd name="connsiteX7" fmla="*/ 10324 w 10330"/>
              <a:gd name="connsiteY7" fmla="*/ 5175 h 10127"/>
              <a:gd name="connsiteX8" fmla="*/ 9710 w 10330"/>
              <a:gd name="connsiteY8" fmla="*/ 365 h 10127"/>
              <a:gd name="connsiteX0" fmla="*/ 9710 w 10330"/>
              <a:gd name="connsiteY0" fmla="*/ 365 h 10127"/>
              <a:gd name="connsiteX1" fmla="*/ 4986 w 10330"/>
              <a:gd name="connsiteY1" fmla="*/ 223 h 10127"/>
              <a:gd name="connsiteX2" fmla="*/ 455 w 10330"/>
              <a:gd name="connsiteY2" fmla="*/ 490 h 10127"/>
              <a:gd name="connsiteX3" fmla="*/ 13 w 10330"/>
              <a:gd name="connsiteY3" fmla="*/ 4865 h 10127"/>
              <a:gd name="connsiteX4" fmla="*/ 562 w 10330"/>
              <a:gd name="connsiteY4" fmla="*/ 9650 h 10127"/>
              <a:gd name="connsiteX5" fmla="*/ 5191 w 10330"/>
              <a:gd name="connsiteY5" fmla="*/ 10012 h 10127"/>
              <a:gd name="connsiteX6" fmla="*/ 9921 w 10330"/>
              <a:gd name="connsiteY6" fmla="*/ 9749 h 10127"/>
              <a:gd name="connsiteX7" fmla="*/ 10324 w 10330"/>
              <a:gd name="connsiteY7" fmla="*/ 5175 h 10127"/>
              <a:gd name="connsiteX8" fmla="*/ 9710 w 10330"/>
              <a:gd name="connsiteY8" fmla="*/ 365 h 10127"/>
              <a:gd name="connsiteX0" fmla="*/ 9712 w 10332"/>
              <a:gd name="connsiteY0" fmla="*/ 365 h 10317"/>
              <a:gd name="connsiteX1" fmla="*/ 4988 w 10332"/>
              <a:gd name="connsiteY1" fmla="*/ 223 h 10317"/>
              <a:gd name="connsiteX2" fmla="*/ 457 w 10332"/>
              <a:gd name="connsiteY2" fmla="*/ 490 h 10317"/>
              <a:gd name="connsiteX3" fmla="*/ 15 w 10332"/>
              <a:gd name="connsiteY3" fmla="*/ 4865 h 10317"/>
              <a:gd name="connsiteX4" fmla="*/ 588 w 10332"/>
              <a:gd name="connsiteY4" fmla="*/ 9929 h 10317"/>
              <a:gd name="connsiteX5" fmla="*/ 5193 w 10332"/>
              <a:gd name="connsiteY5" fmla="*/ 10012 h 10317"/>
              <a:gd name="connsiteX6" fmla="*/ 9923 w 10332"/>
              <a:gd name="connsiteY6" fmla="*/ 9749 h 10317"/>
              <a:gd name="connsiteX7" fmla="*/ 10326 w 10332"/>
              <a:gd name="connsiteY7" fmla="*/ 5175 h 10317"/>
              <a:gd name="connsiteX8" fmla="*/ 9712 w 10332"/>
              <a:gd name="connsiteY8" fmla="*/ 365 h 10317"/>
              <a:gd name="connsiteX0" fmla="*/ 9712 w 10332"/>
              <a:gd name="connsiteY0" fmla="*/ 365 h 10185"/>
              <a:gd name="connsiteX1" fmla="*/ 4988 w 10332"/>
              <a:gd name="connsiteY1" fmla="*/ 223 h 10185"/>
              <a:gd name="connsiteX2" fmla="*/ 457 w 10332"/>
              <a:gd name="connsiteY2" fmla="*/ 490 h 10185"/>
              <a:gd name="connsiteX3" fmla="*/ 15 w 10332"/>
              <a:gd name="connsiteY3" fmla="*/ 4865 h 10185"/>
              <a:gd name="connsiteX4" fmla="*/ 588 w 10332"/>
              <a:gd name="connsiteY4" fmla="*/ 9929 h 10185"/>
              <a:gd name="connsiteX5" fmla="*/ 5193 w 10332"/>
              <a:gd name="connsiteY5" fmla="*/ 10012 h 10185"/>
              <a:gd name="connsiteX6" fmla="*/ 9923 w 10332"/>
              <a:gd name="connsiteY6" fmla="*/ 9749 h 10185"/>
              <a:gd name="connsiteX7" fmla="*/ 10326 w 10332"/>
              <a:gd name="connsiteY7" fmla="*/ 5175 h 10185"/>
              <a:gd name="connsiteX8" fmla="*/ 9712 w 10332"/>
              <a:gd name="connsiteY8" fmla="*/ 365 h 10185"/>
              <a:gd name="connsiteX0" fmla="*/ 9712 w 10326"/>
              <a:gd name="connsiteY0" fmla="*/ 365 h 10183"/>
              <a:gd name="connsiteX1" fmla="*/ 4988 w 10326"/>
              <a:gd name="connsiteY1" fmla="*/ 223 h 10183"/>
              <a:gd name="connsiteX2" fmla="*/ 457 w 10326"/>
              <a:gd name="connsiteY2" fmla="*/ 490 h 10183"/>
              <a:gd name="connsiteX3" fmla="*/ 15 w 10326"/>
              <a:gd name="connsiteY3" fmla="*/ 4865 h 10183"/>
              <a:gd name="connsiteX4" fmla="*/ 588 w 10326"/>
              <a:gd name="connsiteY4" fmla="*/ 9929 h 10183"/>
              <a:gd name="connsiteX5" fmla="*/ 5193 w 10326"/>
              <a:gd name="connsiteY5" fmla="*/ 10012 h 10183"/>
              <a:gd name="connsiteX6" fmla="*/ 9792 w 10326"/>
              <a:gd name="connsiteY6" fmla="*/ 9792 h 10183"/>
              <a:gd name="connsiteX7" fmla="*/ 10326 w 10326"/>
              <a:gd name="connsiteY7" fmla="*/ 5175 h 10183"/>
              <a:gd name="connsiteX8" fmla="*/ 9712 w 10326"/>
              <a:gd name="connsiteY8" fmla="*/ 365 h 10183"/>
              <a:gd name="connsiteX0" fmla="*/ 9712 w 10326"/>
              <a:gd name="connsiteY0" fmla="*/ 365 h 10183"/>
              <a:gd name="connsiteX1" fmla="*/ 4988 w 10326"/>
              <a:gd name="connsiteY1" fmla="*/ 223 h 10183"/>
              <a:gd name="connsiteX2" fmla="*/ 457 w 10326"/>
              <a:gd name="connsiteY2" fmla="*/ 490 h 10183"/>
              <a:gd name="connsiteX3" fmla="*/ 15 w 10326"/>
              <a:gd name="connsiteY3" fmla="*/ 4865 h 10183"/>
              <a:gd name="connsiteX4" fmla="*/ 588 w 10326"/>
              <a:gd name="connsiteY4" fmla="*/ 9929 h 10183"/>
              <a:gd name="connsiteX5" fmla="*/ 5193 w 10326"/>
              <a:gd name="connsiteY5" fmla="*/ 10012 h 10183"/>
              <a:gd name="connsiteX6" fmla="*/ 9792 w 10326"/>
              <a:gd name="connsiteY6" fmla="*/ 9792 h 10183"/>
              <a:gd name="connsiteX7" fmla="*/ 10326 w 10326"/>
              <a:gd name="connsiteY7" fmla="*/ 5175 h 10183"/>
              <a:gd name="connsiteX8" fmla="*/ 9712 w 10326"/>
              <a:gd name="connsiteY8" fmla="*/ 365 h 10183"/>
              <a:gd name="connsiteX0" fmla="*/ 9712 w 10267"/>
              <a:gd name="connsiteY0" fmla="*/ 365 h 10183"/>
              <a:gd name="connsiteX1" fmla="*/ 4988 w 10267"/>
              <a:gd name="connsiteY1" fmla="*/ 223 h 10183"/>
              <a:gd name="connsiteX2" fmla="*/ 457 w 10267"/>
              <a:gd name="connsiteY2" fmla="*/ 490 h 10183"/>
              <a:gd name="connsiteX3" fmla="*/ 15 w 10267"/>
              <a:gd name="connsiteY3" fmla="*/ 4865 h 10183"/>
              <a:gd name="connsiteX4" fmla="*/ 588 w 10267"/>
              <a:gd name="connsiteY4" fmla="*/ 9929 h 10183"/>
              <a:gd name="connsiteX5" fmla="*/ 5193 w 10267"/>
              <a:gd name="connsiteY5" fmla="*/ 10012 h 10183"/>
              <a:gd name="connsiteX6" fmla="*/ 9792 w 10267"/>
              <a:gd name="connsiteY6" fmla="*/ 9792 h 10183"/>
              <a:gd name="connsiteX7" fmla="*/ 10266 w 10267"/>
              <a:gd name="connsiteY7" fmla="*/ 5175 h 10183"/>
              <a:gd name="connsiteX8" fmla="*/ 9712 w 10267"/>
              <a:gd name="connsiteY8" fmla="*/ 365 h 10183"/>
              <a:gd name="connsiteX0" fmla="*/ 9712 w 10288"/>
              <a:gd name="connsiteY0" fmla="*/ 365 h 10186"/>
              <a:gd name="connsiteX1" fmla="*/ 4988 w 10288"/>
              <a:gd name="connsiteY1" fmla="*/ 223 h 10186"/>
              <a:gd name="connsiteX2" fmla="*/ 457 w 10288"/>
              <a:gd name="connsiteY2" fmla="*/ 490 h 10186"/>
              <a:gd name="connsiteX3" fmla="*/ 15 w 10288"/>
              <a:gd name="connsiteY3" fmla="*/ 4865 h 10186"/>
              <a:gd name="connsiteX4" fmla="*/ 588 w 10288"/>
              <a:gd name="connsiteY4" fmla="*/ 9929 h 10186"/>
              <a:gd name="connsiteX5" fmla="*/ 5193 w 10288"/>
              <a:gd name="connsiteY5" fmla="*/ 10012 h 10186"/>
              <a:gd name="connsiteX6" fmla="*/ 9935 w 10288"/>
              <a:gd name="connsiteY6" fmla="*/ 9728 h 10186"/>
              <a:gd name="connsiteX7" fmla="*/ 10266 w 10288"/>
              <a:gd name="connsiteY7" fmla="*/ 5175 h 10186"/>
              <a:gd name="connsiteX8" fmla="*/ 9712 w 10288"/>
              <a:gd name="connsiteY8" fmla="*/ 365 h 10186"/>
              <a:gd name="connsiteX0" fmla="*/ 9712 w 10288"/>
              <a:gd name="connsiteY0" fmla="*/ 435 h 10256"/>
              <a:gd name="connsiteX1" fmla="*/ 4988 w 10288"/>
              <a:gd name="connsiteY1" fmla="*/ 100 h 10256"/>
              <a:gd name="connsiteX2" fmla="*/ 457 w 10288"/>
              <a:gd name="connsiteY2" fmla="*/ 560 h 10256"/>
              <a:gd name="connsiteX3" fmla="*/ 15 w 10288"/>
              <a:gd name="connsiteY3" fmla="*/ 4935 h 10256"/>
              <a:gd name="connsiteX4" fmla="*/ 588 w 10288"/>
              <a:gd name="connsiteY4" fmla="*/ 9999 h 10256"/>
              <a:gd name="connsiteX5" fmla="*/ 5193 w 10288"/>
              <a:gd name="connsiteY5" fmla="*/ 10082 h 10256"/>
              <a:gd name="connsiteX6" fmla="*/ 9935 w 10288"/>
              <a:gd name="connsiteY6" fmla="*/ 9798 h 10256"/>
              <a:gd name="connsiteX7" fmla="*/ 10266 w 10288"/>
              <a:gd name="connsiteY7" fmla="*/ 5245 h 10256"/>
              <a:gd name="connsiteX8" fmla="*/ 9712 w 10288"/>
              <a:gd name="connsiteY8" fmla="*/ 435 h 10256"/>
              <a:gd name="connsiteX0" fmla="*/ 9749 w 10325"/>
              <a:gd name="connsiteY0" fmla="*/ 435 h 10256"/>
              <a:gd name="connsiteX1" fmla="*/ 5025 w 10325"/>
              <a:gd name="connsiteY1" fmla="*/ 100 h 10256"/>
              <a:gd name="connsiteX2" fmla="*/ 387 w 10325"/>
              <a:gd name="connsiteY2" fmla="*/ 431 h 10256"/>
              <a:gd name="connsiteX3" fmla="*/ 52 w 10325"/>
              <a:gd name="connsiteY3" fmla="*/ 4935 h 10256"/>
              <a:gd name="connsiteX4" fmla="*/ 625 w 10325"/>
              <a:gd name="connsiteY4" fmla="*/ 9999 h 10256"/>
              <a:gd name="connsiteX5" fmla="*/ 5230 w 10325"/>
              <a:gd name="connsiteY5" fmla="*/ 10082 h 10256"/>
              <a:gd name="connsiteX6" fmla="*/ 9972 w 10325"/>
              <a:gd name="connsiteY6" fmla="*/ 9798 h 10256"/>
              <a:gd name="connsiteX7" fmla="*/ 10303 w 10325"/>
              <a:gd name="connsiteY7" fmla="*/ 5245 h 10256"/>
              <a:gd name="connsiteX8" fmla="*/ 9749 w 10325"/>
              <a:gd name="connsiteY8" fmla="*/ 435 h 10256"/>
              <a:gd name="connsiteX0" fmla="*/ 9821 w 10325"/>
              <a:gd name="connsiteY0" fmla="*/ 401 h 10308"/>
              <a:gd name="connsiteX1" fmla="*/ 5025 w 10325"/>
              <a:gd name="connsiteY1" fmla="*/ 152 h 10308"/>
              <a:gd name="connsiteX2" fmla="*/ 387 w 10325"/>
              <a:gd name="connsiteY2" fmla="*/ 483 h 10308"/>
              <a:gd name="connsiteX3" fmla="*/ 52 w 10325"/>
              <a:gd name="connsiteY3" fmla="*/ 4987 h 10308"/>
              <a:gd name="connsiteX4" fmla="*/ 625 w 10325"/>
              <a:gd name="connsiteY4" fmla="*/ 10051 h 10308"/>
              <a:gd name="connsiteX5" fmla="*/ 5230 w 10325"/>
              <a:gd name="connsiteY5" fmla="*/ 10134 h 10308"/>
              <a:gd name="connsiteX6" fmla="*/ 9972 w 10325"/>
              <a:gd name="connsiteY6" fmla="*/ 9850 h 10308"/>
              <a:gd name="connsiteX7" fmla="*/ 10303 w 10325"/>
              <a:gd name="connsiteY7" fmla="*/ 5297 h 10308"/>
              <a:gd name="connsiteX8" fmla="*/ 9821 w 10325"/>
              <a:gd name="connsiteY8" fmla="*/ 401 h 10308"/>
              <a:gd name="connsiteX0" fmla="*/ 9821 w 10325"/>
              <a:gd name="connsiteY0" fmla="*/ 444 h 10351"/>
              <a:gd name="connsiteX1" fmla="*/ 5120 w 10325"/>
              <a:gd name="connsiteY1" fmla="*/ 88 h 10351"/>
              <a:gd name="connsiteX2" fmla="*/ 387 w 10325"/>
              <a:gd name="connsiteY2" fmla="*/ 526 h 10351"/>
              <a:gd name="connsiteX3" fmla="*/ 52 w 10325"/>
              <a:gd name="connsiteY3" fmla="*/ 5030 h 10351"/>
              <a:gd name="connsiteX4" fmla="*/ 625 w 10325"/>
              <a:gd name="connsiteY4" fmla="*/ 10094 h 10351"/>
              <a:gd name="connsiteX5" fmla="*/ 5230 w 10325"/>
              <a:gd name="connsiteY5" fmla="*/ 10177 h 10351"/>
              <a:gd name="connsiteX6" fmla="*/ 9972 w 10325"/>
              <a:gd name="connsiteY6" fmla="*/ 9893 h 10351"/>
              <a:gd name="connsiteX7" fmla="*/ 10303 w 10325"/>
              <a:gd name="connsiteY7" fmla="*/ 5340 h 10351"/>
              <a:gd name="connsiteX8" fmla="*/ 9821 w 10325"/>
              <a:gd name="connsiteY8" fmla="*/ 444 h 10351"/>
              <a:gd name="connsiteX0" fmla="*/ 9939 w 10443"/>
              <a:gd name="connsiteY0" fmla="*/ 444 h 10504"/>
              <a:gd name="connsiteX1" fmla="*/ 5238 w 10443"/>
              <a:gd name="connsiteY1" fmla="*/ 88 h 10504"/>
              <a:gd name="connsiteX2" fmla="*/ 505 w 10443"/>
              <a:gd name="connsiteY2" fmla="*/ 526 h 10504"/>
              <a:gd name="connsiteX3" fmla="*/ 15 w 10443"/>
              <a:gd name="connsiteY3" fmla="*/ 5051 h 10504"/>
              <a:gd name="connsiteX4" fmla="*/ 743 w 10443"/>
              <a:gd name="connsiteY4" fmla="*/ 10094 h 10504"/>
              <a:gd name="connsiteX5" fmla="*/ 5348 w 10443"/>
              <a:gd name="connsiteY5" fmla="*/ 10177 h 10504"/>
              <a:gd name="connsiteX6" fmla="*/ 10090 w 10443"/>
              <a:gd name="connsiteY6" fmla="*/ 9893 h 10504"/>
              <a:gd name="connsiteX7" fmla="*/ 10421 w 10443"/>
              <a:gd name="connsiteY7" fmla="*/ 5340 h 10504"/>
              <a:gd name="connsiteX8" fmla="*/ 9939 w 10443"/>
              <a:gd name="connsiteY8" fmla="*/ 444 h 10504"/>
              <a:gd name="connsiteX0" fmla="*/ 9989 w 10493"/>
              <a:gd name="connsiteY0" fmla="*/ 444 h 10473"/>
              <a:gd name="connsiteX1" fmla="*/ 5288 w 10493"/>
              <a:gd name="connsiteY1" fmla="*/ 88 h 10473"/>
              <a:gd name="connsiteX2" fmla="*/ 555 w 10493"/>
              <a:gd name="connsiteY2" fmla="*/ 526 h 10473"/>
              <a:gd name="connsiteX3" fmla="*/ 65 w 10493"/>
              <a:gd name="connsiteY3" fmla="*/ 5051 h 10473"/>
              <a:gd name="connsiteX4" fmla="*/ 602 w 10493"/>
              <a:gd name="connsiteY4" fmla="*/ 10051 h 10473"/>
              <a:gd name="connsiteX5" fmla="*/ 5398 w 10493"/>
              <a:gd name="connsiteY5" fmla="*/ 10177 h 10473"/>
              <a:gd name="connsiteX6" fmla="*/ 10140 w 10493"/>
              <a:gd name="connsiteY6" fmla="*/ 9893 h 10473"/>
              <a:gd name="connsiteX7" fmla="*/ 10471 w 10493"/>
              <a:gd name="connsiteY7" fmla="*/ 5340 h 10473"/>
              <a:gd name="connsiteX8" fmla="*/ 9989 w 10493"/>
              <a:gd name="connsiteY8" fmla="*/ 444 h 10473"/>
              <a:gd name="connsiteX0" fmla="*/ 9928 w 10432"/>
              <a:gd name="connsiteY0" fmla="*/ 444 h 10484"/>
              <a:gd name="connsiteX1" fmla="*/ 5227 w 10432"/>
              <a:gd name="connsiteY1" fmla="*/ 88 h 10484"/>
              <a:gd name="connsiteX2" fmla="*/ 494 w 10432"/>
              <a:gd name="connsiteY2" fmla="*/ 526 h 10484"/>
              <a:gd name="connsiteX3" fmla="*/ 4 w 10432"/>
              <a:gd name="connsiteY3" fmla="*/ 5051 h 10484"/>
              <a:gd name="connsiteX4" fmla="*/ 541 w 10432"/>
              <a:gd name="connsiteY4" fmla="*/ 10051 h 10484"/>
              <a:gd name="connsiteX5" fmla="*/ 5337 w 10432"/>
              <a:gd name="connsiteY5" fmla="*/ 10177 h 10484"/>
              <a:gd name="connsiteX6" fmla="*/ 10079 w 10432"/>
              <a:gd name="connsiteY6" fmla="*/ 9893 h 10484"/>
              <a:gd name="connsiteX7" fmla="*/ 10410 w 10432"/>
              <a:gd name="connsiteY7" fmla="*/ 5340 h 10484"/>
              <a:gd name="connsiteX8" fmla="*/ 9928 w 10432"/>
              <a:gd name="connsiteY8" fmla="*/ 444 h 10484"/>
              <a:gd name="connsiteX0" fmla="*/ 9988 w 10492"/>
              <a:gd name="connsiteY0" fmla="*/ 444 h 10557"/>
              <a:gd name="connsiteX1" fmla="*/ 5287 w 10492"/>
              <a:gd name="connsiteY1" fmla="*/ 88 h 10557"/>
              <a:gd name="connsiteX2" fmla="*/ 554 w 10492"/>
              <a:gd name="connsiteY2" fmla="*/ 526 h 10557"/>
              <a:gd name="connsiteX3" fmla="*/ 64 w 10492"/>
              <a:gd name="connsiteY3" fmla="*/ 5051 h 10557"/>
              <a:gd name="connsiteX4" fmla="*/ 601 w 10492"/>
              <a:gd name="connsiteY4" fmla="*/ 10051 h 10557"/>
              <a:gd name="connsiteX5" fmla="*/ 5385 w 10492"/>
              <a:gd name="connsiteY5" fmla="*/ 10370 h 10557"/>
              <a:gd name="connsiteX6" fmla="*/ 10139 w 10492"/>
              <a:gd name="connsiteY6" fmla="*/ 9893 h 10557"/>
              <a:gd name="connsiteX7" fmla="*/ 10470 w 10492"/>
              <a:gd name="connsiteY7" fmla="*/ 5340 h 10557"/>
              <a:gd name="connsiteX8" fmla="*/ 9988 w 10492"/>
              <a:gd name="connsiteY8" fmla="*/ 444 h 10557"/>
              <a:gd name="connsiteX0" fmla="*/ 9928 w 10432"/>
              <a:gd name="connsiteY0" fmla="*/ 444 h 10515"/>
              <a:gd name="connsiteX1" fmla="*/ 5227 w 10432"/>
              <a:gd name="connsiteY1" fmla="*/ 88 h 10515"/>
              <a:gd name="connsiteX2" fmla="*/ 494 w 10432"/>
              <a:gd name="connsiteY2" fmla="*/ 526 h 10515"/>
              <a:gd name="connsiteX3" fmla="*/ 4 w 10432"/>
              <a:gd name="connsiteY3" fmla="*/ 5051 h 10515"/>
              <a:gd name="connsiteX4" fmla="*/ 541 w 10432"/>
              <a:gd name="connsiteY4" fmla="*/ 10051 h 10515"/>
              <a:gd name="connsiteX5" fmla="*/ 5325 w 10432"/>
              <a:gd name="connsiteY5" fmla="*/ 10370 h 10515"/>
              <a:gd name="connsiteX6" fmla="*/ 10079 w 10432"/>
              <a:gd name="connsiteY6" fmla="*/ 9893 h 10515"/>
              <a:gd name="connsiteX7" fmla="*/ 10410 w 10432"/>
              <a:gd name="connsiteY7" fmla="*/ 5340 h 10515"/>
              <a:gd name="connsiteX8" fmla="*/ 9928 w 10432"/>
              <a:gd name="connsiteY8" fmla="*/ 444 h 10515"/>
              <a:gd name="connsiteX0" fmla="*/ 9934 w 10438"/>
              <a:gd name="connsiteY0" fmla="*/ 444 h 10584"/>
              <a:gd name="connsiteX1" fmla="*/ 5233 w 10438"/>
              <a:gd name="connsiteY1" fmla="*/ 88 h 10584"/>
              <a:gd name="connsiteX2" fmla="*/ 500 w 10438"/>
              <a:gd name="connsiteY2" fmla="*/ 526 h 10584"/>
              <a:gd name="connsiteX3" fmla="*/ 10 w 10438"/>
              <a:gd name="connsiteY3" fmla="*/ 5051 h 10584"/>
              <a:gd name="connsiteX4" fmla="*/ 666 w 10438"/>
              <a:gd name="connsiteY4" fmla="*/ 10158 h 10584"/>
              <a:gd name="connsiteX5" fmla="*/ 5331 w 10438"/>
              <a:gd name="connsiteY5" fmla="*/ 10370 h 10584"/>
              <a:gd name="connsiteX6" fmla="*/ 10085 w 10438"/>
              <a:gd name="connsiteY6" fmla="*/ 9893 h 10584"/>
              <a:gd name="connsiteX7" fmla="*/ 10416 w 10438"/>
              <a:gd name="connsiteY7" fmla="*/ 5340 h 10584"/>
              <a:gd name="connsiteX8" fmla="*/ 9934 w 10438"/>
              <a:gd name="connsiteY8" fmla="*/ 444 h 10584"/>
              <a:gd name="connsiteX0" fmla="*/ 9934 w 10438"/>
              <a:gd name="connsiteY0" fmla="*/ 444 h 10605"/>
              <a:gd name="connsiteX1" fmla="*/ 5233 w 10438"/>
              <a:gd name="connsiteY1" fmla="*/ 88 h 10605"/>
              <a:gd name="connsiteX2" fmla="*/ 500 w 10438"/>
              <a:gd name="connsiteY2" fmla="*/ 526 h 10605"/>
              <a:gd name="connsiteX3" fmla="*/ 10 w 10438"/>
              <a:gd name="connsiteY3" fmla="*/ 5051 h 10605"/>
              <a:gd name="connsiteX4" fmla="*/ 666 w 10438"/>
              <a:gd name="connsiteY4" fmla="*/ 10158 h 10605"/>
              <a:gd name="connsiteX5" fmla="*/ 5331 w 10438"/>
              <a:gd name="connsiteY5" fmla="*/ 10370 h 10605"/>
              <a:gd name="connsiteX6" fmla="*/ 10085 w 10438"/>
              <a:gd name="connsiteY6" fmla="*/ 9893 h 10605"/>
              <a:gd name="connsiteX7" fmla="*/ 10416 w 10438"/>
              <a:gd name="connsiteY7" fmla="*/ 5340 h 10605"/>
              <a:gd name="connsiteX8" fmla="*/ 9934 w 10438"/>
              <a:gd name="connsiteY8" fmla="*/ 444 h 10605"/>
              <a:gd name="connsiteX0" fmla="*/ 9934 w 10438"/>
              <a:gd name="connsiteY0" fmla="*/ 444 h 10497"/>
              <a:gd name="connsiteX1" fmla="*/ 5233 w 10438"/>
              <a:gd name="connsiteY1" fmla="*/ 88 h 10497"/>
              <a:gd name="connsiteX2" fmla="*/ 500 w 10438"/>
              <a:gd name="connsiteY2" fmla="*/ 526 h 10497"/>
              <a:gd name="connsiteX3" fmla="*/ 10 w 10438"/>
              <a:gd name="connsiteY3" fmla="*/ 5051 h 10497"/>
              <a:gd name="connsiteX4" fmla="*/ 666 w 10438"/>
              <a:gd name="connsiteY4" fmla="*/ 10158 h 10497"/>
              <a:gd name="connsiteX5" fmla="*/ 5331 w 10438"/>
              <a:gd name="connsiteY5" fmla="*/ 10370 h 10497"/>
              <a:gd name="connsiteX6" fmla="*/ 10085 w 10438"/>
              <a:gd name="connsiteY6" fmla="*/ 9893 h 10497"/>
              <a:gd name="connsiteX7" fmla="*/ 10416 w 10438"/>
              <a:gd name="connsiteY7" fmla="*/ 5340 h 10497"/>
              <a:gd name="connsiteX8" fmla="*/ 9934 w 10438"/>
              <a:gd name="connsiteY8" fmla="*/ 444 h 10497"/>
              <a:gd name="connsiteX0" fmla="*/ 9934 w 10455"/>
              <a:gd name="connsiteY0" fmla="*/ 444 h 10491"/>
              <a:gd name="connsiteX1" fmla="*/ 5233 w 10455"/>
              <a:gd name="connsiteY1" fmla="*/ 88 h 10491"/>
              <a:gd name="connsiteX2" fmla="*/ 500 w 10455"/>
              <a:gd name="connsiteY2" fmla="*/ 526 h 10491"/>
              <a:gd name="connsiteX3" fmla="*/ 10 w 10455"/>
              <a:gd name="connsiteY3" fmla="*/ 5051 h 10491"/>
              <a:gd name="connsiteX4" fmla="*/ 666 w 10455"/>
              <a:gd name="connsiteY4" fmla="*/ 10158 h 10491"/>
              <a:gd name="connsiteX5" fmla="*/ 5331 w 10455"/>
              <a:gd name="connsiteY5" fmla="*/ 10370 h 10491"/>
              <a:gd name="connsiteX6" fmla="*/ 10133 w 10455"/>
              <a:gd name="connsiteY6" fmla="*/ 10000 h 10491"/>
              <a:gd name="connsiteX7" fmla="*/ 10416 w 10455"/>
              <a:gd name="connsiteY7" fmla="*/ 5340 h 10491"/>
              <a:gd name="connsiteX8" fmla="*/ 9934 w 10455"/>
              <a:gd name="connsiteY8" fmla="*/ 444 h 10491"/>
              <a:gd name="connsiteX0" fmla="*/ 9994 w 10455"/>
              <a:gd name="connsiteY0" fmla="*/ 435 h 10503"/>
              <a:gd name="connsiteX1" fmla="*/ 5233 w 10455"/>
              <a:gd name="connsiteY1" fmla="*/ 100 h 10503"/>
              <a:gd name="connsiteX2" fmla="*/ 500 w 10455"/>
              <a:gd name="connsiteY2" fmla="*/ 538 h 10503"/>
              <a:gd name="connsiteX3" fmla="*/ 10 w 10455"/>
              <a:gd name="connsiteY3" fmla="*/ 5063 h 10503"/>
              <a:gd name="connsiteX4" fmla="*/ 666 w 10455"/>
              <a:gd name="connsiteY4" fmla="*/ 10170 h 10503"/>
              <a:gd name="connsiteX5" fmla="*/ 5331 w 10455"/>
              <a:gd name="connsiteY5" fmla="*/ 10382 h 10503"/>
              <a:gd name="connsiteX6" fmla="*/ 10133 w 10455"/>
              <a:gd name="connsiteY6" fmla="*/ 10012 h 10503"/>
              <a:gd name="connsiteX7" fmla="*/ 10416 w 10455"/>
              <a:gd name="connsiteY7" fmla="*/ 5352 h 10503"/>
              <a:gd name="connsiteX8" fmla="*/ 9994 w 10455"/>
              <a:gd name="connsiteY8" fmla="*/ 435 h 10503"/>
              <a:gd name="connsiteX0" fmla="*/ 9994 w 10541"/>
              <a:gd name="connsiteY0" fmla="*/ 435 h 10503"/>
              <a:gd name="connsiteX1" fmla="*/ 5233 w 10541"/>
              <a:gd name="connsiteY1" fmla="*/ 100 h 10503"/>
              <a:gd name="connsiteX2" fmla="*/ 500 w 10541"/>
              <a:gd name="connsiteY2" fmla="*/ 538 h 10503"/>
              <a:gd name="connsiteX3" fmla="*/ 10 w 10541"/>
              <a:gd name="connsiteY3" fmla="*/ 5063 h 10503"/>
              <a:gd name="connsiteX4" fmla="*/ 666 w 10541"/>
              <a:gd name="connsiteY4" fmla="*/ 10170 h 10503"/>
              <a:gd name="connsiteX5" fmla="*/ 5331 w 10541"/>
              <a:gd name="connsiteY5" fmla="*/ 10382 h 10503"/>
              <a:gd name="connsiteX6" fmla="*/ 10133 w 10541"/>
              <a:gd name="connsiteY6" fmla="*/ 10012 h 10503"/>
              <a:gd name="connsiteX7" fmla="*/ 10535 w 10541"/>
              <a:gd name="connsiteY7" fmla="*/ 5331 h 10503"/>
              <a:gd name="connsiteX8" fmla="*/ 9994 w 10541"/>
              <a:gd name="connsiteY8" fmla="*/ 435 h 10503"/>
              <a:gd name="connsiteX0" fmla="*/ 9994 w 10550"/>
              <a:gd name="connsiteY0" fmla="*/ 435 h 10500"/>
              <a:gd name="connsiteX1" fmla="*/ 5233 w 10550"/>
              <a:gd name="connsiteY1" fmla="*/ 100 h 10500"/>
              <a:gd name="connsiteX2" fmla="*/ 500 w 10550"/>
              <a:gd name="connsiteY2" fmla="*/ 538 h 10500"/>
              <a:gd name="connsiteX3" fmla="*/ 10 w 10550"/>
              <a:gd name="connsiteY3" fmla="*/ 5063 h 10500"/>
              <a:gd name="connsiteX4" fmla="*/ 666 w 10550"/>
              <a:gd name="connsiteY4" fmla="*/ 10170 h 10500"/>
              <a:gd name="connsiteX5" fmla="*/ 5331 w 10550"/>
              <a:gd name="connsiteY5" fmla="*/ 10382 h 10500"/>
              <a:gd name="connsiteX6" fmla="*/ 10181 w 10550"/>
              <a:gd name="connsiteY6" fmla="*/ 10055 h 10500"/>
              <a:gd name="connsiteX7" fmla="*/ 10535 w 10550"/>
              <a:gd name="connsiteY7" fmla="*/ 5331 h 10500"/>
              <a:gd name="connsiteX8" fmla="*/ 9994 w 10550"/>
              <a:gd name="connsiteY8" fmla="*/ 435 h 10500"/>
              <a:gd name="connsiteX0" fmla="*/ 9994 w 10550"/>
              <a:gd name="connsiteY0" fmla="*/ 435 h 10528"/>
              <a:gd name="connsiteX1" fmla="*/ 5233 w 10550"/>
              <a:gd name="connsiteY1" fmla="*/ 100 h 10528"/>
              <a:gd name="connsiteX2" fmla="*/ 500 w 10550"/>
              <a:gd name="connsiteY2" fmla="*/ 538 h 10528"/>
              <a:gd name="connsiteX3" fmla="*/ 10 w 10550"/>
              <a:gd name="connsiteY3" fmla="*/ 5063 h 10528"/>
              <a:gd name="connsiteX4" fmla="*/ 666 w 10550"/>
              <a:gd name="connsiteY4" fmla="*/ 10213 h 10528"/>
              <a:gd name="connsiteX5" fmla="*/ 5331 w 10550"/>
              <a:gd name="connsiteY5" fmla="*/ 10382 h 10528"/>
              <a:gd name="connsiteX6" fmla="*/ 10181 w 10550"/>
              <a:gd name="connsiteY6" fmla="*/ 10055 h 10528"/>
              <a:gd name="connsiteX7" fmla="*/ 10535 w 10550"/>
              <a:gd name="connsiteY7" fmla="*/ 5331 h 10528"/>
              <a:gd name="connsiteX8" fmla="*/ 9994 w 10550"/>
              <a:gd name="connsiteY8" fmla="*/ 435 h 10528"/>
              <a:gd name="connsiteX0" fmla="*/ 9991 w 10547"/>
              <a:gd name="connsiteY0" fmla="*/ 435 h 10528"/>
              <a:gd name="connsiteX1" fmla="*/ 5230 w 10547"/>
              <a:gd name="connsiteY1" fmla="*/ 100 h 10528"/>
              <a:gd name="connsiteX2" fmla="*/ 497 w 10547"/>
              <a:gd name="connsiteY2" fmla="*/ 538 h 10528"/>
              <a:gd name="connsiteX3" fmla="*/ 7 w 10547"/>
              <a:gd name="connsiteY3" fmla="*/ 5063 h 10528"/>
              <a:gd name="connsiteX4" fmla="*/ 663 w 10547"/>
              <a:gd name="connsiteY4" fmla="*/ 10213 h 10528"/>
              <a:gd name="connsiteX5" fmla="*/ 5328 w 10547"/>
              <a:gd name="connsiteY5" fmla="*/ 10382 h 10528"/>
              <a:gd name="connsiteX6" fmla="*/ 10178 w 10547"/>
              <a:gd name="connsiteY6" fmla="*/ 10055 h 10528"/>
              <a:gd name="connsiteX7" fmla="*/ 10532 w 10547"/>
              <a:gd name="connsiteY7" fmla="*/ 5331 h 10528"/>
              <a:gd name="connsiteX8" fmla="*/ 9991 w 10547"/>
              <a:gd name="connsiteY8" fmla="*/ 435 h 10528"/>
              <a:gd name="connsiteX0" fmla="*/ 9999 w 10555"/>
              <a:gd name="connsiteY0" fmla="*/ 435 h 10528"/>
              <a:gd name="connsiteX1" fmla="*/ 5238 w 10555"/>
              <a:gd name="connsiteY1" fmla="*/ 100 h 10528"/>
              <a:gd name="connsiteX2" fmla="*/ 481 w 10555"/>
              <a:gd name="connsiteY2" fmla="*/ 559 h 10528"/>
              <a:gd name="connsiteX3" fmla="*/ 15 w 10555"/>
              <a:gd name="connsiteY3" fmla="*/ 5063 h 10528"/>
              <a:gd name="connsiteX4" fmla="*/ 671 w 10555"/>
              <a:gd name="connsiteY4" fmla="*/ 10213 h 10528"/>
              <a:gd name="connsiteX5" fmla="*/ 5336 w 10555"/>
              <a:gd name="connsiteY5" fmla="*/ 10382 h 10528"/>
              <a:gd name="connsiteX6" fmla="*/ 10186 w 10555"/>
              <a:gd name="connsiteY6" fmla="*/ 10055 h 10528"/>
              <a:gd name="connsiteX7" fmla="*/ 10540 w 10555"/>
              <a:gd name="connsiteY7" fmla="*/ 5331 h 10528"/>
              <a:gd name="connsiteX8" fmla="*/ 9999 w 10555"/>
              <a:gd name="connsiteY8" fmla="*/ 435 h 10528"/>
              <a:gd name="connsiteX0" fmla="*/ 9999 w 10555"/>
              <a:gd name="connsiteY0" fmla="*/ 457 h 10550"/>
              <a:gd name="connsiteX1" fmla="*/ 5238 w 10555"/>
              <a:gd name="connsiteY1" fmla="*/ 122 h 10550"/>
              <a:gd name="connsiteX2" fmla="*/ 481 w 10555"/>
              <a:gd name="connsiteY2" fmla="*/ 581 h 10550"/>
              <a:gd name="connsiteX3" fmla="*/ 15 w 10555"/>
              <a:gd name="connsiteY3" fmla="*/ 5085 h 10550"/>
              <a:gd name="connsiteX4" fmla="*/ 671 w 10555"/>
              <a:gd name="connsiteY4" fmla="*/ 10235 h 10550"/>
              <a:gd name="connsiteX5" fmla="*/ 5336 w 10555"/>
              <a:gd name="connsiteY5" fmla="*/ 10404 h 10550"/>
              <a:gd name="connsiteX6" fmla="*/ 10186 w 10555"/>
              <a:gd name="connsiteY6" fmla="*/ 10077 h 10550"/>
              <a:gd name="connsiteX7" fmla="*/ 10540 w 10555"/>
              <a:gd name="connsiteY7" fmla="*/ 5353 h 10550"/>
              <a:gd name="connsiteX8" fmla="*/ 9999 w 10555"/>
              <a:gd name="connsiteY8" fmla="*/ 457 h 10550"/>
              <a:gd name="connsiteX0" fmla="*/ 9987 w 10555"/>
              <a:gd name="connsiteY0" fmla="*/ 409 h 10566"/>
              <a:gd name="connsiteX1" fmla="*/ 5238 w 10555"/>
              <a:gd name="connsiteY1" fmla="*/ 138 h 10566"/>
              <a:gd name="connsiteX2" fmla="*/ 481 w 10555"/>
              <a:gd name="connsiteY2" fmla="*/ 597 h 10566"/>
              <a:gd name="connsiteX3" fmla="*/ 15 w 10555"/>
              <a:gd name="connsiteY3" fmla="*/ 5101 h 10566"/>
              <a:gd name="connsiteX4" fmla="*/ 671 w 10555"/>
              <a:gd name="connsiteY4" fmla="*/ 10251 h 10566"/>
              <a:gd name="connsiteX5" fmla="*/ 5336 w 10555"/>
              <a:gd name="connsiteY5" fmla="*/ 10420 h 10566"/>
              <a:gd name="connsiteX6" fmla="*/ 10186 w 10555"/>
              <a:gd name="connsiteY6" fmla="*/ 10093 h 10566"/>
              <a:gd name="connsiteX7" fmla="*/ 10540 w 10555"/>
              <a:gd name="connsiteY7" fmla="*/ 5369 h 10566"/>
              <a:gd name="connsiteX8" fmla="*/ 9987 w 10555"/>
              <a:gd name="connsiteY8" fmla="*/ 409 h 10566"/>
              <a:gd name="connsiteX0" fmla="*/ 9987 w 10555"/>
              <a:gd name="connsiteY0" fmla="*/ 409 h 10566"/>
              <a:gd name="connsiteX1" fmla="*/ 5238 w 10555"/>
              <a:gd name="connsiteY1" fmla="*/ 138 h 10566"/>
              <a:gd name="connsiteX2" fmla="*/ 481 w 10555"/>
              <a:gd name="connsiteY2" fmla="*/ 597 h 10566"/>
              <a:gd name="connsiteX3" fmla="*/ 15 w 10555"/>
              <a:gd name="connsiteY3" fmla="*/ 5101 h 10566"/>
              <a:gd name="connsiteX4" fmla="*/ 671 w 10555"/>
              <a:gd name="connsiteY4" fmla="*/ 10251 h 10566"/>
              <a:gd name="connsiteX5" fmla="*/ 5336 w 10555"/>
              <a:gd name="connsiteY5" fmla="*/ 10420 h 10566"/>
              <a:gd name="connsiteX6" fmla="*/ 10186 w 10555"/>
              <a:gd name="connsiteY6" fmla="*/ 10093 h 10566"/>
              <a:gd name="connsiteX7" fmla="*/ 10540 w 10555"/>
              <a:gd name="connsiteY7" fmla="*/ 5369 h 10566"/>
              <a:gd name="connsiteX8" fmla="*/ 9987 w 10555"/>
              <a:gd name="connsiteY8" fmla="*/ 409 h 10566"/>
              <a:gd name="connsiteX0" fmla="*/ 9987 w 10555"/>
              <a:gd name="connsiteY0" fmla="*/ 409 h 10566"/>
              <a:gd name="connsiteX1" fmla="*/ 5238 w 10555"/>
              <a:gd name="connsiteY1" fmla="*/ 138 h 10566"/>
              <a:gd name="connsiteX2" fmla="*/ 481 w 10555"/>
              <a:gd name="connsiteY2" fmla="*/ 597 h 10566"/>
              <a:gd name="connsiteX3" fmla="*/ 15 w 10555"/>
              <a:gd name="connsiteY3" fmla="*/ 5101 h 10566"/>
              <a:gd name="connsiteX4" fmla="*/ 671 w 10555"/>
              <a:gd name="connsiteY4" fmla="*/ 10251 h 10566"/>
              <a:gd name="connsiteX5" fmla="*/ 5336 w 10555"/>
              <a:gd name="connsiteY5" fmla="*/ 10420 h 10566"/>
              <a:gd name="connsiteX6" fmla="*/ 10186 w 10555"/>
              <a:gd name="connsiteY6" fmla="*/ 10093 h 10566"/>
              <a:gd name="connsiteX7" fmla="*/ 10540 w 10555"/>
              <a:gd name="connsiteY7" fmla="*/ 5369 h 10566"/>
              <a:gd name="connsiteX8" fmla="*/ 9987 w 10555"/>
              <a:gd name="connsiteY8" fmla="*/ 409 h 10566"/>
              <a:gd name="connsiteX0" fmla="*/ 9987 w 10547"/>
              <a:gd name="connsiteY0" fmla="*/ 409 h 10564"/>
              <a:gd name="connsiteX1" fmla="*/ 5238 w 10547"/>
              <a:gd name="connsiteY1" fmla="*/ 138 h 10564"/>
              <a:gd name="connsiteX2" fmla="*/ 481 w 10547"/>
              <a:gd name="connsiteY2" fmla="*/ 597 h 10564"/>
              <a:gd name="connsiteX3" fmla="*/ 15 w 10547"/>
              <a:gd name="connsiteY3" fmla="*/ 5101 h 10564"/>
              <a:gd name="connsiteX4" fmla="*/ 671 w 10547"/>
              <a:gd name="connsiteY4" fmla="*/ 10251 h 10564"/>
              <a:gd name="connsiteX5" fmla="*/ 5336 w 10547"/>
              <a:gd name="connsiteY5" fmla="*/ 10420 h 10564"/>
              <a:gd name="connsiteX6" fmla="*/ 10150 w 10547"/>
              <a:gd name="connsiteY6" fmla="*/ 10136 h 10564"/>
              <a:gd name="connsiteX7" fmla="*/ 10540 w 10547"/>
              <a:gd name="connsiteY7" fmla="*/ 5369 h 10564"/>
              <a:gd name="connsiteX8" fmla="*/ 9987 w 10547"/>
              <a:gd name="connsiteY8" fmla="*/ 409 h 10564"/>
              <a:gd name="connsiteX0" fmla="*/ 9987 w 10547"/>
              <a:gd name="connsiteY0" fmla="*/ 454 h 10609"/>
              <a:gd name="connsiteX1" fmla="*/ 5238 w 10547"/>
              <a:gd name="connsiteY1" fmla="*/ 76 h 10609"/>
              <a:gd name="connsiteX2" fmla="*/ 481 w 10547"/>
              <a:gd name="connsiteY2" fmla="*/ 642 h 10609"/>
              <a:gd name="connsiteX3" fmla="*/ 15 w 10547"/>
              <a:gd name="connsiteY3" fmla="*/ 5146 h 10609"/>
              <a:gd name="connsiteX4" fmla="*/ 671 w 10547"/>
              <a:gd name="connsiteY4" fmla="*/ 10296 h 10609"/>
              <a:gd name="connsiteX5" fmla="*/ 5336 w 10547"/>
              <a:gd name="connsiteY5" fmla="*/ 10465 h 10609"/>
              <a:gd name="connsiteX6" fmla="*/ 10150 w 10547"/>
              <a:gd name="connsiteY6" fmla="*/ 10181 h 10609"/>
              <a:gd name="connsiteX7" fmla="*/ 10540 w 10547"/>
              <a:gd name="connsiteY7" fmla="*/ 5414 h 10609"/>
              <a:gd name="connsiteX8" fmla="*/ 9987 w 10547"/>
              <a:gd name="connsiteY8" fmla="*/ 454 h 10609"/>
              <a:gd name="connsiteX0" fmla="*/ 9981 w 10541"/>
              <a:gd name="connsiteY0" fmla="*/ 454 h 10623"/>
              <a:gd name="connsiteX1" fmla="*/ 5232 w 10541"/>
              <a:gd name="connsiteY1" fmla="*/ 76 h 10623"/>
              <a:gd name="connsiteX2" fmla="*/ 475 w 10541"/>
              <a:gd name="connsiteY2" fmla="*/ 642 h 10623"/>
              <a:gd name="connsiteX3" fmla="*/ 9 w 10541"/>
              <a:gd name="connsiteY3" fmla="*/ 5146 h 10623"/>
              <a:gd name="connsiteX4" fmla="*/ 570 w 10541"/>
              <a:gd name="connsiteY4" fmla="*/ 10317 h 10623"/>
              <a:gd name="connsiteX5" fmla="*/ 5330 w 10541"/>
              <a:gd name="connsiteY5" fmla="*/ 10465 h 10623"/>
              <a:gd name="connsiteX6" fmla="*/ 10144 w 10541"/>
              <a:gd name="connsiteY6" fmla="*/ 10181 h 10623"/>
              <a:gd name="connsiteX7" fmla="*/ 10534 w 10541"/>
              <a:gd name="connsiteY7" fmla="*/ 5414 h 10623"/>
              <a:gd name="connsiteX8" fmla="*/ 9981 w 10541"/>
              <a:gd name="connsiteY8" fmla="*/ 454 h 10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541" h="10623">
                <a:moveTo>
                  <a:pt x="9981" y="454"/>
                </a:moveTo>
                <a:cubicBezTo>
                  <a:pt x="9093" y="-310"/>
                  <a:pt x="6898" y="133"/>
                  <a:pt x="5232" y="76"/>
                </a:cubicBezTo>
                <a:cubicBezTo>
                  <a:pt x="3658" y="159"/>
                  <a:pt x="953" y="-371"/>
                  <a:pt x="475" y="642"/>
                </a:cubicBezTo>
                <a:cubicBezTo>
                  <a:pt x="-56" y="1496"/>
                  <a:pt x="-7" y="3534"/>
                  <a:pt x="9" y="5146"/>
                </a:cubicBezTo>
                <a:cubicBezTo>
                  <a:pt x="25" y="6758"/>
                  <a:pt x="-40" y="9771"/>
                  <a:pt x="570" y="10317"/>
                </a:cubicBezTo>
                <a:cubicBezTo>
                  <a:pt x="1211" y="10891"/>
                  <a:pt x="3734" y="10488"/>
                  <a:pt x="5330" y="10465"/>
                </a:cubicBezTo>
                <a:cubicBezTo>
                  <a:pt x="6926" y="10442"/>
                  <a:pt x="9763" y="10642"/>
                  <a:pt x="10144" y="10181"/>
                </a:cubicBezTo>
                <a:cubicBezTo>
                  <a:pt x="10613" y="9764"/>
                  <a:pt x="10541" y="6952"/>
                  <a:pt x="10534" y="5414"/>
                </a:cubicBezTo>
                <a:cubicBezTo>
                  <a:pt x="10527" y="3877"/>
                  <a:pt x="10549" y="989"/>
                  <a:pt x="9981" y="454"/>
                </a:cubicBezTo>
                <a:close/>
              </a:path>
            </a:pathLst>
          </a:custGeom>
          <a:noFill/>
          <a:ln w="9525">
            <a:solidFill>
              <a:schemeClr val="tx1"/>
            </a:solidFill>
            <a:prstDash val="dash"/>
          </a:ln>
        </p:spPr>
        <p:txBody>
          <a:bodyPr vert="horz" wrap="square" lIns="121920" tIns="60960" rIns="121920" bIns="60960" numCol="1" anchor="t" anchorCtr="0" compatLnSpc="1">
            <a:prstTxWarp prst="textNoShape">
              <a:avLst/>
            </a:prstTxWarp>
          </a:bodyPr>
          <a:lstStyle/>
          <a:p>
            <a:endParaRPr lang="en-US" sz="1867" dirty="0"/>
          </a:p>
        </p:txBody>
      </p:sp>
    </p:spTree>
    <p:extLst>
      <p:ext uri="{BB962C8B-B14F-4D97-AF65-F5344CB8AC3E}">
        <p14:creationId xmlns:p14="http://schemas.microsoft.com/office/powerpoint/2010/main" val="380395921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lank" type="blank" preserve="1">
  <p:cSld name="1_Blank">
    <p:bg>
      <p:bgPr>
        <a:blipFill dpi="0" rotWithShape="1">
          <a:blip r:embed="rId2">
            <a:lum/>
          </a:blip>
          <a:srcRect/>
          <a:stretch>
            <a:fillRect/>
          </a:stretch>
        </a:blipFill>
        <a:effectLst/>
      </p:bgPr>
    </p:bg>
    <p:spTree>
      <p:nvGrpSpPr>
        <p:cNvPr id="1" name="Shape 151"/>
        <p:cNvGrpSpPr/>
        <p:nvPr/>
      </p:nvGrpSpPr>
      <p:grpSpPr>
        <a:xfrm>
          <a:off x="0" y="0"/>
          <a:ext cx="0" cy="0"/>
          <a:chOff x="0" y="0"/>
          <a:chExt cx="0" cy="0"/>
        </a:xfrm>
      </p:grpSpPr>
      <p:sp>
        <p:nvSpPr>
          <p:cNvPr id="3" name="Rectangle 1"/>
          <p:cNvSpPr/>
          <p:nvPr userDrawn="1"/>
        </p:nvSpPr>
        <p:spPr>
          <a:xfrm>
            <a:off x="233932" y="174940"/>
            <a:ext cx="6404486" cy="1147688"/>
          </a:xfrm>
          <a:custGeom>
            <a:avLst/>
            <a:gdLst>
              <a:gd name="connsiteX0" fmla="*/ 0 w 6378151"/>
              <a:gd name="connsiteY0" fmla="*/ 0 h 1143000"/>
              <a:gd name="connsiteX1" fmla="*/ 6378151 w 6378151"/>
              <a:gd name="connsiteY1" fmla="*/ 0 h 1143000"/>
              <a:gd name="connsiteX2" fmla="*/ 6378151 w 6378151"/>
              <a:gd name="connsiteY2" fmla="*/ 1143000 h 1143000"/>
              <a:gd name="connsiteX3" fmla="*/ 0 w 6378151"/>
              <a:gd name="connsiteY3" fmla="*/ 1143000 h 1143000"/>
              <a:gd name="connsiteX4" fmla="*/ 0 w 6378151"/>
              <a:gd name="connsiteY4" fmla="*/ 0 h 1143000"/>
              <a:gd name="connsiteX0" fmla="*/ 172122 w 6378151"/>
              <a:gd name="connsiteY0" fmla="*/ 161365 h 1143000"/>
              <a:gd name="connsiteX1" fmla="*/ 6378151 w 6378151"/>
              <a:gd name="connsiteY1" fmla="*/ 0 h 1143000"/>
              <a:gd name="connsiteX2" fmla="*/ 6378151 w 6378151"/>
              <a:gd name="connsiteY2" fmla="*/ 1143000 h 1143000"/>
              <a:gd name="connsiteX3" fmla="*/ 0 w 6378151"/>
              <a:gd name="connsiteY3" fmla="*/ 1143000 h 1143000"/>
              <a:gd name="connsiteX4" fmla="*/ 172122 w 6378151"/>
              <a:gd name="connsiteY4" fmla="*/ 161365 h 1143000"/>
              <a:gd name="connsiteX0" fmla="*/ 172122 w 6378151"/>
              <a:gd name="connsiteY0" fmla="*/ 161365 h 1143000"/>
              <a:gd name="connsiteX1" fmla="*/ 6378151 w 6378151"/>
              <a:gd name="connsiteY1" fmla="*/ 0 h 1143000"/>
              <a:gd name="connsiteX2" fmla="*/ 6378151 w 6378151"/>
              <a:gd name="connsiteY2" fmla="*/ 1143000 h 1143000"/>
              <a:gd name="connsiteX3" fmla="*/ 0 w 6378151"/>
              <a:gd name="connsiteY3" fmla="*/ 1143000 h 1143000"/>
              <a:gd name="connsiteX4" fmla="*/ 172122 w 6378151"/>
              <a:gd name="connsiteY4" fmla="*/ 161365 h 1143000"/>
              <a:gd name="connsiteX0" fmla="*/ 204395 w 6378151"/>
              <a:gd name="connsiteY0" fmla="*/ 182880 h 1143000"/>
              <a:gd name="connsiteX1" fmla="*/ 6378151 w 6378151"/>
              <a:gd name="connsiteY1" fmla="*/ 0 h 1143000"/>
              <a:gd name="connsiteX2" fmla="*/ 6378151 w 6378151"/>
              <a:gd name="connsiteY2" fmla="*/ 1143000 h 1143000"/>
              <a:gd name="connsiteX3" fmla="*/ 0 w 6378151"/>
              <a:gd name="connsiteY3" fmla="*/ 1143000 h 1143000"/>
              <a:gd name="connsiteX4" fmla="*/ 204395 w 6378151"/>
              <a:gd name="connsiteY4" fmla="*/ 182880 h 1143000"/>
              <a:gd name="connsiteX0" fmla="*/ 204395 w 6378151"/>
              <a:gd name="connsiteY0" fmla="*/ 182880 h 1143000"/>
              <a:gd name="connsiteX1" fmla="*/ 6378151 w 6378151"/>
              <a:gd name="connsiteY1" fmla="*/ 0 h 1143000"/>
              <a:gd name="connsiteX2" fmla="*/ 6378151 w 6378151"/>
              <a:gd name="connsiteY2" fmla="*/ 1143000 h 1143000"/>
              <a:gd name="connsiteX3" fmla="*/ 0 w 6378151"/>
              <a:gd name="connsiteY3" fmla="*/ 1143000 h 1143000"/>
              <a:gd name="connsiteX4" fmla="*/ 204395 w 6378151"/>
              <a:gd name="connsiteY4" fmla="*/ 182880 h 1143000"/>
              <a:gd name="connsiteX0" fmla="*/ 204395 w 6378151"/>
              <a:gd name="connsiteY0" fmla="*/ 182880 h 1143000"/>
              <a:gd name="connsiteX1" fmla="*/ 6378151 w 6378151"/>
              <a:gd name="connsiteY1" fmla="*/ 0 h 1143000"/>
              <a:gd name="connsiteX2" fmla="*/ 6378151 w 6378151"/>
              <a:gd name="connsiteY2" fmla="*/ 1143000 h 1143000"/>
              <a:gd name="connsiteX3" fmla="*/ 0 w 6378151"/>
              <a:gd name="connsiteY3" fmla="*/ 1143000 h 1143000"/>
              <a:gd name="connsiteX4" fmla="*/ 204395 w 6378151"/>
              <a:gd name="connsiteY4" fmla="*/ 182880 h 1143000"/>
              <a:gd name="connsiteX0" fmla="*/ 204395 w 6378151"/>
              <a:gd name="connsiteY0" fmla="*/ 182880 h 1143000"/>
              <a:gd name="connsiteX1" fmla="*/ 6378151 w 6378151"/>
              <a:gd name="connsiteY1" fmla="*/ 0 h 1143000"/>
              <a:gd name="connsiteX2" fmla="*/ 6378151 w 6378151"/>
              <a:gd name="connsiteY2" fmla="*/ 1143000 h 1143000"/>
              <a:gd name="connsiteX3" fmla="*/ 0 w 6378151"/>
              <a:gd name="connsiteY3" fmla="*/ 1143000 h 1143000"/>
              <a:gd name="connsiteX4" fmla="*/ 204395 w 6378151"/>
              <a:gd name="connsiteY4" fmla="*/ 182880 h 1143000"/>
              <a:gd name="connsiteX0" fmla="*/ 204395 w 6378151"/>
              <a:gd name="connsiteY0" fmla="*/ 74634 h 1034754"/>
              <a:gd name="connsiteX1" fmla="*/ 6119967 w 6378151"/>
              <a:gd name="connsiteY1" fmla="*/ 63876 h 1034754"/>
              <a:gd name="connsiteX2" fmla="*/ 6378151 w 6378151"/>
              <a:gd name="connsiteY2" fmla="*/ 1034754 h 1034754"/>
              <a:gd name="connsiteX3" fmla="*/ 0 w 6378151"/>
              <a:gd name="connsiteY3" fmla="*/ 1034754 h 1034754"/>
              <a:gd name="connsiteX4" fmla="*/ 204395 w 6378151"/>
              <a:gd name="connsiteY4" fmla="*/ 74634 h 1034754"/>
              <a:gd name="connsiteX0" fmla="*/ 204395 w 6378151"/>
              <a:gd name="connsiteY0" fmla="*/ 82083 h 1042203"/>
              <a:gd name="connsiteX1" fmla="*/ 6044663 w 6378151"/>
              <a:gd name="connsiteY1" fmla="*/ 39052 h 1042203"/>
              <a:gd name="connsiteX2" fmla="*/ 6378151 w 6378151"/>
              <a:gd name="connsiteY2" fmla="*/ 1042203 h 1042203"/>
              <a:gd name="connsiteX3" fmla="*/ 0 w 6378151"/>
              <a:gd name="connsiteY3" fmla="*/ 1042203 h 1042203"/>
              <a:gd name="connsiteX4" fmla="*/ 204395 w 6378151"/>
              <a:gd name="connsiteY4" fmla="*/ 82083 h 1042203"/>
              <a:gd name="connsiteX0" fmla="*/ 204395 w 6378151"/>
              <a:gd name="connsiteY0" fmla="*/ 82083 h 1042203"/>
              <a:gd name="connsiteX1" fmla="*/ 6044663 w 6378151"/>
              <a:gd name="connsiteY1" fmla="*/ 39052 h 1042203"/>
              <a:gd name="connsiteX2" fmla="*/ 6378151 w 6378151"/>
              <a:gd name="connsiteY2" fmla="*/ 1042203 h 1042203"/>
              <a:gd name="connsiteX3" fmla="*/ 0 w 6378151"/>
              <a:gd name="connsiteY3" fmla="*/ 1042203 h 1042203"/>
              <a:gd name="connsiteX4" fmla="*/ 204395 w 6378151"/>
              <a:gd name="connsiteY4" fmla="*/ 82083 h 1042203"/>
              <a:gd name="connsiteX0" fmla="*/ 204395 w 6378151"/>
              <a:gd name="connsiteY0" fmla="*/ 209708 h 1169828"/>
              <a:gd name="connsiteX1" fmla="*/ 6044663 w 6378151"/>
              <a:gd name="connsiteY1" fmla="*/ 166677 h 1169828"/>
              <a:gd name="connsiteX2" fmla="*/ 6378151 w 6378151"/>
              <a:gd name="connsiteY2" fmla="*/ 1169828 h 1169828"/>
              <a:gd name="connsiteX3" fmla="*/ 0 w 6378151"/>
              <a:gd name="connsiteY3" fmla="*/ 1169828 h 1169828"/>
              <a:gd name="connsiteX4" fmla="*/ 204395 w 6378151"/>
              <a:gd name="connsiteY4" fmla="*/ 209708 h 1169828"/>
              <a:gd name="connsiteX0" fmla="*/ 204395 w 6378151"/>
              <a:gd name="connsiteY0" fmla="*/ 216207 h 1176327"/>
              <a:gd name="connsiteX1" fmla="*/ 6044663 w 6378151"/>
              <a:gd name="connsiteY1" fmla="*/ 173176 h 1176327"/>
              <a:gd name="connsiteX2" fmla="*/ 6378151 w 6378151"/>
              <a:gd name="connsiteY2" fmla="*/ 1176327 h 1176327"/>
              <a:gd name="connsiteX3" fmla="*/ 0 w 6378151"/>
              <a:gd name="connsiteY3" fmla="*/ 1176327 h 1176327"/>
              <a:gd name="connsiteX4" fmla="*/ 204395 w 6378151"/>
              <a:gd name="connsiteY4" fmla="*/ 216207 h 1176327"/>
              <a:gd name="connsiteX0" fmla="*/ 311971 w 6378151"/>
              <a:gd name="connsiteY0" fmla="*/ 179132 h 1203798"/>
              <a:gd name="connsiteX1" fmla="*/ 6044663 w 6378151"/>
              <a:gd name="connsiteY1" fmla="*/ 200647 h 1203798"/>
              <a:gd name="connsiteX2" fmla="*/ 6378151 w 6378151"/>
              <a:gd name="connsiteY2" fmla="*/ 1203798 h 1203798"/>
              <a:gd name="connsiteX3" fmla="*/ 0 w 6378151"/>
              <a:gd name="connsiteY3" fmla="*/ 1203798 h 1203798"/>
              <a:gd name="connsiteX4" fmla="*/ 311971 w 6378151"/>
              <a:gd name="connsiteY4" fmla="*/ 179132 h 1203798"/>
              <a:gd name="connsiteX0" fmla="*/ 311971 w 6378151"/>
              <a:gd name="connsiteY0" fmla="*/ 179132 h 1203798"/>
              <a:gd name="connsiteX1" fmla="*/ 6044663 w 6378151"/>
              <a:gd name="connsiteY1" fmla="*/ 200647 h 1203798"/>
              <a:gd name="connsiteX2" fmla="*/ 6378151 w 6378151"/>
              <a:gd name="connsiteY2" fmla="*/ 1203798 h 1203798"/>
              <a:gd name="connsiteX3" fmla="*/ 0 w 6378151"/>
              <a:gd name="connsiteY3" fmla="*/ 1203798 h 1203798"/>
              <a:gd name="connsiteX4" fmla="*/ 311971 w 6378151"/>
              <a:gd name="connsiteY4" fmla="*/ 179132 h 1203798"/>
              <a:gd name="connsiteX0" fmla="*/ 311971 w 6378151"/>
              <a:gd name="connsiteY0" fmla="*/ 171490 h 1196156"/>
              <a:gd name="connsiteX1" fmla="*/ 6044663 w 6378151"/>
              <a:gd name="connsiteY1" fmla="*/ 193005 h 1196156"/>
              <a:gd name="connsiteX2" fmla="*/ 6378151 w 6378151"/>
              <a:gd name="connsiteY2" fmla="*/ 1196156 h 1196156"/>
              <a:gd name="connsiteX3" fmla="*/ 0 w 6378151"/>
              <a:gd name="connsiteY3" fmla="*/ 1196156 h 1196156"/>
              <a:gd name="connsiteX4" fmla="*/ 311971 w 6378151"/>
              <a:gd name="connsiteY4" fmla="*/ 171490 h 1196156"/>
              <a:gd name="connsiteX0" fmla="*/ 311971 w 6378151"/>
              <a:gd name="connsiteY0" fmla="*/ 140008 h 1164674"/>
              <a:gd name="connsiteX1" fmla="*/ 6044663 w 6378151"/>
              <a:gd name="connsiteY1" fmla="*/ 161523 h 1164674"/>
              <a:gd name="connsiteX2" fmla="*/ 6378151 w 6378151"/>
              <a:gd name="connsiteY2" fmla="*/ 1164674 h 1164674"/>
              <a:gd name="connsiteX3" fmla="*/ 0 w 6378151"/>
              <a:gd name="connsiteY3" fmla="*/ 1164674 h 1164674"/>
              <a:gd name="connsiteX4" fmla="*/ 311971 w 6378151"/>
              <a:gd name="connsiteY4" fmla="*/ 140008 h 1164674"/>
              <a:gd name="connsiteX0" fmla="*/ 311971 w 6378151"/>
              <a:gd name="connsiteY0" fmla="*/ 130732 h 1155398"/>
              <a:gd name="connsiteX1" fmla="*/ 6044663 w 6378151"/>
              <a:gd name="connsiteY1" fmla="*/ 152247 h 1155398"/>
              <a:gd name="connsiteX2" fmla="*/ 6378151 w 6378151"/>
              <a:gd name="connsiteY2" fmla="*/ 1155398 h 1155398"/>
              <a:gd name="connsiteX3" fmla="*/ 0 w 6378151"/>
              <a:gd name="connsiteY3" fmla="*/ 1155398 h 1155398"/>
              <a:gd name="connsiteX4" fmla="*/ 311971 w 6378151"/>
              <a:gd name="connsiteY4" fmla="*/ 130732 h 1155398"/>
              <a:gd name="connsiteX0" fmla="*/ 311971 w 6378151"/>
              <a:gd name="connsiteY0" fmla="*/ 116775 h 1141441"/>
              <a:gd name="connsiteX1" fmla="*/ 5947844 w 6378151"/>
              <a:gd name="connsiteY1" fmla="*/ 159805 h 1141441"/>
              <a:gd name="connsiteX2" fmla="*/ 6378151 w 6378151"/>
              <a:gd name="connsiteY2" fmla="*/ 1141441 h 1141441"/>
              <a:gd name="connsiteX3" fmla="*/ 0 w 6378151"/>
              <a:gd name="connsiteY3" fmla="*/ 1141441 h 1141441"/>
              <a:gd name="connsiteX4" fmla="*/ 311971 w 6378151"/>
              <a:gd name="connsiteY4" fmla="*/ 116775 h 1141441"/>
              <a:gd name="connsiteX0" fmla="*/ 311971 w 6378151"/>
              <a:gd name="connsiteY0" fmla="*/ 152822 h 1177488"/>
              <a:gd name="connsiteX1" fmla="*/ 6033906 w 6378151"/>
              <a:gd name="connsiteY1" fmla="*/ 142064 h 1177488"/>
              <a:gd name="connsiteX2" fmla="*/ 6378151 w 6378151"/>
              <a:gd name="connsiteY2" fmla="*/ 1177488 h 1177488"/>
              <a:gd name="connsiteX3" fmla="*/ 0 w 6378151"/>
              <a:gd name="connsiteY3" fmla="*/ 1177488 h 1177488"/>
              <a:gd name="connsiteX4" fmla="*/ 311971 w 6378151"/>
              <a:gd name="connsiteY4" fmla="*/ 152822 h 1177488"/>
              <a:gd name="connsiteX0" fmla="*/ 311971 w 6378151"/>
              <a:gd name="connsiteY0" fmla="*/ 152822 h 1177488"/>
              <a:gd name="connsiteX1" fmla="*/ 6033906 w 6378151"/>
              <a:gd name="connsiteY1" fmla="*/ 142064 h 1177488"/>
              <a:gd name="connsiteX2" fmla="*/ 6378151 w 6378151"/>
              <a:gd name="connsiteY2" fmla="*/ 1177488 h 1177488"/>
              <a:gd name="connsiteX3" fmla="*/ 0 w 6378151"/>
              <a:gd name="connsiteY3" fmla="*/ 1177488 h 1177488"/>
              <a:gd name="connsiteX4" fmla="*/ 311971 w 6378151"/>
              <a:gd name="connsiteY4" fmla="*/ 152822 h 1177488"/>
              <a:gd name="connsiteX0" fmla="*/ 311971 w 6378151"/>
              <a:gd name="connsiteY0" fmla="*/ 119570 h 1144236"/>
              <a:gd name="connsiteX1" fmla="*/ 6033906 w 6378151"/>
              <a:gd name="connsiteY1" fmla="*/ 108812 h 1144236"/>
              <a:gd name="connsiteX2" fmla="*/ 6378151 w 6378151"/>
              <a:gd name="connsiteY2" fmla="*/ 1144236 h 1144236"/>
              <a:gd name="connsiteX3" fmla="*/ 0 w 6378151"/>
              <a:gd name="connsiteY3" fmla="*/ 1144236 h 1144236"/>
              <a:gd name="connsiteX4" fmla="*/ 311971 w 6378151"/>
              <a:gd name="connsiteY4" fmla="*/ 119570 h 1144236"/>
              <a:gd name="connsiteX0" fmla="*/ 311971 w 6378151"/>
              <a:gd name="connsiteY0" fmla="*/ 16611 h 1041277"/>
              <a:gd name="connsiteX1" fmla="*/ 6033906 w 6378151"/>
              <a:gd name="connsiteY1" fmla="*/ 5853 h 1041277"/>
              <a:gd name="connsiteX2" fmla="*/ 6378151 w 6378151"/>
              <a:gd name="connsiteY2" fmla="*/ 1041277 h 1041277"/>
              <a:gd name="connsiteX3" fmla="*/ 0 w 6378151"/>
              <a:gd name="connsiteY3" fmla="*/ 1041277 h 1041277"/>
              <a:gd name="connsiteX4" fmla="*/ 311971 w 6378151"/>
              <a:gd name="connsiteY4" fmla="*/ 16611 h 1041277"/>
              <a:gd name="connsiteX0" fmla="*/ 311971 w 6378151"/>
              <a:gd name="connsiteY0" fmla="*/ 100650 h 1125316"/>
              <a:gd name="connsiteX1" fmla="*/ 6033906 w 6378151"/>
              <a:gd name="connsiteY1" fmla="*/ 89892 h 1125316"/>
              <a:gd name="connsiteX2" fmla="*/ 6378151 w 6378151"/>
              <a:gd name="connsiteY2" fmla="*/ 1125316 h 1125316"/>
              <a:gd name="connsiteX3" fmla="*/ 0 w 6378151"/>
              <a:gd name="connsiteY3" fmla="*/ 1125316 h 1125316"/>
              <a:gd name="connsiteX4" fmla="*/ 311971 w 6378151"/>
              <a:gd name="connsiteY4" fmla="*/ 100650 h 1125316"/>
              <a:gd name="connsiteX0" fmla="*/ 311971 w 6378151"/>
              <a:gd name="connsiteY0" fmla="*/ 108062 h 1132728"/>
              <a:gd name="connsiteX1" fmla="*/ 6001633 w 6378151"/>
              <a:gd name="connsiteY1" fmla="*/ 86546 h 1132728"/>
              <a:gd name="connsiteX2" fmla="*/ 6378151 w 6378151"/>
              <a:gd name="connsiteY2" fmla="*/ 1132728 h 1132728"/>
              <a:gd name="connsiteX3" fmla="*/ 0 w 6378151"/>
              <a:gd name="connsiteY3" fmla="*/ 1132728 h 1132728"/>
              <a:gd name="connsiteX4" fmla="*/ 311971 w 6378151"/>
              <a:gd name="connsiteY4" fmla="*/ 108062 h 1132728"/>
              <a:gd name="connsiteX0" fmla="*/ 311971 w 6378151"/>
              <a:gd name="connsiteY0" fmla="*/ 108062 h 1132728"/>
              <a:gd name="connsiteX1" fmla="*/ 6001633 w 6378151"/>
              <a:gd name="connsiteY1" fmla="*/ 86546 h 1132728"/>
              <a:gd name="connsiteX2" fmla="*/ 6378151 w 6378151"/>
              <a:gd name="connsiteY2" fmla="*/ 1132728 h 1132728"/>
              <a:gd name="connsiteX3" fmla="*/ 0 w 6378151"/>
              <a:gd name="connsiteY3" fmla="*/ 1132728 h 1132728"/>
              <a:gd name="connsiteX4" fmla="*/ 311971 w 6378151"/>
              <a:gd name="connsiteY4" fmla="*/ 108062 h 1132728"/>
              <a:gd name="connsiteX0" fmla="*/ 311971 w 6378151"/>
              <a:gd name="connsiteY0" fmla="*/ 103312 h 1127978"/>
              <a:gd name="connsiteX1" fmla="*/ 6001633 w 6378151"/>
              <a:gd name="connsiteY1" fmla="*/ 81796 h 1127978"/>
              <a:gd name="connsiteX2" fmla="*/ 6378151 w 6378151"/>
              <a:gd name="connsiteY2" fmla="*/ 1127978 h 1127978"/>
              <a:gd name="connsiteX3" fmla="*/ 0 w 6378151"/>
              <a:gd name="connsiteY3" fmla="*/ 1127978 h 1127978"/>
              <a:gd name="connsiteX4" fmla="*/ 311971 w 6378151"/>
              <a:gd name="connsiteY4" fmla="*/ 103312 h 1127978"/>
              <a:gd name="connsiteX0" fmla="*/ 311971 w 6378151"/>
              <a:gd name="connsiteY0" fmla="*/ 118455 h 1143121"/>
              <a:gd name="connsiteX1" fmla="*/ 6001633 w 6378151"/>
              <a:gd name="connsiteY1" fmla="*/ 96939 h 1143121"/>
              <a:gd name="connsiteX2" fmla="*/ 6378151 w 6378151"/>
              <a:gd name="connsiteY2" fmla="*/ 1143121 h 1143121"/>
              <a:gd name="connsiteX3" fmla="*/ 0 w 6378151"/>
              <a:gd name="connsiteY3" fmla="*/ 1143121 h 1143121"/>
              <a:gd name="connsiteX4" fmla="*/ 311971 w 6378151"/>
              <a:gd name="connsiteY4" fmla="*/ 118455 h 1143121"/>
              <a:gd name="connsiteX0" fmla="*/ 311971 w 6378151"/>
              <a:gd name="connsiteY0" fmla="*/ 118455 h 1143121"/>
              <a:gd name="connsiteX1" fmla="*/ 6001633 w 6378151"/>
              <a:gd name="connsiteY1" fmla="*/ 96939 h 1143121"/>
              <a:gd name="connsiteX2" fmla="*/ 6378151 w 6378151"/>
              <a:gd name="connsiteY2" fmla="*/ 1143121 h 1143121"/>
              <a:gd name="connsiteX3" fmla="*/ 0 w 6378151"/>
              <a:gd name="connsiteY3" fmla="*/ 1143121 h 1143121"/>
              <a:gd name="connsiteX4" fmla="*/ 311971 w 6378151"/>
              <a:gd name="connsiteY4" fmla="*/ 118455 h 1143121"/>
              <a:gd name="connsiteX0" fmla="*/ 311971 w 6378151"/>
              <a:gd name="connsiteY0" fmla="*/ 113915 h 1138581"/>
              <a:gd name="connsiteX1" fmla="*/ 6001633 w 6378151"/>
              <a:gd name="connsiteY1" fmla="*/ 92399 h 1138581"/>
              <a:gd name="connsiteX2" fmla="*/ 6378151 w 6378151"/>
              <a:gd name="connsiteY2" fmla="*/ 1138581 h 1138581"/>
              <a:gd name="connsiteX3" fmla="*/ 0 w 6378151"/>
              <a:gd name="connsiteY3" fmla="*/ 1138581 h 1138581"/>
              <a:gd name="connsiteX4" fmla="*/ 311971 w 6378151"/>
              <a:gd name="connsiteY4" fmla="*/ 113915 h 1138581"/>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378151" h="1147688">
                <a:moveTo>
                  <a:pt x="311971" y="123022"/>
                </a:moveTo>
                <a:cubicBezTo>
                  <a:pt x="702453" y="8274"/>
                  <a:pt x="5352966" y="-74203"/>
                  <a:pt x="6001633" y="101506"/>
                </a:cubicBezTo>
                <a:cubicBezTo>
                  <a:pt x="6446285" y="575739"/>
                  <a:pt x="6266988" y="813304"/>
                  <a:pt x="6378151" y="1147688"/>
                </a:cubicBezTo>
                <a:lnTo>
                  <a:pt x="0" y="1147688"/>
                </a:lnTo>
                <a:cubicBezTo>
                  <a:pt x="57374" y="820476"/>
                  <a:pt x="-78891" y="439478"/>
                  <a:pt x="311971" y="123022"/>
                </a:cubicBezTo>
                <a:close/>
              </a:path>
            </a:pathLst>
          </a:custGeom>
          <a:solidFill>
            <a:srgbClr val="8AB0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a:p>
        </p:txBody>
      </p:sp>
      <p:grpSp>
        <p:nvGrpSpPr>
          <p:cNvPr id="4" name="Group 3"/>
          <p:cNvGrpSpPr/>
          <p:nvPr userDrawn="1"/>
        </p:nvGrpSpPr>
        <p:grpSpPr>
          <a:xfrm>
            <a:off x="211055" y="1321594"/>
            <a:ext cx="6436810" cy="3602496"/>
            <a:chOff x="220782" y="1331119"/>
            <a:chExt cx="6436810" cy="3602496"/>
          </a:xfrm>
        </p:grpSpPr>
        <p:sp>
          <p:nvSpPr>
            <p:cNvPr id="5" name="Freeform 4"/>
            <p:cNvSpPr/>
            <p:nvPr/>
          </p:nvSpPr>
          <p:spPr>
            <a:xfrm>
              <a:off x="1630680" y="1333500"/>
              <a:ext cx="4968240" cy="7620"/>
            </a:xfrm>
            <a:custGeom>
              <a:avLst/>
              <a:gdLst>
                <a:gd name="connsiteX0" fmla="*/ 0 w 4968240"/>
                <a:gd name="connsiteY0" fmla="*/ 0 h 7620"/>
                <a:gd name="connsiteX1" fmla="*/ 2781300 w 4968240"/>
                <a:gd name="connsiteY1" fmla="*/ 0 h 7620"/>
                <a:gd name="connsiteX2" fmla="*/ 4968240 w 4968240"/>
                <a:gd name="connsiteY2" fmla="*/ 7620 h 7620"/>
              </a:gdLst>
              <a:ahLst/>
              <a:cxnLst>
                <a:cxn ang="0">
                  <a:pos x="connsiteX0" y="connsiteY0"/>
                </a:cxn>
                <a:cxn ang="0">
                  <a:pos x="connsiteX1" y="connsiteY1"/>
                </a:cxn>
                <a:cxn ang="0">
                  <a:pos x="connsiteX2" y="connsiteY2"/>
                </a:cxn>
              </a:cxnLst>
              <a:rect l="l" t="t" r="r" b="b"/>
              <a:pathLst>
                <a:path w="4968240" h="7620">
                  <a:moveTo>
                    <a:pt x="0" y="0"/>
                  </a:moveTo>
                  <a:lnTo>
                    <a:pt x="2781300" y="0"/>
                  </a:lnTo>
                  <a:lnTo>
                    <a:pt x="4968240" y="7620"/>
                  </a:lnTo>
                </a:path>
              </a:pathLst>
            </a:custGeom>
            <a:noFill/>
            <a:ln>
              <a:solidFill>
                <a:srgbClr val="7EA13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a:p>
          </p:txBody>
        </p:sp>
        <p:sp>
          <p:nvSpPr>
            <p:cNvPr id="6" name="Freeform 5"/>
            <p:cNvSpPr/>
            <p:nvPr/>
          </p:nvSpPr>
          <p:spPr>
            <a:xfrm>
              <a:off x="220782" y="1333500"/>
              <a:ext cx="6436810" cy="3600115"/>
            </a:xfrm>
            <a:custGeom>
              <a:avLst/>
              <a:gdLst>
                <a:gd name="connsiteX0" fmla="*/ 6378138 w 6436810"/>
                <a:gd name="connsiteY0" fmla="*/ 0 h 3600115"/>
                <a:gd name="connsiteX1" fmla="*/ 6431478 w 6436810"/>
                <a:gd name="connsiteY1" fmla="*/ 723900 h 3600115"/>
                <a:gd name="connsiteX2" fmla="*/ 6431478 w 6436810"/>
                <a:gd name="connsiteY2" fmla="*/ 1607820 h 3600115"/>
                <a:gd name="connsiteX3" fmla="*/ 6400998 w 6436810"/>
                <a:gd name="connsiteY3" fmla="*/ 2400300 h 3600115"/>
                <a:gd name="connsiteX4" fmla="*/ 6332418 w 6436810"/>
                <a:gd name="connsiteY4" fmla="*/ 2895600 h 3600115"/>
                <a:gd name="connsiteX5" fmla="*/ 6240978 w 6436810"/>
                <a:gd name="connsiteY5" fmla="*/ 3177540 h 3600115"/>
                <a:gd name="connsiteX6" fmla="*/ 6088578 w 6436810"/>
                <a:gd name="connsiteY6" fmla="*/ 3390900 h 3600115"/>
                <a:gd name="connsiteX7" fmla="*/ 5814258 w 6436810"/>
                <a:gd name="connsiteY7" fmla="*/ 3520440 h 3600115"/>
                <a:gd name="connsiteX8" fmla="*/ 5440878 w 6436810"/>
                <a:gd name="connsiteY8" fmla="*/ 3573780 h 3600115"/>
                <a:gd name="connsiteX9" fmla="*/ 4564578 w 6436810"/>
                <a:gd name="connsiteY9" fmla="*/ 3573780 h 3600115"/>
                <a:gd name="connsiteX10" fmla="*/ 3833058 w 6436810"/>
                <a:gd name="connsiteY10" fmla="*/ 3566160 h 3600115"/>
                <a:gd name="connsiteX11" fmla="*/ 3116778 w 6436810"/>
                <a:gd name="connsiteY11" fmla="*/ 3566160 h 3600115"/>
                <a:gd name="connsiteX12" fmla="*/ 2423358 w 6436810"/>
                <a:gd name="connsiteY12" fmla="*/ 3581400 h 3600115"/>
                <a:gd name="connsiteX13" fmla="*/ 1874718 w 6436810"/>
                <a:gd name="connsiteY13" fmla="*/ 3596640 h 3600115"/>
                <a:gd name="connsiteX14" fmla="*/ 1333698 w 6436810"/>
                <a:gd name="connsiteY14" fmla="*/ 3596640 h 3600115"/>
                <a:gd name="connsiteX15" fmla="*/ 838398 w 6436810"/>
                <a:gd name="connsiteY15" fmla="*/ 3558540 h 3600115"/>
                <a:gd name="connsiteX16" fmla="*/ 579318 w 6436810"/>
                <a:gd name="connsiteY16" fmla="*/ 3497580 h 3600115"/>
                <a:gd name="connsiteX17" fmla="*/ 388818 w 6436810"/>
                <a:gd name="connsiteY17" fmla="*/ 3413760 h 3600115"/>
                <a:gd name="connsiteX18" fmla="*/ 266898 w 6436810"/>
                <a:gd name="connsiteY18" fmla="*/ 3314700 h 3600115"/>
                <a:gd name="connsiteX19" fmla="*/ 175458 w 6436810"/>
                <a:gd name="connsiteY19" fmla="*/ 3124200 h 3600115"/>
                <a:gd name="connsiteX20" fmla="*/ 114498 w 6436810"/>
                <a:gd name="connsiteY20" fmla="*/ 2910840 h 3600115"/>
                <a:gd name="connsiteX21" fmla="*/ 61158 w 6436810"/>
                <a:gd name="connsiteY21" fmla="*/ 2636520 h 3600115"/>
                <a:gd name="connsiteX22" fmla="*/ 38298 w 6436810"/>
                <a:gd name="connsiteY22" fmla="*/ 2278380 h 3600115"/>
                <a:gd name="connsiteX23" fmla="*/ 15438 w 6436810"/>
                <a:gd name="connsiteY23" fmla="*/ 1866900 h 3600115"/>
                <a:gd name="connsiteX24" fmla="*/ 15438 w 6436810"/>
                <a:gd name="connsiteY24" fmla="*/ 1455420 h 3600115"/>
                <a:gd name="connsiteX25" fmla="*/ 198 w 6436810"/>
                <a:gd name="connsiteY25" fmla="*/ 952500 h 3600115"/>
                <a:gd name="connsiteX26" fmla="*/ 7818 w 6436810"/>
                <a:gd name="connsiteY26" fmla="*/ 289560 h 3600115"/>
                <a:gd name="connsiteX27" fmla="*/ 23058 w 6436810"/>
                <a:gd name="connsiteY27" fmla="*/ 0 h 36001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6436810" h="3600115">
                  <a:moveTo>
                    <a:pt x="6378138" y="0"/>
                  </a:moveTo>
                  <a:cubicBezTo>
                    <a:pt x="6400363" y="227965"/>
                    <a:pt x="6422588" y="455930"/>
                    <a:pt x="6431478" y="723900"/>
                  </a:cubicBezTo>
                  <a:cubicBezTo>
                    <a:pt x="6440368" y="991870"/>
                    <a:pt x="6436558" y="1328420"/>
                    <a:pt x="6431478" y="1607820"/>
                  </a:cubicBezTo>
                  <a:cubicBezTo>
                    <a:pt x="6426398" y="1887220"/>
                    <a:pt x="6417508" y="2185670"/>
                    <a:pt x="6400998" y="2400300"/>
                  </a:cubicBezTo>
                  <a:cubicBezTo>
                    <a:pt x="6384488" y="2614930"/>
                    <a:pt x="6359088" y="2766060"/>
                    <a:pt x="6332418" y="2895600"/>
                  </a:cubicBezTo>
                  <a:cubicBezTo>
                    <a:pt x="6305748" y="3025140"/>
                    <a:pt x="6281618" y="3094990"/>
                    <a:pt x="6240978" y="3177540"/>
                  </a:cubicBezTo>
                  <a:cubicBezTo>
                    <a:pt x="6200338" y="3260090"/>
                    <a:pt x="6159698" y="3333750"/>
                    <a:pt x="6088578" y="3390900"/>
                  </a:cubicBezTo>
                  <a:cubicBezTo>
                    <a:pt x="6017458" y="3448050"/>
                    <a:pt x="5922208" y="3489960"/>
                    <a:pt x="5814258" y="3520440"/>
                  </a:cubicBezTo>
                  <a:cubicBezTo>
                    <a:pt x="5706308" y="3550920"/>
                    <a:pt x="5649158" y="3564890"/>
                    <a:pt x="5440878" y="3573780"/>
                  </a:cubicBezTo>
                  <a:cubicBezTo>
                    <a:pt x="5232598" y="3582670"/>
                    <a:pt x="4564578" y="3573780"/>
                    <a:pt x="4564578" y="3573780"/>
                  </a:cubicBezTo>
                  <a:lnTo>
                    <a:pt x="3833058" y="3566160"/>
                  </a:lnTo>
                  <a:lnTo>
                    <a:pt x="3116778" y="3566160"/>
                  </a:lnTo>
                  <a:cubicBezTo>
                    <a:pt x="2881828" y="3568700"/>
                    <a:pt x="2423358" y="3581400"/>
                    <a:pt x="2423358" y="3581400"/>
                  </a:cubicBezTo>
                  <a:lnTo>
                    <a:pt x="1874718" y="3596640"/>
                  </a:lnTo>
                  <a:cubicBezTo>
                    <a:pt x="1693108" y="3599180"/>
                    <a:pt x="1506418" y="3602990"/>
                    <a:pt x="1333698" y="3596640"/>
                  </a:cubicBezTo>
                  <a:cubicBezTo>
                    <a:pt x="1160978" y="3590290"/>
                    <a:pt x="964128" y="3575050"/>
                    <a:pt x="838398" y="3558540"/>
                  </a:cubicBezTo>
                  <a:cubicBezTo>
                    <a:pt x="712668" y="3542030"/>
                    <a:pt x="654248" y="3521710"/>
                    <a:pt x="579318" y="3497580"/>
                  </a:cubicBezTo>
                  <a:cubicBezTo>
                    <a:pt x="504388" y="3473450"/>
                    <a:pt x="440888" y="3444240"/>
                    <a:pt x="388818" y="3413760"/>
                  </a:cubicBezTo>
                  <a:cubicBezTo>
                    <a:pt x="336748" y="3383280"/>
                    <a:pt x="302458" y="3362960"/>
                    <a:pt x="266898" y="3314700"/>
                  </a:cubicBezTo>
                  <a:cubicBezTo>
                    <a:pt x="231338" y="3266440"/>
                    <a:pt x="200858" y="3191510"/>
                    <a:pt x="175458" y="3124200"/>
                  </a:cubicBezTo>
                  <a:cubicBezTo>
                    <a:pt x="150058" y="3056890"/>
                    <a:pt x="133548" y="2992120"/>
                    <a:pt x="114498" y="2910840"/>
                  </a:cubicBezTo>
                  <a:cubicBezTo>
                    <a:pt x="95448" y="2829560"/>
                    <a:pt x="73858" y="2741930"/>
                    <a:pt x="61158" y="2636520"/>
                  </a:cubicBezTo>
                  <a:cubicBezTo>
                    <a:pt x="48458" y="2531110"/>
                    <a:pt x="45918" y="2406650"/>
                    <a:pt x="38298" y="2278380"/>
                  </a:cubicBezTo>
                  <a:cubicBezTo>
                    <a:pt x="30678" y="2150110"/>
                    <a:pt x="19248" y="2004060"/>
                    <a:pt x="15438" y="1866900"/>
                  </a:cubicBezTo>
                  <a:cubicBezTo>
                    <a:pt x="11628" y="1729740"/>
                    <a:pt x="17978" y="1607820"/>
                    <a:pt x="15438" y="1455420"/>
                  </a:cubicBezTo>
                  <a:cubicBezTo>
                    <a:pt x="12898" y="1303020"/>
                    <a:pt x="1468" y="1146810"/>
                    <a:pt x="198" y="952500"/>
                  </a:cubicBezTo>
                  <a:cubicBezTo>
                    <a:pt x="-1072" y="758190"/>
                    <a:pt x="4008" y="448310"/>
                    <a:pt x="7818" y="289560"/>
                  </a:cubicBezTo>
                  <a:cubicBezTo>
                    <a:pt x="11628" y="130810"/>
                    <a:pt x="17343" y="65405"/>
                    <a:pt x="23058" y="0"/>
                  </a:cubicBezTo>
                </a:path>
              </a:pathLst>
            </a:custGeom>
            <a:noFill/>
            <a:ln>
              <a:solidFill>
                <a:srgbClr val="7EA13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a:p>
          </p:txBody>
        </p:sp>
        <p:sp>
          <p:nvSpPr>
            <p:cNvPr id="7" name="Freeform 6"/>
            <p:cNvSpPr/>
            <p:nvPr/>
          </p:nvSpPr>
          <p:spPr>
            <a:xfrm>
              <a:off x="228600" y="1331119"/>
              <a:ext cx="150019" cy="4762"/>
            </a:xfrm>
            <a:custGeom>
              <a:avLst/>
              <a:gdLst>
                <a:gd name="connsiteX0" fmla="*/ 0 w 150019"/>
                <a:gd name="connsiteY0" fmla="*/ 0 h 4762"/>
                <a:gd name="connsiteX1" fmla="*/ 150019 w 150019"/>
                <a:gd name="connsiteY1" fmla="*/ 4762 h 4762"/>
                <a:gd name="connsiteX2" fmla="*/ 150019 w 150019"/>
                <a:gd name="connsiteY2" fmla="*/ 4762 h 4762"/>
              </a:gdLst>
              <a:ahLst/>
              <a:cxnLst>
                <a:cxn ang="0">
                  <a:pos x="connsiteX0" y="connsiteY0"/>
                </a:cxn>
                <a:cxn ang="0">
                  <a:pos x="connsiteX1" y="connsiteY1"/>
                </a:cxn>
                <a:cxn ang="0">
                  <a:pos x="connsiteX2" y="connsiteY2"/>
                </a:cxn>
              </a:cxnLst>
              <a:rect l="l" t="t" r="r" b="b"/>
              <a:pathLst>
                <a:path w="150019" h="4762">
                  <a:moveTo>
                    <a:pt x="0" y="0"/>
                  </a:moveTo>
                  <a:lnTo>
                    <a:pt x="150019" y="4762"/>
                  </a:lnTo>
                  <a:lnTo>
                    <a:pt x="150019" y="4762"/>
                  </a:lnTo>
                </a:path>
              </a:pathLst>
            </a:custGeom>
            <a:noFill/>
            <a:ln>
              <a:solidFill>
                <a:srgbClr val="7EA13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a:p>
          </p:txBody>
        </p:sp>
      </p:grpSp>
      <p:grpSp>
        <p:nvGrpSpPr>
          <p:cNvPr id="8" name="Group 7"/>
          <p:cNvGrpSpPr/>
          <p:nvPr userDrawn="1"/>
        </p:nvGrpSpPr>
        <p:grpSpPr>
          <a:xfrm>
            <a:off x="282787" y="255821"/>
            <a:ext cx="1448294" cy="1448294"/>
            <a:chOff x="237072" y="234585"/>
            <a:chExt cx="1448294" cy="1448294"/>
          </a:xfrm>
        </p:grpSpPr>
        <p:sp>
          <p:nvSpPr>
            <p:cNvPr id="9" name="Oval 8"/>
            <p:cNvSpPr/>
            <p:nvPr/>
          </p:nvSpPr>
          <p:spPr>
            <a:xfrm>
              <a:off x="237072" y="234585"/>
              <a:ext cx="1448294" cy="1448294"/>
            </a:xfrm>
            <a:prstGeom prst="ellipse">
              <a:avLst/>
            </a:prstGeom>
            <a:solidFill>
              <a:srgbClr val="B7D57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a:p>
          </p:txBody>
        </p:sp>
        <p:sp>
          <p:nvSpPr>
            <p:cNvPr id="10" name="Oval 9"/>
            <p:cNvSpPr/>
            <p:nvPr/>
          </p:nvSpPr>
          <p:spPr>
            <a:xfrm>
              <a:off x="283311" y="280824"/>
              <a:ext cx="1355815" cy="1355815"/>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a:p>
          </p:txBody>
        </p:sp>
        <p:sp>
          <p:nvSpPr>
            <p:cNvPr id="11" name="Oval 10"/>
            <p:cNvSpPr/>
            <p:nvPr/>
          </p:nvSpPr>
          <p:spPr>
            <a:xfrm>
              <a:off x="244823" y="252246"/>
              <a:ext cx="1419087" cy="1419087"/>
            </a:xfrm>
            <a:prstGeom prst="ellipse">
              <a:avLst/>
            </a:prstGeom>
            <a:noFill/>
            <a:ln w="9525">
              <a:solidFill>
                <a:schemeClr val="bg1">
                  <a:lumMod val="2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a:p>
          </p:txBody>
        </p:sp>
      </p:grpSp>
    </p:spTree>
    <p:extLst>
      <p:ext uri="{BB962C8B-B14F-4D97-AF65-F5344CB8AC3E}">
        <p14:creationId xmlns:p14="http://schemas.microsoft.com/office/powerpoint/2010/main" val="399648060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Blank" type="blank" preserve="1">
  <p:cSld name="1_Blank">
    <p:bg>
      <p:bgPr>
        <a:blipFill dpi="0" rotWithShape="1">
          <a:blip r:embed="rId2">
            <a:lum/>
          </a:blip>
          <a:srcRect/>
          <a:stretch>
            <a:fillRect/>
          </a:stretch>
        </a:blipFill>
        <a:effectLst/>
      </p:bgPr>
    </p:bg>
    <p:spTree>
      <p:nvGrpSpPr>
        <p:cNvPr id="1" name="Shape 151"/>
        <p:cNvGrpSpPr/>
        <p:nvPr/>
      </p:nvGrpSpPr>
      <p:grpSpPr>
        <a:xfrm>
          <a:off x="0" y="0"/>
          <a:ext cx="0" cy="0"/>
          <a:chOff x="0" y="0"/>
          <a:chExt cx="0" cy="0"/>
        </a:xfrm>
      </p:grpSpPr>
      <p:sp>
        <p:nvSpPr>
          <p:cNvPr id="2" name="Freeform 9"/>
          <p:cNvSpPr>
            <a:spLocks/>
          </p:cNvSpPr>
          <p:nvPr userDrawn="1"/>
        </p:nvSpPr>
        <p:spPr bwMode="auto">
          <a:xfrm rot="10800000">
            <a:off x="276226" y="239920"/>
            <a:ext cx="6315075" cy="4636880"/>
          </a:xfrm>
          <a:custGeom>
            <a:avLst/>
            <a:gdLst>
              <a:gd name="T0" fmla="*/ 2466 w 2671"/>
              <a:gd name="T1" fmla="*/ 92 h 1682"/>
              <a:gd name="T2" fmla="*/ 200 w 2671"/>
              <a:gd name="T3" fmla="*/ 99 h 1682"/>
              <a:gd name="T4" fmla="*/ 169 w 2671"/>
              <a:gd name="T5" fmla="*/ 1583 h 1682"/>
              <a:gd name="T6" fmla="*/ 2481 w 2671"/>
              <a:gd name="T7" fmla="*/ 1562 h 1682"/>
              <a:gd name="T8" fmla="*/ 2466 w 2671"/>
              <a:gd name="T9" fmla="*/ 92 h 1682"/>
              <a:gd name="connsiteX0" fmla="*/ 9074 w 9535"/>
              <a:gd name="connsiteY0" fmla="*/ 447 h 9722"/>
              <a:gd name="connsiteX1" fmla="*/ 544 w 9535"/>
              <a:gd name="connsiteY1" fmla="*/ 264 h 9722"/>
              <a:gd name="connsiteX2" fmla="*/ 475 w 9535"/>
              <a:gd name="connsiteY2" fmla="*/ 9311 h 9722"/>
              <a:gd name="connsiteX3" fmla="*/ 9131 w 9535"/>
              <a:gd name="connsiteY3" fmla="*/ 9187 h 9722"/>
              <a:gd name="connsiteX4" fmla="*/ 9074 w 9535"/>
              <a:gd name="connsiteY4" fmla="*/ 447 h 9722"/>
              <a:gd name="connsiteX0" fmla="*/ 9519 w 10001"/>
              <a:gd name="connsiteY0" fmla="*/ 986 h 10526"/>
              <a:gd name="connsiteX1" fmla="*/ 5107 w 10001"/>
              <a:gd name="connsiteY1" fmla="*/ 519 h 10526"/>
              <a:gd name="connsiteX2" fmla="*/ 573 w 10001"/>
              <a:gd name="connsiteY2" fmla="*/ 798 h 10526"/>
              <a:gd name="connsiteX3" fmla="*/ 500 w 10001"/>
              <a:gd name="connsiteY3" fmla="*/ 10103 h 10526"/>
              <a:gd name="connsiteX4" fmla="*/ 9578 w 10001"/>
              <a:gd name="connsiteY4" fmla="*/ 9976 h 10526"/>
              <a:gd name="connsiteX5" fmla="*/ 9519 w 10001"/>
              <a:gd name="connsiteY5" fmla="*/ 986 h 10526"/>
              <a:gd name="connsiteX0" fmla="*/ 9561 w 10043"/>
              <a:gd name="connsiteY0" fmla="*/ 870 h 10410"/>
              <a:gd name="connsiteX1" fmla="*/ 5149 w 10043"/>
              <a:gd name="connsiteY1" fmla="*/ 403 h 10410"/>
              <a:gd name="connsiteX2" fmla="*/ 533 w 10043"/>
              <a:gd name="connsiteY2" fmla="*/ 862 h 10410"/>
              <a:gd name="connsiteX3" fmla="*/ 542 w 10043"/>
              <a:gd name="connsiteY3" fmla="*/ 9987 h 10410"/>
              <a:gd name="connsiteX4" fmla="*/ 9620 w 10043"/>
              <a:gd name="connsiteY4" fmla="*/ 9860 h 10410"/>
              <a:gd name="connsiteX5" fmla="*/ 9561 w 10043"/>
              <a:gd name="connsiteY5" fmla="*/ 870 h 10410"/>
              <a:gd name="connsiteX0" fmla="*/ 9572 w 10054"/>
              <a:gd name="connsiteY0" fmla="*/ 835 h 10375"/>
              <a:gd name="connsiteX1" fmla="*/ 5160 w 10054"/>
              <a:gd name="connsiteY1" fmla="*/ 368 h 10375"/>
              <a:gd name="connsiteX2" fmla="*/ 544 w 10054"/>
              <a:gd name="connsiteY2" fmla="*/ 827 h 10375"/>
              <a:gd name="connsiteX3" fmla="*/ 553 w 10054"/>
              <a:gd name="connsiteY3" fmla="*/ 9952 h 10375"/>
              <a:gd name="connsiteX4" fmla="*/ 9631 w 10054"/>
              <a:gd name="connsiteY4" fmla="*/ 9825 h 10375"/>
              <a:gd name="connsiteX5" fmla="*/ 9572 w 10054"/>
              <a:gd name="connsiteY5" fmla="*/ 835 h 10375"/>
              <a:gd name="connsiteX0" fmla="*/ 9532 w 10014"/>
              <a:gd name="connsiteY0" fmla="*/ 835 h 10375"/>
              <a:gd name="connsiteX1" fmla="*/ 5120 w 10014"/>
              <a:gd name="connsiteY1" fmla="*/ 368 h 10375"/>
              <a:gd name="connsiteX2" fmla="*/ 504 w 10014"/>
              <a:gd name="connsiteY2" fmla="*/ 827 h 10375"/>
              <a:gd name="connsiteX3" fmla="*/ 513 w 10014"/>
              <a:gd name="connsiteY3" fmla="*/ 9952 h 10375"/>
              <a:gd name="connsiteX4" fmla="*/ 9591 w 10014"/>
              <a:gd name="connsiteY4" fmla="*/ 9825 h 10375"/>
              <a:gd name="connsiteX5" fmla="*/ 9532 w 10014"/>
              <a:gd name="connsiteY5" fmla="*/ 835 h 10375"/>
              <a:gd name="connsiteX0" fmla="*/ 9532 w 10014"/>
              <a:gd name="connsiteY0" fmla="*/ 653 h 10193"/>
              <a:gd name="connsiteX1" fmla="*/ 5120 w 10014"/>
              <a:gd name="connsiteY1" fmla="*/ 186 h 10193"/>
              <a:gd name="connsiteX2" fmla="*/ 504 w 10014"/>
              <a:gd name="connsiteY2" fmla="*/ 645 h 10193"/>
              <a:gd name="connsiteX3" fmla="*/ 513 w 10014"/>
              <a:gd name="connsiteY3" fmla="*/ 9770 h 10193"/>
              <a:gd name="connsiteX4" fmla="*/ 9591 w 10014"/>
              <a:gd name="connsiteY4" fmla="*/ 9643 h 10193"/>
              <a:gd name="connsiteX5" fmla="*/ 9532 w 10014"/>
              <a:gd name="connsiteY5" fmla="*/ 653 h 10193"/>
              <a:gd name="connsiteX0" fmla="*/ 9532 w 10014"/>
              <a:gd name="connsiteY0" fmla="*/ 579 h 10119"/>
              <a:gd name="connsiteX1" fmla="*/ 5120 w 10014"/>
              <a:gd name="connsiteY1" fmla="*/ 112 h 10119"/>
              <a:gd name="connsiteX2" fmla="*/ 504 w 10014"/>
              <a:gd name="connsiteY2" fmla="*/ 571 h 10119"/>
              <a:gd name="connsiteX3" fmla="*/ 513 w 10014"/>
              <a:gd name="connsiteY3" fmla="*/ 9696 h 10119"/>
              <a:gd name="connsiteX4" fmla="*/ 9591 w 10014"/>
              <a:gd name="connsiteY4" fmla="*/ 9569 h 10119"/>
              <a:gd name="connsiteX5" fmla="*/ 9532 w 10014"/>
              <a:gd name="connsiteY5" fmla="*/ 579 h 10119"/>
              <a:gd name="connsiteX0" fmla="*/ 9560 w 10042"/>
              <a:gd name="connsiteY0" fmla="*/ 783 h 10323"/>
              <a:gd name="connsiteX1" fmla="*/ 5132 w 10042"/>
              <a:gd name="connsiteY1" fmla="*/ 521 h 10323"/>
              <a:gd name="connsiteX2" fmla="*/ 532 w 10042"/>
              <a:gd name="connsiteY2" fmla="*/ 775 h 10323"/>
              <a:gd name="connsiteX3" fmla="*/ 541 w 10042"/>
              <a:gd name="connsiteY3" fmla="*/ 9900 h 10323"/>
              <a:gd name="connsiteX4" fmla="*/ 9619 w 10042"/>
              <a:gd name="connsiteY4" fmla="*/ 9773 h 10323"/>
              <a:gd name="connsiteX5" fmla="*/ 9560 w 10042"/>
              <a:gd name="connsiteY5" fmla="*/ 783 h 10323"/>
              <a:gd name="connsiteX0" fmla="*/ 9562 w 10044"/>
              <a:gd name="connsiteY0" fmla="*/ 560 h 10100"/>
              <a:gd name="connsiteX1" fmla="*/ 5134 w 10044"/>
              <a:gd name="connsiteY1" fmla="*/ 298 h 10100"/>
              <a:gd name="connsiteX2" fmla="*/ 534 w 10044"/>
              <a:gd name="connsiteY2" fmla="*/ 552 h 10100"/>
              <a:gd name="connsiteX3" fmla="*/ 543 w 10044"/>
              <a:gd name="connsiteY3" fmla="*/ 9677 h 10100"/>
              <a:gd name="connsiteX4" fmla="*/ 9621 w 10044"/>
              <a:gd name="connsiteY4" fmla="*/ 9550 h 10100"/>
              <a:gd name="connsiteX5" fmla="*/ 9562 w 10044"/>
              <a:gd name="connsiteY5" fmla="*/ 560 h 10100"/>
              <a:gd name="connsiteX0" fmla="*/ 9598 w 10080"/>
              <a:gd name="connsiteY0" fmla="*/ 482 h 10022"/>
              <a:gd name="connsiteX1" fmla="*/ 5170 w 10080"/>
              <a:gd name="connsiteY1" fmla="*/ 220 h 10022"/>
              <a:gd name="connsiteX2" fmla="*/ 504 w 10080"/>
              <a:gd name="connsiteY2" fmla="*/ 602 h 10022"/>
              <a:gd name="connsiteX3" fmla="*/ 579 w 10080"/>
              <a:gd name="connsiteY3" fmla="*/ 9599 h 10022"/>
              <a:gd name="connsiteX4" fmla="*/ 9657 w 10080"/>
              <a:gd name="connsiteY4" fmla="*/ 9472 h 10022"/>
              <a:gd name="connsiteX5" fmla="*/ 9598 w 10080"/>
              <a:gd name="connsiteY5" fmla="*/ 482 h 10022"/>
              <a:gd name="connsiteX0" fmla="*/ 9553 w 10035"/>
              <a:gd name="connsiteY0" fmla="*/ 453 h 9993"/>
              <a:gd name="connsiteX1" fmla="*/ 5125 w 10035"/>
              <a:gd name="connsiteY1" fmla="*/ 191 h 9993"/>
              <a:gd name="connsiteX2" fmla="*/ 459 w 10035"/>
              <a:gd name="connsiteY2" fmla="*/ 573 h 9993"/>
              <a:gd name="connsiteX3" fmla="*/ 534 w 10035"/>
              <a:gd name="connsiteY3" fmla="*/ 9570 h 9993"/>
              <a:gd name="connsiteX4" fmla="*/ 9612 w 10035"/>
              <a:gd name="connsiteY4" fmla="*/ 9443 h 9993"/>
              <a:gd name="connsiteX5" fmla="*/ 9553 w 10035"/>
              <a:gd name="connsiteY5" fmla="*/ 453 h 9993"/>
              <a:gd name="connsiteX0" fmla="*/ 9520 w 10000"/>
              <a:gd name="connsiteY0" fmla="*/ 453 h 10000"/>
              <a:gd name="connsiteX1" fmla="*/ 5107 w 10000"/>
              <a:gd name="connsiteY1" fmla="*/ 191 h 10000"/>
              <a:gd name="connsiteX2" fmla="*/ 457 w 10000"/>
              <a:gd name="connsiteY2" fmla="*/ 573 h 10000"/>
              <a:gd name="connsiteX3" fmla="*/ 532 w 10000"/>
              <a:gd name="connsiteY3" fmla="*/ 9577 h 10000"/>
              <a:gd name="connsiteX4" fmla="*/ 9578 w 10000"/>
              <a:gd name="connsiteY4" fmla="*/ 9450 h 10000"/>
              <a:gd name="connsiteX5" fmla="*/ 9520 w 10000"/>
              <a:gd name="connsiteY5" fmla="*/ 453 h 10000"/>
              <a:gd name="connsiteX0" fmla="*/ 9520 w 10000"/>
              <a:gd name="connsiteY0" fmla="*/ 445 h 9992"/>
              <a:gd name="connsiteX1" fmla="*/ 5107 w 10000"/>
              <a:gd name="connsiteY1" fmla="*/ 183 h 9992"/>
              <a:gd name="connsiteX2" fmla="*/ 457 w 10000"/>
              <a:gd name="connsiteY2" fmla="*/ 565 h 9992"/>
              <a:gd name="connsiteX3" fmla="*/ 532 w 10000"/>
              <a:gd name="connsiteY3" fmla="*/ 9569 h 9992"/>
              <a:gd name="connsiteX4" fmla="*/ 9578 w 10000"/>
              <a:gd name="connsiteY4" fmla="*/ 9442 h 9992"/>
              <a:gd name="connsiteX5" fmla="*/ 9520 w 10000"/>
              <a:gd name="connsiteY5" fmla="*/ 445 h 9992"/>
              <a:gd name="connsiteX0" fmla="*/ 9561 w 10041"/>
              <a:gd name="connsiteY0" fmla="*/ 695 h 10250"/>
              <a:gd name="connsiteX1" fmla="*/ 5115 w 10041"/>
              <a:gd name="connsiteY1" fmla="*/ 356 h 10250"/>
              <a:gd name="connsiteX2" fmla="*/ 498 w 10041"/>
              <a:gd name="connsiteY2" fmla="*/ 815 h 10250"/>
              <a:gd name="connsiteX3" fmla="*/ 573 w 10041"/>
              <a:gd name="connsiteY3" fmla="*/ 9827 h 10250"/>
              <a:gd name="connsiteX4" fmla="*/ 9619 w 10041"/>
              <a:gd name="connsiteY4" fmla="*/ 9700 h 10250"/>
              <a:gd name="connsiteX5" fmla="*/ 9561 w 10041"/>
              <a:gd name="connsiteY5" fmla="*/ 695 h 10250"/>
              <a:gd name="connsiteX0" fmla="*/ 9561 w 9999"/>
              <a:gd name="connsiteY0" fmla="*/ 695 h 10250"/>
              <a:gd name="connsiteX1" fmla="*/ 5115 w 9999"/>
              <a:gd name="connsiteY1" fmla="*/ 356 h 10250"/>
              <a:gd name="connsiteX2" fmla="*/ 498 w 9999"/>
              <a:gd name="connsiteY2" fmla="*/ 815 h 10250"/>
              <a:gd name="connsiteX3" fmla="*/ 573 w 9999"/>
              <a:gd name="connsiteY3" fmla="*/ 9827 h 10250"/>
              <a:gd name="connsiteX4" fmla="*/ 9619 w 9999"/>
              <a:gd name="connsiteY4" fmla="*/ 9700 h 10250"/>
              <a:gd name="connsiteX5" fmla="*/ 9561 w 9999"/>
              <a:gd name="connsiteY5" fmla="*/ 695 h 10250"/>
              <a:gd name="connsiteX0" fmla="*/ 9562 w 10000"/>
              <a:gd name="connsiteY0" fmla="*/ 678 h 10000"/>
              <a:gd name="connsiteX1" fmla="*/ 5116 w 10000"/>
              <a:gd name="connsiteY1" fmla="*/ 347 h 10000"/>
              <a:gd name="connsiteX2" fmla="*/ 498 w 10000"/>
              <a:gd name="connsiteY2" fmla="*/ 795 h 10000"/>
              <a:gd name="connsiteX3" fmla="*/ 573 w 10000"/>
              <a:gd name="connsiteY3" fmla="*/ 9587 h 10000"/>
              <a:gd name="connsiteX4" fmla="*/ 9620 w 10000"/>
              <a:gd name="connsiteY4" fmla="*/ 9463 h 10000"/>
              <a:gd name="connsiteX5" fmla="*/ 9562 w 10000"/>
              <a:gd name="connsiteY5" fmla="*/ 678 h 10000"/>
              <a:gd name="connsiteX0" fmla="*/ 9598 w 10036"/>
              <a:gd name="connsiteY0" fmla="*/ 678 h 10408"/>
              <a:gd name="connsiteX1" fmla="*/ 5152 w 10036"/>
              <a:gd name="connsiteY1" fmla="*/ 347 h 10408"/>
              <a:gd name="connsiteX2" fmla="*/ 534 w 10036"/>
              <a:gd name="connsiteY2" fmla="*/ 795 h 10408"/>
              <a:gd name="connsiteX3" fmla="*/ 609 w 10036"/>
              <a:gd name="connsiteY3" fmla="*/ 9587 h 10408"/>
              <a:gd name="connsiteX4" fmla="*/ 5168 w 10036"/>
              <a:gd name="connsiteY4" fmla="*/ 10029 h 10408"/>
              <a:gd name="connsiteX5" fmla="*/ 9656 w 10036"/>
              <a:gd name="connsiteY5" fmla="*/ 9463 h 10408"/>
              <a:gd name="connsiteX6" fmla="*/ 9598 w 10036"/>
              <a:gd name="connsiteY6" fmla="*/ 678 h 10408"/>
              <a:gd name="connsiteX0" fmla="*/ 9598 w 10036"/>
              <a:gd name="connsiteY0" fmla="*/ 678 h 10408"/>
              <a:gd name="connsiteX1" fmla="*/ 5152 w 10036"/>
              <a:gd name="connsiteY1" fmla="*/ 347 h 10408"/>
              <a:gd name="connsiteX2" fmla="*/ 534 w 10036"/>
              <a:gd name="connsiteY2" fmla="*/ 795 h 10408"/>
              <a:gd name="connsiteX3" fmla="*/ 609 w 10036"/>
              <a:gd name="connsiteY3" fmla="*/ 9587 h 10408"/>
              <a:gd name="connsiteX4" fmla="*/ 5168 w 10036"/>
              <a:gd name="connsiteY4" fmla="*/ 10029 h 10408"/>
              <a:gd name="connsiteX5" fmla="*/ 9656 w 10036"/>
              <a:gd name="connsiteY5" fmla="*/ 9463 h 10408"/>
              <a:gd name="connsiteX6" fmla="*/ 9598 w 10036"/>
              <a:gd name="connsiteY6" fmla="*/ 678 h 10408"/>
              <a:gd name="connsiteX0" fmla="*/ 9598 w 10036"/>
              <a:gd name="connsiteY0" fmla="*/ 678 h 10408"/>
              <a:gd name="connsiteX1" fmla="*/ 5152 w 10036"/>
              <a:gd name="connsiteY1" fmla="*/ 347 h 10408"/>
              <a:gd name="connsiteX2" fmla="*/ 534 w 10036"/>
              <a:gd name="connsiteY2" fmla="*/ 795 h 10408"/>
              <a:gd name="connsiteX3" fmla="*/ 609 w 10036"/>
              <a:gd name="connsiteY3" fmla="*/ 9587 h 10408"/>
              <a:gd name="connsiteX4" fmla="*/ 5168 w 10036"/>
              <a:gd name="connsiteY4" fmla="*/ 10029 h 10408"/>
              <a:gd name="connsiteX5" fmla="*/ 9656 w 10036"/>
              <a:gd name="connsiteY5" fmla="*/ 9463 h 10408"/>
              <a:gd name="connsiteX6" fmla="*/ 9598 w 10036"/>
              <a:gd name="connsiteY6" fmla="*/ 678 h 10408"/>
              <a:gd name="connsiteX0" fmla="*/ 9604 w 10042"/>
              <a:gd name="connsiteY0" fmla="*/ 678 h 10231"/>
              <a:gd name="connsiteX1" fmla="*/ 5158 w 10042"/>
              <a:gd name="connsiteY1" fmla="*/ 347 h 10231"/>
              <a:gd name="connsiteX2" fmla="*/ 540 w 10042"/>
              <a:gd name="connsiteY2" fmla="*/ 795 h 10231"/>
              <a:gd name="connsiteX3" fmla="*/ 615 w 10042"/>
              <a:gd name="connsiteY3" fmla="*/ 9587 h 10231"/>
              <a:gd name="connsiteX4" fmla="*/ 5174 w 10042"/>
              <a:gd name="connsiteY4" fmla="*/ 10029 h 10231"/>
              <a:gd name="connsiteX5" fmla="*/ 9662 w 10042"/>
              <a:gd name="connsiteY5" fmla="*/ 9463 h 10231"/>
              <a:gd name="connsiteX6" fmla="*/ 9604 w 10042"/>
              <a:gd name="connsiteY6" fmla="*/ 678 h 10231"/>
              <a:gd name="connsiteX0" fmla="*/ 9631 w 10069"/>
              <a:gd name="connsiteY0" fmla="*/ 685 h 10297"/>
              <a:gd name="connsiteX1" fmla="*/ 5185 w 10069"/>
              <a:gd name="connsiteY1" fmla="*/ 354 h 10297"/>
              <a:gd name="connsiteX2" fmla="*/ 567 w 10069"/>
              <a:gd name="connsiteY2" fmla="*/ 802 h 10297"/>
              <a:gd name="connsiteX3" fmla="*/ 593 w 10069"/>
              <a:gd name="connsiteY3" fmla="*/ 9694 h 10297"/>
              <a:gd name="connsiteX4" fmla="*/ 5201 w 10069"/>
              <a:gd name="connsiteY4" fmla="*/ 10036 h 10297"/>
              <a:gd name="connsiteX5" fmla="*/ 9689 w 10069"/>
              <a:gd name="connsiteY5" fmla="*/ 9470 h 10297"/>
              <a:gd name="connsiteX6" fmla="*/ 9631 w 10069"/>
              <a:gd name="connsiteY6" fmla="*/ 685 h 10297"/>
              <a:gd name="connsiteX0" fmla="*/ 9642 w 10080"/>
              <a:gd name="connsiteY0" fmla="*/ 685 h 10204"/>
              <a:gd name="connsiteX1" fmla="*/ 5196 w 10080"/>
              <a:gd name="connsiteY1" fmla="*/ 354 h 10204"/>
              <a:gd name="connsiteX2" fmla="*/ 578 w 10080"/>
              <a:gd name="connsiteY2" fmla="*/ 802 h 10204"/>
              <a:gd name="connsiteX3" fmla="*/ 604 w 10080"/>
              <a:gd name="connsiteY3" fmla="*/ 9694 h 10204"/>
              <a:gd name="connsiteX4" fmla="*/ 5212 w 10080"/>
              <a:gd name="connsiteY4" fmla="*/ 10036 h 10204"/>
              <a:gd name="connsiteX5" fmla="*/ 9700 w 10080"/>
              <a:gd name="connsiteY5" fmla="*/ 9470 h 10204"/>
              <a:gd name="connsiteX6" fmla="*/ 9642 w 10080"/>
              <a:gd name="connsiteY6" fmla="*/ 685 h 10204"/>
              <a:gd name="connsiteX0" fmla="*/ 9642 w 10204"/>
              <a:gd name="connsiteY0" fmla="*/ 772 h 10409"/>
              <a:gd name="connsiteX1" fmla="*/ 5196 w 10204"/>
              <a:gd name="connsiteY1" fmla="*/ 441 h 10409"/>
              <a:gd name="connsiteX2" fmla="*/ 578 w 10204"/>
              <a:gd name="connsiteY2" fmla="*/ 889 h 10409"/>
              <a:gd name="connsiteX3" fmla="*/ 604 w 10204"/>
              <a:gd name="connsiteY3" fmla="*/ 9781 h 10409"/>
              <a:gd name="connsiteX4" fmla="*/ 5212 w 10204"/>
              <a:gd name="connsiteY4" fmla="*/ 10123 h 10409"/>
              <a:gd name="connsiteX5" fmla="*/ 9651 w 10204"/>
              <a:gd name="connsiteY5" fmla="*/ 9758 h 10409"/>
              <a:gd name="connsiteX6" fmla="*/ 9642 w 10204"/>
              <a:gd name="connsiteY6" fmla="*/ 772 h 10409"/>
              <a:gd name="connsiteX0" fmla="*/ 9642 w 10230"/>
              <a:gd name="connsiteY0" fmla="*/ 772 h 10250"/>
              <a:gd name="connsiteX1" fmla="*/ 5196 w 10230"/>
              <a:gd name="connsiteY1" fmla="*/ 441 h 10250"/>
              <a:gd name="connsiteX2" fmla="*/ 578 w 10230"/>
              <a:gd name="connsiteY2" fmla="*/ 889 h 10250"/>
              <a:gd name="connsiteX3" fmla="*/ 604 w 10230"/>
              <a:gd name="connsiteY3" fmla="*/ 9781 h 10250"/>
              <a:gd name="connsiteX4" fmla="*/ 5212 w 10230"/>
              <a:gd name="connsiteY4" fmla="*/ 10123 h 10250"/>
              <a:gd name="connsiteX5" fmla="*/ 9651 w 10230"/>
              <a:gd name="connsiteY5" fmla="*/ 9758 h 10250"/>
              <a:gd name="connsiteX6" fmla="*/ 9642 w 10230"/>
              <a:gd name="connsiteY6" fmla="*/ 772 h 10250"/>
              <a:gd name="connsiteX0" fmla="*/ 9642 w 10133"/>
              <a:gd name="connsiteY0" fmla="*/ 772 h 10250"/>
              <a:gd name="connsiteX1" fmla="*/ 5196 w 10133"/>
              <a:gd name="connsiteY1" fmla="*/ 441 h 10250"/>
              <a:gd name="connsiteX2" fmla="*/ 578 w 10133"/>
              <a:gd name="connsiteY2" fmla="*/ 889 h 10250"/>
              <a:gd name="connsiteX3" fmla="*/ 604 w 10133"/>
              <a:gd name="connsiteY3" fmla="*/ 9781 h 10250"/>
              <a:gd name="connsiteX4" fmla="*/ 5212 w 10133"/>
              <a:gd name="connsiteY4" fmla="*/ 10123 h 10250"/>
              <a:gd name="connsiteX5" fmla="*/ 9651 w 10133"/>
              <a:gd name="connsiteY5" fmla="*/ 9758 h 10250"/>
              <a:gd name="connsiteX6" fmla="*/ 9642 w 10133"/>
              <a:gd name="connsiteY6" fmla="*/ 772 h 10250"/>
              <a:gd name="connsiteX0" fmla="*/ 9642 w 10150"/>
              <a:gd name="connsiteY0" fmla="*/ 779 h 10263"/>
              <a:gd name="connsiteX1" fmla="*/ 5196 w 10150"/>
              <a:gd name="connsiteY1" fmla="*/ 448 h 10263"/>
              <a:gd name="connsiteX2" fmla="*/ 578 w 10150"/>
              <a:gd name="connsiteY2" fmla="*/ 896 h 10263"/>
              <a:gd name="connsiteX3" fmla="*/ 604 w 10150"/>
              <a:gd name="connsiteY3" fmla="*/ 9788 h 10263"/>
              <a:gd name="connsiteX4" fmla="*/ 5212 w 10150"/>
              <a:gd name="connsiteY4" fmla="*/ 10130 h 10263"/>
              <a:gd name="connsiteX5" fmla="*/ 9684 w 10150"/>
              <a:gd name="connsiteY5" fmla="*/ 9865 h 10263"/>
              <a:gd name="connsiteX6" fmla="*/ 9642 w 10150"/>
              <a:gd name="connsiteY6" fmla="*/ 779 h 10263"/>
              <a:gd name="connsiteX0" fmla="*/ 9642 w 10204"/>
              <a:gd name="connsiteY0" fmla="*/ 779 h 10257"/>
              <a:gd name="connsiteX1" fmla="*/ 5196 w 10204"/>
              <a:gd name="connsiteY1" fmla="*/ 448 h 10257"/>
              <a:gd name="connsiteX2" fmla="*/ 578 w 10204"/>
              <a:gd name="connsiteY2" fmla="*/ 896 h 10257"/>
              <a:gd name="connsiteX3" fmla="*/ 604 w 10204"/>
              <a:gd name="connsiteY3" fmla="*/ 9788 h 10257"/>
              <a:gd name="connsiteX4" fmla="*/ 5212 w 10204"/>
              <a:gd name="connsiteY4" fmla="*/ 10130 h 10257"/>
              <a:gd name="connsiteX5" fmla="*/ 9684 w 10204"/>
              <a:gd name="connsiteY5" fmla="*/ 9865 h 10257"/>
              <a:gd name="connsiteX6" fmla="*/ 9642 w 10204"/>
              <a:gd name="connsiteY6" fmla="*/ 779 h 10257"/>
              <a:gd name="connsiteX0" fmla="*/ 9642 w 10206"/>
              <a:gd name="connsiteY0" fmla="*/ 686 h 10205"/>
              <a:gd name="connsiteX1" fmla="*/ 5196 w 10206"/>
              <a:gd name="connsiteY1" fmla="*/ 355 h 10205"/>
              <a:gd name="connsiteX2" fmla="*/ 578 w 10206"/>
              <a:gd name="connsiteY2" fmla="*/ 803 h 10205"/>
              <a:gd name="connsiteX3" fmla="*/ 604 w 10206"/>
              <a:gd name="connsiteY3" fmla="*/ 9695 h 10205"/>
              <a:gd name="connsiteX4" fmla="*/ 5212 w 10206"/>
              <a:gd name="connsiteY4" fmla="*/ 10037 h 10205"/>
              <a:gd name="connsiteX5" fmla="*/ 9684 w 10206"/>
              <a:gd name="connsiteY5" fmla="*/ 9772 h 10205"/>
              <a:gd name="connsiteX6" fmla="*/ 10111 w 10206"/>
              <a:gd name="connsiteY6" fmla="*/ 5246 h 10205"/>
              <a:gd name="connsiteX7" fmla="*/ 9642 w 10206"/>
              <a:gd name="connsiteY7" fmla="*/ 686 h 10205"/>
              <a:gd name="connsiteX0" fmla="*/ 9642 w 10206"/>
              <a:gd name="connsiteY0" fmla="*/ 686 h 10205"/>
              <a:gd name="connsiteX1" fmla="*/ 5196 w 10206"/>
              <a:gd name="connsiteY1" fmla="*/ 355 h 10205"/>
              <a:gd name="connsiteX2" fmla="*/ 578 w 10206"/>
              <a:gd name="connsiteY2" fmla="*/ 803 h 10205"/>
              <a:gd name="connsiteX3" fmla="*/ 604 w 10206"/>
              <a:gd name="connsiteY3" fmla="*/ 9695 h 10205"/>
              <a:gd name="connsiteX4" fmla="*/ 5212 w 10206"/>
              <a:gd name="connsiteY4" fmla="*/ 10037 h 10205"/>
              <a:gd name="connsiteX5" fmla="*/ 9684 w 10206"/>
              <a:gd name="connsiteY5" fmla="*/ 9772 h 10205"/>
              <a:gd name="connsiteX6" fmla="*/ 10111 w 10206"/>
              <a:gd name="connsiteY6" fmla="*/ 5246 h 10205"/>
              <a:gd name="connsiteX7" fmla="*/ 9642 w 10206"/>
              <a:gd name="connsiteY7" fmla="*/ 686 h 10205"/>
              <a:gd name="connsiteX0" fmla="*/ 9642 w 10223"/>
              <a:gd name="connsiteY0" fmla="*/ 686 h 10164"/>
              <a:gd name="connsiteX1" fmla="*/ 5196 w 10223"/>
              <a:gd name="connsiteY1" fmla="*/ 355 h 10164"/>
              <a:gd name="connsiteX2" fmla="*/ 578 w 10223"/>
              <a:gd name="connsiteY2" fmla="*/ 803 h 10164"/>
              <a:gd name="connsiteX3" fmla="*/ 604 w 10223"/>
              <a:gd name="connsiteY3" fmla="*/ 9695 h 10164"/>
              <a:gd name="connsiteX4" fmla="*/ 5212 w 10223"/>
              <a:gd name="connsiteY4" fmla="*/ 10037 h 10164"/>
              <a:gd name="connsiteX5" fmla="*/ 9684 w 10223"/>
              <a:gd name="connsiteY5" fmla="*/ 9772 h 10164"/>
              <a:gd name="connsiteX6" fmla="*/ 10111 w 10223"/>
              <a:gd name="connsiteY6" fmla="*/ 5246 h 10164"/>
              <a:gd name="connsiteX7" fmla="*/ 9642 w 10223"/>
              <a:gd name="connsiteY7" fmla="*/ 686 h 10164"/>
              <a:gd name="connsiteX0" fmla="*/ 9642 w 10136"/>
              <a:gd name="connsiteY0" fmla="*/ 686 h 10164"/>
              <a:gd name="connsiteX1" fmla="*/ 5196 w 10136"/>
              <a:gd name="connsiteY1" fmla="*/ 355 h 10164"/>
              <a:gd name="connsiteX2" fmla="*/ 578 w 10136"/>
              <a:gd name="connsiteY2" fmla="*/ 803 h 10164"/>
              <a:gd name="connsiteX3" fmla="*/ 604 w 10136"/>
              <a:gd name="connsiteY3" fmla="*/ 9695 h 10164"/>
              <a:gd name="connsiteX4" fmla="*/ 5212 w 10136"/>
              <a:gd name="connsiteY4" fmla="*/ 10037 h 10164"/>
              <a:gd name="connsiteX5" fmla="*/ 9684 w 10136"/>
              <a:gd name="connsiteY5" fmla="*/ 9772 h 10164"/>
              <a:gd name="connsiteX6" fmla="*/ 10111 w 10136"/>
              <a:gd name="connsiteY6" fmla="*/ 5246 h 10164"/>
              <a:gd name="connsiteX7" fmla="*/ 9642 w 10136"/>
              <a:gd name="connsiteY7" fmla="*/ 686 h 10164"/>
              <a:gd name="connsiteX0" fmla="*/ 9642 w 10236"/>
              <a:gd name="connsiteY0" fmla="*/ 686 h 10203"/>
              <a:gd name="connsiteX1" fmla="*/ 5196 w 10236"/>
              <a:gd name="connsiteY1" fmla="*/ 355 h 10203"/>
              <a:gd name="connsiteX2" fmla="*/ 578 w 10236"/>
              <a:gd name="connsiteY2" fmla="*/ 803 h 10203"/>
              <a:gd name="connsiteX3" fmla="*/ 604 w 10236"/>
              <a:gd name="connsiteY3" fmla="*/ 9695 h 10203"/>
              <a:gd name="connsiteX4" fmla="*/ 5212 w 10236"/>
              <a:gd name="connsiteY4" fmla="*/ 10037 h 10203"/>
              <a:gd name="connsiteX5" fmla="*/ 9684 w 10236"/>
              <a:gd name="connsiteY5" fmla="*/ 9772 h 10203"/>
              <a:gd name="connsiteX6" fmla="*/ 10160 w 10236"/>
              <a:gd name="connsiteY6" fmla="*/ 5271 h 10203"/>
              <a:gd name="connsiteX7" fmla="*/ 9642 w 10236"/>
              <a:gd name="connsiteY7" fmla="*/ 686 h 10203"/>
              <a:gd name="connsiteX0" fmla="*/ 9642 w 10236"/>
              <a:gd name="connsiteY0" fmla="*/ 686 h 10203"/>
              <a:gd name="connsiteX1" fmla="*/ 5196 w 10236"/>
              <a:gd name="connsiteY1" fmla="*/ 355 h 10203"/>
              <a:gd name="connsiteX2" fmla="*/ 578 w 10236"/>
              <a:gd name="connsiteY2" fmla="*/ 803 h 10203"/>
              <a:gd name="connsiteX3" fmla="*/ 604 w 10236"/>
              <a:gd name="connsiteY3" fmla="*/ 9695 h 10203"/>
              <a:gd name="connsiteX4" fmla="*/ 5212 w 10236"/>
              <a:gd name="connsiteY4" fmla="*/ 10037 h 10203"/>
              <a:gd name="connsiteX5" fmla="*/ 9684 w 10236"/>
              <a:gd name="connsiteY5" fmla="*/ 9772 h 10203"/>
              <a:gd name="connsiteX6" fmla="*/ 10160 w 10236"/>
              <a:gd name="connsiteY6" fmla="*/ 5271 h 10203"/>
              <a:gd name="connsiteX7" fmla="*/ 9642 w 10236"/>
              <a:gd name="connsiteY7" fmla="*/ 686 h 10203"/>
              <a:gd name="connsiteX0" fmla="*/ 9642 w 10182"/>
              <a:gd name="connsiteY0" fmla="*/ 686 h 10202"/>
              <a:gd name="connsiteX1" fmla="*/ 5196 w 10182"/>
              <a:gd name="connsiteY1" fmla="*/ 355 h 10202"/>
              <a:gd name="connsiteX2" fmla="*/ 578 w 10182"/>
              <a:gd name="connsiteY2" fmla="*/ 803 h 10202"/>
              <a:gd name="connsiteX3" fmla="*/ 604 w 10182"/>
              <a:gd name="connsiteY3" fmla="*/ 9695 h 10202"/>
              <a:gd name="connsiteX4" fmla="*/ 5212 w 10182"/>
              <a:gd name="connsiteY4" fmla="*/ 10037 h 10202"/>
              <a:gd name="connsiteX5" fmla="*/ 9684 w 10182"/>
              <a:gd name="connsiteY5" fmla="*/ 9772 h 10202"/>
              <a:gd name="connsiteX6" fmla="*/ 10160 w 10182"/>
              <a:gd name="connsiteY6" fmla="*/ 5271 h 10202"/>
              <a:gd name="connsiteX7" fmla="*/ 9642 w 10182"/>
              <a:gd name="connsiteY7" fmla="*/ 686 h 10202"/>
              <a:gd name="connsiteX0" fmla="*/ 9642 w 10190"/>
              <a:gd name="connsiteY0" fmla="*/ 686 h 10164"/>
              <a:gd name="connsiteX1" fmla="*/ 5196 w 10190"/>
              <a:gd name="connsiteY1" fmla="*/ 355 h 10164"/>
              <a:gd name="connsiteX2" fmla="*/ 578 w 10190"/>
              <a:gd name="connsiteY2" fmla="*/ 803 h 10164"/>
              <a:gd name="connsiteX3" fmla="*/ 604 w 10190"/>
              <a:gd name="connsiteY3" fmla="*/ 9695 h 10164"/>
              <a:gd name="connsiteX4" fmla="*/ 5212 w 10190"/>
              <a:gd name="connsiteY4" fmla="*/ 10037 h 10164"/>
              <a:gd name="connsiteX5" fmla="*/ 9684 w 10190"/>
              <a:gd name="connsiteY5" fmla="*/ 9772 h 10164"/>
              <a:gd name="connsiteX6" fmla="*/ 10160 w 10190"/>
              <a:gd name="connsiteY6" fmla="*/ 5271 h 10164"/>
              <a:gd name="connsiteX7" fmla="*/ 9642 w 10190"/>
              <a:gd name="connsiteY7" fmla="*/ 686 h 10164"/>
              <a:gd name="connsiteX0" fmla="*/ 9642 w 10161"/>
              <a:gd name="connsiteY0" fmla="*/ 686 h 10164"/>
              <a:gd name="connsiteX1" fmla="*/ 5196 w 10161"/>
              <a:gd name="connsiteY1" fmla="*/ 355 h 10164"/>
              <a:gd name="connsiteX2" fmla="*/ 578 w 10161"/>
              <a:gd name="connsiteY2" fmla="*/ 803 h 10164"/>
              <a:gd name="connsiteX3" fmla="*/ 604 w 10161"/>
              <a:gd name="connsiteY3" fmla="*/ 9695 h 10164"/>
              <a:gd name="connsiteX4" fmla="*/ 5212 w 10161"/>
              <a:gd name="connsiteY4" fmla="*/ 10037 h 10164"/>
              <a:gd name="connsiteX5" fmla="*/ 9684 w 10161"/>
              <a:gd name="connsiteY5" fmla="*/ 9772 h 10164"/>
              <a:gd name="connsiteX6" fmla="*/ 10160 w 10161"/>
              <a:gd name="connsiteY6" fmla="*/ 5271 h 10164"/>
              <a:gd name="connsiteX7" fmla="*/ 9642 w 10161"/>
              <a:gd name="connsiteY7" fmla="*/ 686 h 10164"/>
              <a:gd name="connsiteX0" fmla="*/ 9625 w 10144"/>
              <a:gd name="connsiteY0" fmla="*/ 684 h 10149"/>
              <a:gd name="connsiteX1" fmla="*/ 5179 w 10144"/>
              <a:gd name="connsiteY1" fmla="*/ 353 h 10149"/>
              <a:gd name="connsiteX2" fmla="*/ 561 w 10144"/>
              <a:gd name="connsiteY2" fmla="*/ 801 h 10149"/>
              <a:gd name="connsiteX3" fmla="*/ 620 w 10144"/>
              <a:gd name="connsiteY3" fmla="*/ 9668 h 10149"/>
              <a:gd name="connsiteX4" fmla="*/ 5195 w 10144"/>
              <a:gd name="connsiteY4" fmla="*/ 10035 h 10149"/>
              <a:gd name="connsiteX5" fmla="*/ 9667 w 10144"/>
              <a:gd name="connsiteY5" fmla="*/ 9770 h 10149"/>
              <a:gd name="connsiteX6" fmla="*/ 10143 w 10144"/>
              <a:gd name="connsiteY6" fmla="*/ 5269 h 10149"/>
              <a:gd name="connsiteX7" fmla="*/ 9625 w 10144"/>
              <a:gd name="connsiteY7" fmla="*/ 684 h 10149"/>
              <a:gd name="connsiteX0" fmla="*/ 9625 w 10144"/>
              <a:gd name="connsiteY0" fmla="*/ 684 h 10122"/>
              <a:gd name="connsiteX1" fmla="*/ 5179 w 10144"/>
              <a:gd name="connsiteY1" fmla="*/ 353 h 10122"/>
              <a:gd name="connsiteX2" fmla="*/ 561 w 10144"/>
              <a:gd name="connsiteY2" fmla="*/ 801 h 10122"/>
              <a:gd name="connsiteX3" fmla="*/ 620 w 10144"/>
              <a:gd name="connsiteY3" fmla="*/ 9668 h 10122"/>
              <a:gd name="connsiteX4" fmla="*/ 5195 w 10144"/>
              <a:gd name="connsiteY4" fmla="*/ 10035 h 10122"/>
              <a:gd name="connsiteX5" fmla="*/ 9667 w 10144"/>
              <a:gd name="connsiteY5" fmla="*/ 9770 h 10122"/>
              <a:gd name="connsiteX6" fmla="*/ 10143 w 10144"/>
              <a:gd name="connsiteY6" fmla="*/ 5269 h 10122"/>
              <a:gd name="connsiteX7" fmla="*/ 9625 w 10144"/>
              <a:gd name="connsiteY7" fmla="*/ 684 h 10122"/>
              <a:gd name="connsiteX0" fmla="*/ 9601 w 10120"/>
              <a:gd name="connsiteY0" fmla="*/ 684 h 10446"/>
              <a:gd name="connsiteX1" fmla="*/ 5155 w 10120"/>
              <a:gd name="connsiteY1" fmla="*/ 353 h 10446"/>
              <a:gd name="connsiteX2" fmla="*/ 553 w 10120"/>
              <a:gd name="connsiteY2" fmla="*/ 801 h 10446"/>
              <a:gd name="connsiteX3" fmla="*/ 596 w 10120"/>
              <a:gd name="connsiteY3" fmla="*/ 9668 h 10446"/>
              <a:gd name="connsiteX4" fmla="*/ 5171 w 10120"/>
              <a:gd name="connsiteY4" fmla="*/ 10035 h 10446"/>
              <a:gd name="connsiteX5" fmla="*/ 9643 w 10120"/>
              <a:gd name="connsiteY5" fmla="*/ 9770 h 10446"/>
              <a:gd name="connsiteX6" fmla="*/ 10119 w 10120"/>
              <a:gd name="connsiteY6" fmla="*/ 5269 h 10446"/>
              <a:gd name="connsiteX7" fmla="*/ 9601 w 10120"/>
              <a:gd name="connsiteY7" fmla="*/ 684 h 10446"/>
              <a:gd name="connsiteX0" fmla="*/ 9599 w 10118"/>
              <a:gd name="connsiteY0" fmla="*/ 430 h 9905"/>
              <a:gd name="connsiteX1" fmla="*/ 5153 w 10118"/>
              <a:gd name="connsiteY1" fmla="*/ 99 h 9905"/>
              <a:gd name="connsiteX2" fmla="*/ 551 w 10118"/>
              <a:gd name="connsiteY2" fmla="*/ 547 h 9905"/>
              <a:gd name="connsiteX3" fmla="*/ 89 w 10118"/>
              <a:gd name="connsiteY3" fmla="*/ 4589 h 9905"/>
              <a:gd name="connsiteX4" fmla="*/ 594 w 10118"/>
              <a:gd name="connsiteY4" fmla="*/ 9414 h 9905"/>
              <a:gd name="connsiteX5" fmla="*/ 5169 w 10118"/>
              <a:gd name="connsiteY5" fmla="*/ 9781 h 9905"/>
              <a:gd name="connsiteX6" fmla="*/ 9641 w 10118"/>
              <a:gd name="connsiteY6" fmla="*/ 9516 h 9905"/>
              <a:gd name="connsiteX7" fmla="*/ 10117 w 10118"/>
              <a:gd name="connsiteY7" fmla="*/ 5015 h 9905"/>
              <a:gd name="connsiteX8" fmla="*/ 9599 w 10118"/>
              <a:gd name="connsiteY8" fmla="*/ 430 h 9905"/>
              <a:gd name="connsiteX0" fmla="*/ 9464 w 9977"/>
              <a:gd name="connsiteY0" fmla="*/ 434 h 10000"/>
              <a:gd name="connsiteX1" fmla="*/ 5070 w 9977"/>
              <a:gd name="connsiteY1" fmla="*/ 100 h 10000"/>
              <a:gd name="connsiteX2" fmla="*/ 522 w 9977"/>
              <a:gd name="connsiteY2" fmla="*/ 552 h 10000"/>
              <a:gd name="connsiteX3" fmla="*/ 65 w 9977"/>
              <a:gd name="connsiteY3" fmla="*/ 4633 h 10000"/>
              <a:gd name="connsiteX4" fmla="*/ 564 w 9977"/>
              <a:gd name="connsiteY4" fmla="*/ 9504 h 10000"/>
              <a:gd name="connsiteX5" fmla="*/ 5086 w 9977"/>
              <a:gd name="connsiteY5" fmla="*/ 9875 h 10000"/>
              <a:gd name="connsiteX6" fmla="*/ 9506 w 9977"/>
              <a:gd name="connsiteY6" fmla="*/ 9607 h 10000"/>
              <a:gd name="connsiteX7" fmla="*/ 9976 w 9977"/>
              <a:gd name="connsiteY7" fmla="*/ 5063 h 10000"/>
              <a:gd name="connsiteX8" fmla="*/ 9464 w 9977"/>
              <a:gd name="connsiteY8" fmla="*/ 434 h 10000"/>
              <a:gd name="connsiteX0" fmla="*/ 9486 w 10000"/>
              <a:gd name="connsiteY0" fmla="*/ 436 h 10002"/>
              <a:gd name="connsiteX1" fmla="*/ 5082 w 10000"/>
              <a:gd name="connsiteY1" fmla="*/ 102 h 10002"/>
              <a:gd name="connsiteX2" fmla="*/ 572 w 10000"/>
              <a:gd name="connsiteY2" fmla="*/ 377 h 10002"/>
              <a:gd name="connsiteX3" fmla="*/ 65 w 10000"/>
              <a:gd name="connsiteY3" fmla="*/ 4635 h 10002"/>
              <a:gd name="connsiteX4" fmla="*/ 565 w 10000"/>
              <a:gd name="connsiteY4" fmla="*/ 9506 h 10002"/>
              <a:gd name="connsiteX5" fmla="*/ 5098 w 10000"/>
              <a:gd name="connsiteY5" fmla="*/ 9877 h 10002"/>
              <a:gd name="connsiteX6" fmla="*/ 9528 w 10000"/>
              <a:gd name="connsiteY6" fmla="*/ 9609 h 10002"/>
              <a:gd name="connsiteX7" fmla="*/ 9999 w 10000"/>
              <a:gd name="connsiteY7" fmla="*/ 5065 h 10002"/>
              <a:gd name="connsiteX8" fmla="*/ 9486 w 10000"/>
              <a:gd name="connsiteY8" fmla="*/ 436 h 10002"/>
              <a:gd name="connsiteX0" fmla="*/ 9422 w 9936"/>
              <a:gd name="connsiteY0" fmla="*/ 436 h 9996"/>
              <a:gd name="connsiteX1" fmla="*/ 5018 w 9936"/>
              <a:gd name="connsiteY1" fmla="*/ 102 h 9996"/>
              <a:gd name="connsiteX2" fmla="*/ 508 w 9936"/>
              <a:gd name="connsiteY2" fmla="*/ 377 h 9996"/>
              <a:gd name="connsiteX3" fmla="*/ 1 w 9936"/>
              <a:gd name="connsiteY3" fmla="*/ 4635 h 9996"/>
              <a:gd name="connsiteX4" fmla="*/ 501 w 9936"/>
              <a:gd name="connsiteY4" fmla="*/ 9506 h 9996"/>
              <a:gd name="connsiteX5" fmla="*/ 5034 w 9936"/>
              <a:gd name="connsiteY5" fmla="*/ 9877 h 9996"/>
              <a:gd name="connsiteX6" fmla="*/ 9464 w 9936"/>
              <a:gd name="connsiteY6" fmla="*/ 9609 h 9996"/>
              <a:gd name="connsiteX7" fmla="*/ 9935 w 9936"/>
              <a:gd name="connsiteY7" fmla="*/ 5065 h 9996"/>
              <a:gd name="connsiteX8" fmla="*/ 9422 w 9936"/>
              <a:gd name="connsiteY8" fmla="*/ 436 h 9996"/>
              <a:gd name="connsiteX0" fmla="*/ 9483 w 9971"/>
              <a:gd name="connsiteY0" fmla="*/ 436 h 10000"/>
              <a:gd name="connsiteX1" fmla="*/ 5050 w 9971"/>
              <a:gd name="connsiteY1" fmla="*/ 102 h 10000"/>
              <a:gd name="connsiteX2" fmla="*/ 511 w 9971"/>
              <a:gd name="connsiteY2" fmla="*/ 377 h 10000"/>
              <a:gd name="connsiteX3" fmla="*/ 1 w 9971"/>
              <a:gd name="connsiteY3" fmla="*/ 4637 h 10000"/>
              <a:gd name="connsiteX4" fmla="*/ 504 w 9971"/>
              <a:gd name="connsiteY4" fmla="*/ 9510 h 10000"/>
              <a:gd name="connsiteX5" fmla="*/ 5066 w 9971"/>
              <a:gd name="connsiteY5" fmla="*/ 9881 h 10000"/>
              <a:gd name="connsiteX6" fmla="*/ 9525 w 9971"/>
              <a:gd name="connsiteY6" fmla="*/ 9613 h 10000"/>
              <a:gd name="connsiteX7" fmla="*/ 9968 w 9971"/>
              <a:gd name="connsiteY7" fmla="*/ 5067 h 10000"/>
              <a:gd name="connsiteX8" fmla="*/ 9483 w 9971"/>
              <a:gd name="connsiteY8" fmla="*/ 436 h 10000"/>
              <a:gd name="connsiteX0" fmla="*/ 9511 w 9999"/>
              <a:gd name="connsiteY0" fmla="*/ 436 h 10012"/>
              <a:gd name="connsiteX1" fmla="*/ 5065 w 9999"/>
              <a:gd name="connsiteY1" fmla="*/ 102 h 10012"/>
              <a:gd name="connsiteX2" fmla="*/ 512 w 9999"/>
              <a:gd name="connsiteY2" fmla="*/ 377 h 10012"/>
              <a:gd name="connsiteX3" fmla="*/ 1 w 9999"/>
              <a:gd name="connsiteY3" fmla="*/ 4637 h 10012"/>
              <a:gd name="connsiteX4" fmla="*/ 505 w 9999"/>
              <a:gd name="connsiteY4" fmla="*/ 9510 h 10012"/>
              <a:gd name="connsiteX5" fmla="*/ 5081 w 9999"/>
              <a:gd name="connsiteY5" fmla="*/ 9881 h 10012"/>
              <a:gd name="connsiteX6" fmla="*/ 9522 w 9999"/>
              <a:gd name="connsiteY6" fmla="*/ 9637 h 10012"/>
              <a:gd name="connsiteX7" fmla="*/ 9997 w 9999"/>
              <a:gd name="connsiteY7" fmla="*/ 5067 h 10012"/>
              <a:gd name="connsiteX8" fmla="*/ 9511 w 9999"/>
              <a:gd name="connsiteY8" fmla="*/ 436 h 10012"/>
              <a:gd name="connsiteX0" fmla="*/ 9512 w 10003"/>
              <a:gd name="connsiteY0" fmla="*/ 435 h 10000"/>
              <a:gd name="connsiteX1" fmla="*/ 5066 w 10003"/>
              <a:gd name="connsiteY1" fmla="*/ 102 h 10000"/>
              <a:gd name="connsiteX2" fmla="*/ 512 w 10003"/>
              <a:gd name="connsiteY2" fmla="*/ 377 h 10000"/>
              <a:gd name="connsiteX3" fmla="*/ 1 w 10003"/>
              <a:gd name="connsiteY3" fmla="*/ 4631 h 10000"/>
              <a:gd name="connsiteX4" fmla="*/ 505 w 10003"/>
              <a:gd name="connsiteY4" fmla="*/ 9499 h 10000"/>
              <a:gd name="connsiteX5" fmla="*/ 5082 w 10003"/>
              <a:gd name="connsiteY5" fmla="*/ 9869 h 10000"/>
              <a:gd name="connsiteX6" fmla="*/ 9523 w 10003"/>
              <a:gd name="connsiteY6" fmla="*/ 9625 h 10000"/>
              <a:gd name="connsiteX7" fmla="*/ 9998 w 10003"/>
              <a:gd name="connsiteY7" fmla="*/ 5061 h 10000"/>
              <a:gd name="connsiteX8" fmla="*/ 9512 w 10003"/>
              <a:gd name="connsiteY8" fmla="*/ 435 h 10000"/>
              <a:gd name="connsiteX0" fmla="*/ 9512 w 10003"/>
              <a:gd name="connsiteY0" fmla="*/ 435 h 10000"/>
              <a:gd name="connsiteX1" fmla="*/ 5066 w 10003"/>
              <a:gd name="connsiteY1" fmla="*/ 102 h 10000"/>
              <a:gd name="connsiteX2" fmla="*/ 512 w 10003"/>
              <a:gd name="connsiteY2" fmla="*/ 377 h 10000"/>
              <a:gd name="connsiteX3" fmla="*/ 1 w 10003"/>
              <a:gd name="connsiteY3" fmla="*/ 4631 h 10000"/>
              <a:gd name="connsiteX4" fmla="*/ 505 w 10003"/>
              <a:gd name="connsiteY4" fmla="*/ 9499 h 10000"/>
              <a:gd name="connsiteX5" fmla="*/ 5082 w 10003"/>
              <a:gd name="connsiteY5" fmla="*/ 9869 h 10000"/>
              <a:gd name="connsiteX6" fmla="*/ 9523 w 10003"/>
              <a:gd name="connsiteY6" fmla="*/ 9625 h 10000"/>
              <a:gd name="connsiteX7" fmla="*/ 9998 w 10003"/>
              <a:gd name="connsiteY7" fmla="*/ 5061 h 10000"/>
              <a:gd name="connsiteX8" fmla="*/ 9512 w 10003"/>
              <a:gd name="connsiteY8" fmla="*/ 435 h 10000"/>
              <a:gd name="connsiteX0" fmla="*/ 9577 w 10068"/>
              <a:gd name="connsiteY0" fmla="*/ 435 h 9994"/>
              <a:gd name="connsiteX1" fmla="*/ 5131 w 10068"/>
              <a:gd name="connsiteY1" fmla="*/ 102 h 9994"/>
              <a:gd name="connsiteX2" fmla="*/ 577 w 10068"/>
              <a:gd name="connsiteY2" fmla="*/ 377 h 9994"/>
              <a:gd name="connsiteX3" fmla="*/ 66 w 10068"/>
              <a:gd name="connsiteY3" fmla="*/ 4631 h 9994"/>
              <a:gd name="connsiteX4" fmla="*/ 570 w 10068"/>
              <a:gd name="connsiteY4" fmla="*/ 9499 h 9994"/>
              <a:gd name="connsiteX5" fmla="*/ 5162 w 10068"/>
              <a:gd name="connsiteY5" fmla="*/ 9845 h 9994"/>
              <a:gd name="connsiteX6" fmla="*/ 9588 w 10068"/>
              <a:gd name="connsiteY6" fmla="*/ 9625 h 9994"/>
              <a:gd name="connsiteX7" fmla="*/ 10063 w 10068"/>
              <a:gd name="connsiteY7" fmla="*/ 5061 h 9994"/>
              <a:gd name="connsiteX8" fmla="*/ 9577 w 10068"/>
              <a:gd name="connsiteY8" fmla="*/ 435 h 9994"/>
              <a:gd name="connsiteX0" fmla="*/ 9447 w 9935"/>
              <a:gd name="connsiteY0" fmla="*/ 435 h 10084"/>
              <a:gd name="connsiteX1" fmla="*/ 5031 w 9935"/>
              <a:gd name="connsiteY1" fmla="*/ 102 h 10084"/>
              <a:gd name="connsiteX2" fmla="*/ 508 w 9935"/>
              <a:gd name="connsiteY2" fmla="*/ 377 h 10084"/>
              <a:gd name="connsiteX3" fmla="*/ 1 w 9935"/>
              <a:gd name="connsiteY3" fmla="*/ 4634 h 10084"/>
              <a:gd name="connsiteX4" fmla="*/ 501 w 9935"/>
              <a:gd name="connsiteY4" fmla="*/ 9505 h 10084"/>
              <a:gd name="connsiteX5" fmla="*/ 5062 w 9935"/>
              <a:gd name="connsiteY5" fmla="*/ 9851 h 10084"/>
              <a:gd name="connsiteX6" fmla="*/ 9458 w 9935"/>
              <a:gd name="connsiteY6" fmla="*/ 9631 h 10084"/>
              <a:gd name="connsiteX7" fmla="*/ 9930 w 9935"/>
              <a:gd name="connsiteY7" fmla="*/ 5064 h 10084"/>
              <a:gd name="connsiteX8" fmla="*/ 9447 w 9935"/>
              <a:gd name="connsiteY8" fmla="*/ 435 h 10084"/>
              <a:gd name="connsiteX0" fmla="*/ 9509 w 10000"/>
              <a:gd name="connsiteY0" fmla="*/ 431 h 10000"/>
              <a:gd name="connsiteX1" fmla="*/ 5064 w 10000"/>
              <a:gd name="connsiteY1" fmla="*/ 101 h 10000"/>
              <a:gd name="connsiteX2" fmla="*/ 511 w 10000"/>
              <a:gd name="connsiteY2" fmla="*/ 374 h 10000"/>
              <a:gd name="connsiteX3" fmla="*/ 1 w 10000"/>
              <a:gd name="connsiteY3" fmla="*/ 4595 h 10000"/>
              <a:gd name="connsiteX4" fmla="*/ 504 w 10000"/>
              <a:gd name="connsiteY4" fmla="*/ 9426 h 10000"/>
              <a:gd name="connsiteX5" fmla="*/ 5095 w 10000"/>
              <a:gd name="connsiteY5" fmla="*/ 9769 h 10000"/>
              <a:gd name="connsiteX6" fmla="*/ 9520 w 10000"/>
              <a:gd name="connsiteY6" fmla="*/ 9551 h 10000"/>
              <a:gd name="connsiteX7" fmla="*/ 9995 w 10000"/>
              <a:gd name="connsiteY7" fmla="*/ 5022 h 10000"/>
              <a:gd name="connsiteX8" fmla="*/ 9509 w 10000"/>
              <a:gd name="connsiteY8" fmla="*/ 431 h 10000"/>
              <a:gd name="connsiteX0" fmla="*/ 9509 w 10000"/>
              <a:gd name="connsiteY0" fmla="*/ 431 h 9855"/>
              <a:gd name="connsiteX1" fmla="*/ 5064 w 10000"/>
              <a:gd name="connsiteY1" fmla="*/ 101 h 9855"/>
              <a:gd name="connsiteX2" fmla="*/ 511 w 10000"/>
              <a:gd name="connsiteY2" fmla="*/ 374 h 9855"/>
              <a:gd name="connsiteX3" fmla="*/ 1 w 10000"/>
              <a:gd name="connsiteY3" fmla="*/ 4595 h 9855"/>
              <a:gd name="connsiteX4" fmla="*/ 504 w 10000"/>
              <a:gd name="connsiteY4" fmla="*/ 9426 h 9855"/>
              <a:gd name="connsiteX5" fmla="*/ 5095 w 10000"/>
              <a:gd name="connsiteY5" fmla="*/ 9769 h 9855"/>
              <a:gd name="connsiteX6" fmla="*/ 9520 w 10000"/>
              <a:gd name="connsiteY6" fmla="*/ 9551 h 9855"/>
              <a:gd name="connsiteX7" fmla="*/ 9995 w 10000"/>
              <a:gd name="connsiteY7" fmla="*/ 5022 h 9855"/>
              <a:gd name="connsiteX8" fmla="*/ 9509 w 10000"/>
              <a:gd name="connsiteY8" fmla="*/ 431 h 9855"/>
              <a:gd name="connsiteX0" fmla="*/ 9509 w 10000"/>
              <a:gd name="connsiteY0" fmla="*/ 437 h 10097"/>
              <a:gd name="connsiteX1" fmla="*/ 5064 w 10000"/>
              <a:gd name="connsiteY1" fmla="*/ 102 h 10097"/>
              <a:gd name="connsiteX2" fmla="*/ 511 w 10000"/>
              <a:gd name="connsiteY2" fmla="*/ 380 h 10097"/>
              <a:gd name="connsiteX3" fmla="*/ 1 w 10000"/>
              <a:gd name="connsiteY3" fmla="*/ 4663 h 10097"/>
              <a:gd name="connsiteX4" fmla="*/ 504 w 10000"/>
              <a:gd name="connsiteY4" fmla="*/ 9565 h 10097"/>
              <a:gd name="connsiteX5" fmla="*/ 5095 w 10000"/>
              <a:gd name="connsiteY5" fmla="*/ 9913 h 10097"/>
              <a:gd name="connsiteX6" fmla="*/ 9520 w 10000"/>
              <a:gd name="connsiteY6" fmla="*/ 9692 h 10097"/>
              <a:gd name="connsiteX7" fmla="*/ 9995 w 10000"/>
              <a:gd name="connsiteY7" fmla="*/ 5096 h 10097"/>
              <a:gd name="connsiteX8" fmla="*/ 9509 w 10000"/>
              <a:gd name="connsiteY8" fmla="*/ 437 h 10097"/>
              <a:gd name="connsiteX0" fmla="*/ 9518 w 10009"/>
              <a:gd name="connsiteY0" fmla="*/ 437 h 10052"/>
              <a:gd name="connsiteX1" fmla="*/ 5073 w 10009"/>
              <a:gd name="connsiteY1" fmla="*/ 102 h 10052"/>
              <a:gd name="connsiteX2" fmla="*/ 520 w 10009"/>
              <a:gd name="connsiteY2" fmla="*/ 380 h 10052"/>
              <a:gd name="connsiteX3" fmla="*/ 10 w 10009"/>
              <a:gd name="connsiteY3" fmla="*/ 4663 h 10052"/>
              <a:gd name="connsiteX4" fmla="*/ 391 w 10009"/>
              <a:gd name="connsiteY4" fmla="*/ 9493 h 10052"/>
              <a:gd name="connsiteX5" fmla="*/ 5104 w 10009"/>
              <a:gd name="connsiteY5" fmla="*/ 9913 h 10052"/>
              <a:gd name="connsiteX6" fmla="*/ 9529 w 10009"/>
              <a:gd name="connsiteY6" fmla="*/ 9692 h 10052"/>
              <a:gd name="connsiteX7" fmla="*/ 10004 w 10009"/>
              <a:gd name="connsiteY7" fmla="*/ 5096 h 10052"/>
              <a:gd name="connsiteX8" fmla="*/ 9518 w 10009"/>
              <a:gd name="connsiteY8" fmla="*/ 437 h 10052"/>
              <a:gd name="connsiteX0" fmla="*/ 9518 w 10009"/>
              <a:gd name="connsiteY0" fmla="*/ 437 h 10052"/>
              <a:gd name="connsiteX1" fmla="*/ 5073 w 10009"/>
              <a:gd name="connsiteY1" fmla="*/ 102 h 10052"/>
              <a:gd name="connsiteX2" fmla="*/ 520 w 10009"/>
              <a:gd name="connsiteY2" fmla="*/ 380 h 10052"/>
              <a:gd name="connsiteX3" fmla="*/ 10 w 10009"/>
              <a:gd name="connsiteY3" fmla="*/ 4663 h 10052"/>
              <a:gd name="connsiteX4" fmla="*/ 391 w 10009"/>
              <a:gd name="connsiteY4" fmla="*/ 9493 h 10052"/>
              <a:gd name="connsiteX5" fmla="*/ 5104 w 10009"/>
              <a:gd name="connsiteY5" fmla="*/ 9913 h 10052"/>
              <a:gd name="connsiteX6" fmla="*/ 9529 w 10009"/>
              <a:gd name="connsiteY6" fmla="*/ 9692 h 10052"/>
              <a:gd name="connsiteX7" fmla="*/ 10004 w 10009"/>
              <a:gd name="connsiteY7" fmla="*/ 5096 h 10052"/>
              <a:gd name="connsiteX8" fmla="*/ 9518 w 10009"/>
              <a:gd name="connsiteY8" fmla="*/ 437 h 10052"/>
              <a:gd name="connsiteX0" fmla="*/ 9518 w 10009"/>
              <a:gd name="connsiteY0" fmla="*/ 437 h 10052"/>
              <a:gd name="connsiteX1" fmla="*/ 5073 w 10009"/>
              <a:gd name="connsiteY1" fmla="*/ 102 h 10052"/>
              <a:gd name="connsiteX2" fmla="*/ 520 w 10009"/>
              <a:gd name="connsiteY2" fmla="*/ 380 h 10052"/>
              <a:gd name="connsiteX3" fmla="*/ 10 w 10009"/>
              <a:gd name="connsiteY3" fmla="*/ 4663 h 10052"/>
              <a:gd name="connsiteX4" fmla="*/ 391 w 10009"/>
              <a:gd name="connsiteY4" fmla="*/ 9493 h 10052"/>
              <a:gd name="connsiteX5" fmla="*/ 5104 w 10009"/>
              <a:gd name="connsiteY5" fmla="*/ 9913 h 10052"/>
              <a:gd name="connsiteX6" fmla="*/ 9529 w 10009"/>
              <a:gd name="connsiteY6" fmla="*/ 9692 h 10052"/>
              <a:gd name="connsiteX7" fmla="*/ 10004 w 10009"/>
              <a:gd name="connsiteY7" fmla="*/ 5096 h 10052"/>
              <a:gd name="connsiteX8" fmla="*/ 9518 w 10009"/>
              <a:gd name="connsiteY8" fmla="*/ 437 h 10052"/>
              <a:gd name="connsiteX0" fmla="*/ 9518 w 10009"/>
              <a:gd name="connsiteY0" fmla="*/ 484 h 10099"/>
              <a:gd name="connsiteX1" fmla="*/ 5073 w 10009"/>
              <a:gd name="connsiteY1" fmla="*/ 149 h 10099"/>
              <a:gd name="connsiteX2" fmla="*/ 520 w 10009"/>
              <a:gd name="connsiteY2" fmla="*/ 355 h 10099"/>
              <a:gd name="connsiteX3" fmla="*/ 10 w 10009"/>
              <a:gd name="connsiteY3" fmla="*/ 4710 h 10099"/>
              <a:gd name="connsiteX4" fmla="*/ 391 w 10009"/>
              <a:gd name="connsiteY4" fmla="*/ 9540 h 10099"/>
              <a:gd name="connsiteX5" fmla="*/ 5104 w 10009"/>
              <a:gd name="connsiteY5" fmla="*/ 9960 h 10099"/>
              <a:gd name="connsiteX6" fmla="*/ 9529 w 10009"/>
              <a:gd name="connsiteY6" fmla="*/ 9739 h 10099"/>
              <a:gd name="connsiteX7" fmla="*/ 10004 w 10009"/>
              <a:gd name="connsiteY7" fmla="*/ 5143 h 10099"/>
              <a:gd name="connsiteX8" fmla="*/ 9518 w 10009"/>
              <a:gd name="connsiteY8" fmla="*/ 484 h 10099"/>
              <a:gd name="connsiteX0" fmla="*/ 9518 w 10009"/>
              <a:gd name="connsiteY0" fmla="*/ 436 h 10051"/>
              <a:gd name="connsiteX1" fmla="*/ 5073 w 10009"/>
              <a:gd name="connsiteY1" fmla="*/ 101 h 10051"/>
              <a:gd name="connsiteX2" fmla="*/ 520 w 10009"/>
              <a:gd name="connsiteY2" fmla="*/ 307 h 10051"/>
              <a:gd name="connsiteX3" fmla="*/ 10 w 10009"/>
              <a:gd name="connsiteY3" fmla="*/ 4662 h 10051"/>
              <a:gd name="connsiteX4" fmla="*/ 391 w 10009"/>
              <a:gd name="connsiteY4" fmla="*/ 9492 h 10051"/>
              <a:gd name="connsiteX5" fmla="*/ 5104 w 10009"/>
              <a:gd name="connsiteY5" fmla="*/ 9912 h 10051"/>
              <a:gd name="connsiteX6" fmla="*/ 9529 w 10009"/>
              <a:gd name="connsiteY6" fmla="*/ 9691 h 10051"/>
              <a:gd name="connsiteX7" fmla="*/ 10004 w 10009"/>
              <a:gd name="connsiteY7" fmla="*/ 5095 h 10051"/>
              <a:gd name="connsiteX8" fmla="*/ 9518 w 10009"/>
              <a:gd name="connsiteY8" fmla="*/ 436 h 10051"/>
              <a:gd name="connsiteX0" fmla="*/ 9646 w 10137"/>
              <a:gd name="connsiteY0" fmla="*/ 436 h 10051"/>
              <a:gd name="connsiteX1" fmla="*/ 5201 w 10137"/>
              <a:gd name="connsiteY1" fmla="*/ 101 h 10051"/>
              <a:gd name="connsiteX2" fmla="*/ 648 w 10137"/>
              <a:gd name="connsiteY2" fmla="*/ 307 h 10051"/>
              <a:gd name="connsiteX3" fmla="*/ 2 w 10137"/>
              <a:gd name="connsiteY3" fmla="*/ 4855 h 10051"/>
              <a:gd name="connsiteX4" fmla="*/ 519 w 10137"/>
              <a:gd name="connsiteY4" fmla="*/ 9492 h 10051"/>
              <a:gd name="connsiteX5" fmla="*/ 5232 w 10137"/>
              <a:gd name="connsiteY5" fmla="*/ 9912 h 10051"/>
              <a:gd name="connsiteX6" fmla="*/ 9657 w 10137"/>
              <a:gd name="connsiteY6" fmla="*/ 9691 h 10051"/>
              <a:gd name="connsiteX7" fmla="*/ 10132 w 10137"/>
              <a:gd name="connsiteY7" fmla="*/ 5095 h 10051"/>
              <a:gd name="connsiteX8" fmla="*/ 9646 w 10137"/>
              <a:gd name="connsiteY8" fmla="*/ 436 h 10051"/>
              <a:gd name="connsiteX0" fmla="*/ 9647 w 10138"/>
              <a:gd name="connsiteY0" fmla="*/ 436 h 10051"/>
              <a:gd name="connsiteX1" fmla="*/ 5202 w 10138"/>
              <a:gd name="connsiteY1" fmla="*/ 101 h 10051"/>
              <a:gd name="connsiteX2" fmla="*/ 479 w 10138"/>
              <a:gd name="connsiteY2" fmla="*/ 350 h 10051"/>
              <a:gd name="connsiteX3" fmla="*/ 3 w 10138"/>
              <a:gd name="connsiteY3" fmla="*/ 4855 h 10051"/>
              <a:gd name="connsiteX4" fmla="*/ 520 w 10138"/>
              <a:gd name="connsiteY4" fmla="*/ 9492 h 10051"/>
              <a:gd name="connsiteX5" fmla="*/ 5233 w 10138"/>
              <a:gd name="connsiteY5" fmla="*/ 9912 h 10051"/>
              <a:gd name="connsiteX6" fmla="*/ 9658 w 10138"/>
              <a:gd name="connsiteY6" fmla="*/ 9691 h 10051"/>
              <a:gd name="connsiteX7" fmla="*/ 10133 w 10138"/>
              <a:gd name="connsiteY7" fmla="*/ 5095 h 10051"/>
              <a:gd name="connsiteX8" fmla="*/ 9647 w 10138"/>
              <a:gd name="connsiteY8" fmla="*/ 436 h 10051"/>
              <a:gd name="connsiteX0" fmla="*/ 9647 w 10138"/>
              <a:gd name="connsiteY0" fmla="*/ 444 h 10059"/>
              <a:gd name="connsiteX1" fmla="*/ 5202 w 10138"/>
              <a:gd name="connsiteY1" fmla="*/ 109 h 10059"/>
              <a:gd name="connsiteX2" fmla="*/ 479 w 10138"/>
              <a:gd name="connsiteY2" fmla="*/ 358 h 10059"/>
              <a:gd name="connsiteX3" fmla="*/ 3 w 10138"/>
              <a:gd name="connsiteY3" fmla="*/ 4863 h 10059"/>
              <a:gd name="connsiteX4" fmla="*/ 520 w 10138"/>
              <a:gd name="connsiteY4" fmla="*/ 9500 h 10059"/>
              <a:gd name="connsiteX5" fmla="*/ 5233 w 10138"/>
              <a:gd name="connsiteY5" fmla="*/ 9920 h 10059"/>
              <a:gd name="connsiteX6" fmla="*/ 9658 w 10138"/>
              <a:gd name="connsiteY6" fmla="*/ 9699 h 10059"/>
              <a:gd name="connsiteX7" fmla="*/ 10133 w 10138"/>
              <a:gd name="connsiteY7" fmla="*/ 5103 h 10059"/>
              <a:gd name="connsiteX8" fmla="*/ 9647 w 10138"/>
              <a:gd name="connsiteY8" fmla="*/ 444 h 10059"/>
              <a:gd name="connsiteX0" fmla="*/ 9647 w 10138"/>
              <a:gd name="connsiteY0" fmla="*/ 444 h 10059"/>
              <a:gd name="connsiteX1" fmla="*/ 5202 w 10138"/>
              <a:gd name="connsiteY1" fmla="*/ 109 h 10059"/>
              <a:gd name="connsiteX2" fmla="*/ 479 w 10138"/>
              <a:gd name="connsiteY2" fmla="*/ 358 h 10059"/>
              <a:gd name="connsiteX3" fmla="*/ 3 w 10138"/>
              <a:gd name="connsiteY3" fmla="*/ 4863 h 10059"/>
              <a:gd name="connsiteX4" fmla="*/ 520 w 10138"/>
              <a:gd name="connsiteY4" fmla="*/ 9500 h 10059"/>
              <a:gd name="connsiteX5" fmla="*/ 5233 w 10138"/>
              <a:gd name="connsiteY5" fmla="*/ 9920 h 10059"/>
              <a:gd name="connsiteX6" fmla="*/ 9658 w 10138"/>
              <a:gd name="connsiteY6" fmla="*/ 9699 h 10059"/>
              <a:gd name="connsiteX7" fmla="*/ 10133 w 10138"/>
              <a:gd name="connsiteY7" fmla="*/ 5103 h 10059"/>
              <a:gd name="connsiteX8" fmla="*/ 9647 w 10138"/>
              <a:gd name="connsiteY8" fmla="*/ 444 h 10059"/>
              <a:gd name="connsiteX0" fmla="*/ 9647 w 10138"/>
              <a:gd name="connsiteY0" fmla="*/ 489 h 10104"/>
              <a:gd name="connsiteX1" fmla="*/ 4976 w 10138"/>
              <a:gd name="connsiteY1" fmla="*/ 47 h 10104"/>
              <a:gd name="connsiteX2" fmla="*/ 479 w 10138"/>
              <a:gd name="connsiteY2" fmla="*/ 403 h 10104"/>
              <a:gd name="connsiteX3" fmla="*/ 3 w 10138"/>
              <a:gd name="connsiteY3" fmla="*/ 4908 h 10104"/>
              <a:gd name="connsiteX4" fmla="*/ 520 w 10138"/>
              <a:gd name="connsiteY4" fmla="*/ 9545 h 10104"/>
              <a:gd name="connsiteX5" fmla="*/ 5233 w 10138"/>
              <a:gd name="connsiteY5" fmla="*/ 9965 h 10104"/>
              <a:gd name="connsiteX6" fmla="*/ 9658 w 10138"/>
              <a:gd name="connsiteY6" fmla="*/ 9744 h 10104"/>
              <a:gd name="connsiteX7" fmla="*/ 10133 w 10138"/>
              <a:gd name="connsiteY7" fmla="*/ 5148 h 10104"/>
              <a:gd name="connsiteX8" fmla="*/ 9647 w 10138"/>
              <a:gd name="connsiteY8" fmla="*/ 489 h 10104"/>
              <a:gd name="connsiteX0" fmla="*/ 9783 w 10174"/>
              <a:gd name="connsiteY0" fmla="*/ 464 h 10122"/>
              <a:gd name="connsiteX1" fmla="*/ 4976 w 10174"/>
              <a:gd name="connsiteY1" fmla="*/ 65 h 10122"/>
              <a:gd name="connsiteX2" fmla="*/ 479 w 10174"/>
              <a:gd name="connsiteY2" fmla="*/ 421 h 10122"/>
              <a:gd name="connsiteX3" fmla="*/ 3 w 10174"/>
              <a:gd name="connsiteY3" fmla="*/ 4926 h 10122"/>
              <a:gd name="connsiteX4" fmla="*/ 520 w 10174"/>
              <a:gd name="connsiteY4" fmla="*/ 9563 h 10122"/>
              <a:gd name="connsiteX5" fmla="*/ 5233 w 10174"/>
              <a:gd name="connsiteY5" fmla="*/ 9983 h 10122"/>
              <a:gd name="connsiteX6" fmla="*/ 9658 w 10174"/>
              <a:gd name="connsiteY6" fmla="*/ 9762 h 10122"/>
              <a:gd name="connsiteX7" fmla="*/ 10133 w 10174"/>
              <a:gd name="connsiteY7" fmla="*/ 5166 h 10122"/>
              <a:gd name="connsiteX8" fmla="*/ 9783 w 10174"/>
              <a:gd name="connsiteY8" fmla="*/ 464 h 10122"/>
              <a:gd name="connsiteX0" fmla="*/ 9783 w 10325"/>
              <a:gd name="connsiteY0" fmla="*/ 464 h 10122"/>
              <a:gd name="connsiteX1" fmla="*/ 4976 w 10325"/>
              <a:gd name="connsiteY1" fmla="*/ 65 h 10122"/>
              <a:gd name="connsiteX2" fmla="*/ 479 w 10325"/>
              <a:gd name="connsiteY2" fmla="*/ 421 h 10122"/>
              <a:gd name="connsiteX3" fmla="*/ 3 w 10325"/>
              <a:gd name="connsiteY3" fmla="*/ 4926 h 10122"/>
              <a:gd name="connsiteX4" fmla="*/ 520 w 10325"/>
              <a:gd name="connsiteY4" fmla="*/ 9563 h 10122"/>
              <a:gd name="connsiteX5" fmla="*/ 5233 w 10325"/>
              <a:gd name="connsiteY5" fmla="*/ 9983 h 10122"/>
              <a:gd name="connsiteX6" fmla="*/ 9658 w 10325"/>
              <a:gd name="connsiteY6" fmla="*/ 9762 h 10122"/>
              <a:gd name="connsiteX7" fmla="*/ 10325 w 10325"/>
              <a:gd name="connsiteY7" fmla="*/ 4952 h 10122"/>
              <a:gd name="connsiteX8" fmla="*/ 9783 w 10325"/>
              <a:gd name="connsiteY8" fmla="*/ 464 h 10122"/>
              <a:gd name="connsiteX0" fmla="*/ 9783 w 10364"/>
              <a:gd name="connsiteY0" fmla="*/ 464 h 10136"/>
              <a:gd name="connsiteX1" fmla="*/ 4976 w 10364"/>
              <a:gd name="connsiteY1" fmla="*/ 65 h 10136"/>
              <a:gd name="connsiteX2" fmla="*/ 479 w 10364"/>
              <a:gd name="connsiteY2" fmla="*/ 421 h 10136"/>
              <a:gd name="connsiteX3" fmla="*/ 3 w 10364"/>
              <a:gd name="connsiteY3" fmla="*/ 4926 h 10136"/>
              <a:gd name="connsiteX4" fmla="*/ 520 w 10364"/>
              <a:gd name="connsiteY4" fmla="*/ 9563 h 10136"/>
              <a:gd name="connsiteX5" fmla="*/ 5233 w 10364"/>
              <a:gd name="connsiteY5" fmla="*/ 9983 h 10136"/>
              <a:gd name="connsiteX6" fmla="*/ 9986 w 10364"/>
              <a:gd name="connsiteY6" fmla="*/ 9527 h 10136"/>
              <a:gd name="connsiteX7" fmla="*/ 10325 w 10364"/>
              <a:gd name="connsiteY7" fmla="*/ 4952 h 10136"/>
              <a:gd name="connsiteX8" fmla="*/ 9783 w 10364"/>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467"/>
              <a:gd name="connsiteY0" fmla="*/ 464 h 10099"/>
              <a:gd name="connsiteX1" fmla="*/ 4976 w 10467"/>
              <a:gd name="connsiteY1" fmla="*/ 65 h 10099"/>
              <a:gd name="connsiteX2" fmla="*/ 479 w 10467"/>
              <a:gd name="connsiteY2" fmla="*/ 421 h 10099"/>
              <a:gd name="connsiteX3" fmla="*/ 3 w 10467"/>
              <a:gd name="connsiteY3" fmla="*/ 4926 h 10099"/>
              <a:gd name="connsiteX4" fmla="*/ 520 w 10467"/>
              <a:gd name="connsiteY4" fmla="*/ 9563 h 10099"/>
              <a:gd name="connsiteX5" fmla="*/ 5403 w 10467"/>
              <a:gd name="connsiteY5" fmla="*/ 9897 h 10099"/>
              <a:gd name="connsiteX6" fmla="*/ 9986 w 10467"/>
              <a:gd name="connsiteY6" fmla="*/ 9527 h 10099"/>
              <a:gd name="connsiteX7" fmla="*/ 10325 w 10467"/>
              <a:gd name="connsiteY7" fmla="*/ 4952 h 10099"/>
              <a:gd name="connsiteX8" fmla="*/ 9783 w 10467"/>
              <a:gd name="connsiteY8" fmla="*/ 464 h 10099"/>
              <a:gd name="connsiteX0" fmla="*/ 9783 w 10467"/>
              <a:gd name="connsiteY0" fmla="*/ 464 h 10112"/>
              <a:gd name="connsiteX1" fmla="*/ 4976 w 10467"/>
              <a:gd name="connsiteY1" fmla="*/ 65 h 10112"/>
              <a:gd name="connsiteX2" fmla="*/ 479 w 10467"/>
              <a:gd name="connsiteY2" fmla="*/ 421 h 10112"/>
              <a:gd name="connsiteX3" fmla="*/ 3 w 10467"/>
              <a:gd name="connsiteY3" fmla="*/ 4926 h 10112"/>
              <a:gd name="connsiteX4" fmla="*/ 418 w 10467"/>
              <a:gd name="connsiteY4" fmla="*/ 9584 h 10112"/>
              <a:gd name="connsiteX5" fmla="*/ 5403 w 10467"/>
              <a:gd name="connsiteY5" fmla="*/ 9897 h 10112"/>
              <a:gd name="connsiteX6" fmla="*/ 9986 w 10467"/>
              <a:gd name="connsiteY6" fmla="*/ 9527 h 10112"/>
              <a:gd name="connsiteX7" fmla="*/ 10325 w 10467"/>
              <a:gd name="connsiteY7" fmla="*/ 4952 h 10112"/>
              <a:gd name="connsiteX8" fmla="*/ 9783 w 10467"/>
              <a:gd name="connsiteY8" fmla="*/ 464 h 10112"/>
              <a:gd name="connsiteX0" fmla="*/ 9783 w 10467"/>
              <a:gd name="connsiteY0" fmla="*/ 464 h 10168"/>
              <a:gd name="connsiteX1" fmla="*/ 4976 w 10467"/>
              <a:gd name="connsiteY1" fmla="*/ 65 h 10168"/>
              <a:gd name="connsiteX2" fmla="*/ 479 w 10467"/>
              <a:gd name="connsiteY2" fmla="*/ 421 h 10168"/>
              <a:gd name="connsiteX3" fmla="*/ 3 w 10467"/>
              <a:gd name="connsiteY3" fmla="*/ 4926 h 10168"/>
              <a:gd name="connsiteX4" fmla="*/ 418 w 10467"/>
              <a:gd name="connsiteY4" fmla="*/ 9584 h 10168"/>
              <a:gd name="connsiteX5" fmla="*/ 5403 w 10467"/>
              <a:gd name="connsiteY5" fmla="*/ 10025 h 10168"/>
              <a:gd name="connsiteX6" fmla="*/ 9986 w 10467"/>
              <a:gd name="connsiteY6" fmla="*/ 9527 h 10168"/>
              <a:gd name="connsiteX7" fmla="*/ 10325 w 10467"/>
              <a:gd name="connsiteY7" fmla="*/ 4952 h 10168"/>
              <a:gd name="connsiteX8" fmla="*/ 9783 w 10467"/>
              <a:gd name="connsiteY8" fmla="*/ 464 h 10168"/>
              <a:gd name="connsiteX0" fmla="*/ 9783 w 10467"/>
              <a:gd name="connsiteY0" fmla="*/ 464 h 10168"/>
              <a:gd name="connsiteX1" fmla="*/ 4976 w 10467"/>
              <a:gd name="connsiteY1" fmla="*/ 65 h 10168"/>
              <a:gd name="connsiteX2" fmla="*/ 479 w 10467"/>
              <a:gd name="connsiteY2" fmla="*/ 421 h 10168"/>
              <a:gd name="connsiteX3" fmla="*/ 3 w 10467"/>
              <a:gd name="connsiteY3" fmla="*/ 4926 h 10168"/>
              <a:gd name="connsiteX4" fmla="*/ 418 w 10467"/>
              <a:gd name="connsiteY4" fmla="*/ 9584 h 10168"/>
              <a:gd name="connsiteX5" fmla="*/ 5403 w 10467"/>
              <a:gd name="connsiteY5" fmla="*/ 10025 h 10168"/>
              <a:gd name="connsiteX6" fmla="*/ 9986 w 10467"/>
              <a:gd name="connsiteY6" fmla="*/ 9527 h 10168"/>
              <a:gd name="connsiteX7" fmla="*/ 10325 w 10467"/>
              <a:gd name="connsiteY7" fmla="*/ 4952 h 10168"/>
              <a:gd name="connsiteX8" fmla="*/ 9783 w 10467"/>
              <a:gd name="connsiteY8" fmla="*/ 464 h 10168"/>
              <a:gd name="connsiteX0" fmla="*/ 9783 w 10399"/>
              <a:gd name="connsiteY0" fmla="*/ 464 h 10244"/>
              <a:gd name="connsiteX1" fmla="*/ 4976 w 10399"/>
              <a:gd name="connsiteY1" fmla="*/ 65 h 10244"/>
              <a:gd name="connsiteX2" fmla="*/ 479 w 10399"/>
              <a:gd name="connsiteY2" fmla="*/ 421 h 10244"/>
              <a:gd name="connsiteX3" fmla="*/ 3 w 10399"/>
              <a:gd name="connsiteY3" fmla="*/ 4926 h 10244"/>
              <a:gd name="connsiteX4" fmla="*/ 418 w 10399"/>
              <a:gd name="connsiteY4" fmla="*/ 9584 h 10244"/>
              <a:gd name="connsiteX5" fmla="*/ 5403 w 10399"/>
              <a:gd name="connsiteY5" fmla="*/ 10025 h 10244"/>
              <a:gd name="connsiteX6" fmla="*/ 9850 w 10399"/>
              <a:gd name="connsiteY6" fmla="*/ 9784 h 10244"/>
              <a:gd name="connsiteX7" fmla="*/ 10325 w 10399"/>
              <a:gd name="connsiteY7" fmla="*/ 4952 h 10244"/>
              <a:gd name="connsiteX8" fmla="*/ 9783 w 10399"/>
              <a:gd name="connsiteY8" fmla="*/ 464 h 10244"/>
              <a:gd name="connsiteX0" fmla="*/ 9783 w 10399"/>
              <a:gd name="connsiteY0" fmla="*/ 464 h 10152"/>
              <a:gd name="connsiteX1" fmla="*/ 4976 w 10399"/>
              <a:gd name="connsiteY1" fmla="*/ 65 h 10152"/>
              <a:gd name="connsiteX2" fmla="*/ 479 w 10399"/>
              <a:gd name="connsiteY2" fmla="*/ 421 h 10152"/>
              <a:gd name="connsiteX3" fmla="*/ 3 w 10399"/>
              <a:gd name="connsiteY3" fmla="*/ 4926 h 10152"/>
              <a:gd name="connsiteX4" fmla="*/ 418 w 10399"/>
              <a:gd name="connsiteY4" fmla="*/ 9584 h 10152"/>
              <a:gd name="connsiteX5" fmla="*/ 5403 w 10399"/>
              <a:gd name="connsiteY5" fmla="*/ 10025 h 10152"/>
              <a:gd name="connsiteX6" fmla="*/ 9850 w 10399"/>
              <a:gd name="connsiteY6" fmla="*/ 9784 h 10152"/>
              <a:gd name="connsiteX7" fmla="*/ 10325 w 10399"/>
              <a:gd name="connsiteY7" fmla="*/ 4952 h 10152"/>
              <a:gd name="connsiteX8" fmla="*/ 9783 w 10399"/>
              <a:gd name="connsiteY8" fmla="*/ 464 h 10152"/>
              <a:gd name="connsiteX0" fmla="*/ 9783 w 10326"/>
              <a:gd name="connsiteY0" fmla="*/ 464 h 10152"/>
              <a:gd name="connsiteX1" fmla="*/ 4976 w 10326"/>
              <a:gd name="connsiteY1" fmla="*/ 65 h 10152"/>
              <a:gd name="connsiteX2" fmla="*/ 479 w 10326"/>
              <a:gd name="connsiteY2" fmla="*/ 421 h 10152"/>
              <a:gd name="connsiteX3" fmla="*/ 3 w 10326"/>
              <a:gd name="connsiteY3" fmla="*/ 4926 h 10152"/>
              <a:gd name="connsiteX4" fmla="*/ 418 w 10326"/>
              <a:gd name="connsiteY4" fmla="*/ 9584 h 10152"/>
              <a:gd name="connsiteX5" fmla="*/ 5403 w 10326"/>
              <a:gd name="connsiteY5" fmla="*/ 10025 h 10152"/>
              <a:gd name="connsiteX6" fmla="*/ 9850 w 10326"/>
              <a:gd name="connsiteY6" fmla="*/ 9784 h 10152"/>
              <a:gd name="connsiteX7" fmla="*/ 10325 w 10326"/>
              <a:gd name="connsiteY7" fmla="*/ 4952 h 10152"/>
              <a:gd name="connsiteX8" fmla="*/ 9783 w 10326"/>
              <a:gd name="connsiteY8" fmla="*/ 464 h 10152"/>
              <a:gd name="connsiteX0" fmla="*/ 9783 w 10334"/>
              <a:gd name="connsiteY0" fmla="*/ 464 h 10151"/>
              <a:gd name="connsiteX1" fmla="*/ 4976 w 10334"/>
              <a:gd name="connsiteY1" fmla="*/ 65 h 10151"/>
              <a:gd name="connsiteX2" fmla="*/ 479 w 10334"/>
              <a:gd name="connsiteY2" fmla="*/ 421 h 10151"/>
              <a:gd name="connsiteX3" fmla="*/ 3 w 10334"/>
              <a:gd name="connsiteY3" fmla="*/ 4926 h 10151"/>
              <a:gd name="connsiteX4" fmla="*/ 418 w 10334"/>
              <a:gd name="connsiteY4" fmla="*/ 9584 h 10151"/>
              <a:gd name="connsiteX5" fmla="*/ 5403 w 10334"/>
              <a:gd name="connsiteY5" fmla="*/ 10025 h 10151"/>
              <a:gd name="connsiteX6" fmla="*/ 9941 w 10334"/>
              <a:gd name="connsiteY6" fmla="*/ 9805 h 10151"/>
              <a:gd name="connsiteX7" fmla="*/ 10325 w 10334"/>
              <a:gd name="connsiteY7" fmla="*/ 4952 h 10151"/>
              <a:gd name="connsiteX8" fmla="*/ 9783 w 10334"/>
              <a:gd name="connsiteY8" fmla="*/ 464 h 10151"/>
              <a:gd name="connsiteX0" fmla="*/ 9783 w 10353"/>
              <a:gd name="connsiteY0" fmla="*/ 464 h 10151"/>
              <a:gd name="connsiteX1" fmla="*/ 4976 w 10353"/>
              <a:gd name="connsiteY1" fmla="*/ 65 h 10151"/>
              <a:gd name="connsiteX2" fmla="*/ 479 w 10353"/>
              <a:gd name="connsiteY2" fmla="*/ 421 h 10151"/>
              <a:gd name="connsiteX3" fmla="*/ 3 w 10353"/>
              <a:gd name="connsiteY3" fmla="*/ 4926 h 10151"/>
              <a:gd name="connsiteX4" fmla="*/ 418 w 10353"/>
              <a:gd name="connsiteY4" fmla="*/ 9584 h 10151"/>
              <a:gd name="connsiteX5" fmla="*/ 5403 w 10353"/>
              <a:gd name="connsiteY5" fmla="*/ 10025 h 10151"/>
              <a:gd name="connsiteX6" fmla="*/ 9941 w 10353"/>
              <a:gd name="connsiteY6" fmla="*/ 9805 h 10151"/>
              <a:gd name="connsiteX7" fmla="*/ 10348 w 10353"/>
              <a:gd name="connsiteY7" fmla="*/ 5038 h 10151"/>
              <a:gd name="connsiteX8" fmla="*/ 9783 w 10353"/>
              <a:gd name="connsiteY8" fmla="*/ 464 h 10151"/>
              <a:gd name="connsiteX0" fmla="*/ 9817 w 10353"/>
              <a:gd name="connsiteY0" fmla="*/ 454 h 10162"/>
              <a:gd name="connsiteX1" fmla="*/ 4976 w 10353"/>
              <a:gd name="connsiteY1" fmla="*/ 76 h 10162"/>
              <a:gd name="connsiteX2" fmla="*/ 479 w 10353"/>
              <a:gd name="connsiteY2" fmla="*/ 432 h 10162"/>
              <a:gd name="connsiteX3" fmla="*/ 3 w 10353"/>
              <a:gd name="connsiteY3" fmla="*/ 4937 h 10162"/>
              <a:gd name="connsiteX4" fmla="*/ 418 w 10353"/>
              <a:gd name="connsiteY4" fmla="*/ 9595 h 10162"/>
              <a:gd name="connsiteX5" fmla="*/ 5403 w 10353"/>
              <a:gd name="connsiteY5" fmla="*/ 10036 h 10162"/>
              <a:gd name="connsiteX6" fmla="*/ 9941 w 10353"/>
              <a:gd name="connsiteY6" fmla="*/ 9816 h 10162"/>
              <a:gd name="connsiteX7" fmla="*/ 10348 w 10353"/>
              <a:gd name="connsiteY7" fmla="*/ 5049 h 10162"/>
              <a:gd name="connsiteX8" fmla="*/ 9817 w 10353"/>
              <a:gd name="connsiteY8" fmla="*/ 454 h 10162"/>
              <a:gd name="connsiteX0" fmla="*/ 9817 w 10353"/>
              <a:gd name="connsiteY0" fmla="*/ 446 h 10154"/>
              <a:gd name="connsiteX1" fmla="*/ 5010 w 10353"/>
              <a:gd name="connsiteY1" fmla="*/ 89 h 10154"/>
              <a:gd name="connsiteX2" fmla="*/ 479 w 10353"/>
              <a:gd name="connsiteY2" fmla="*/ 424 h 10154"/>
              <a:gd name="connsiteX3" fmla="*/ 3 w 10353"/>
              <a:gd name="connsiteY3" fmla="*/ 4929 h 10154"/>
              <a:gd name="connsiteX4" fmla="*/ 418 w 10353"/>
              <a:gd name="connsiteY4" fmla="*/ 9587 h 10154"/>
              <a:gd name="connsiteX5" fmla="*/ 5403 w 10353"/>
              <a:gd name="connsiteY5" fmla="*/ 10028 h 10154"/>
              <a:gd name="connsiteX6" fmla="*/ 9941 w 10353"/>
              <a:gd name="connsiteY6" fmla="*/ 9808 h 10154"/>
              <a:gd name="connsiteX7" fmla="*/ 10348 w 10353"/>
              <a:gd name="connsiteY7" fmla="*/ 5041 h 10154"/>
              <a:gd name="connsiteX8" fmla="*/ 9817 w 10353"/>
              <a:gd name="connsiteY8" fmla="*/ 446 h 10154"/>
              <a:gd name="connsiteX0" fmla="*/ 9817 w 10353"/>
              <a:gd name="connsiteY0" fmla="*/ 446 h 10154"/>
              <a:gd name="connsiteX1" fmla="*/ 5010 w 10353"/>
              <a:gd name="connsiteY1" fmla="*/ 89 h 10154"/>
              <a:gd name="connsiteX2" fmla="*/ 479 w 10353"/>
              <a:gd name="connsiteY2" fmla="*/ 424 h 10154"/>
              <a:gd name="connsiteX3" fmla="*/ 3 w 10353"/>
              <a:gd name="connsiteY3" fmla="*/ 4929 h 10154"/>
              <a:gd name="connsiteX4" fmla="*/ 418 w 10353"/>
              <a:gd name="connsiteY4" fmla="*/ 9587 h 10154"/>
              <a:gd name="connsiteX5" fmla="*/ 5403 w 10353"/>
              <a:gd name="connsiteY5" fmla="*/ 10028 h 10154"/>
              <a:gd name="connsiteX6" fmla="*/ 9941 w 10353"/>
              <a:gd name="connsiteY6" fmla="*/ 9808 h 10154"/>
              <a:gd name="connsiteX7" fmla="*/ 10348 w 10353"/>
              <a:gd name="connsiteY7" fmla="*/ 5041 h 10154"/>
              <a:gd name="connsiteX8" fmla="*/ 9817 w 10353"/>
              <a:gd name="connsiteY8" fmla="*/ 446 h 10154"/>
              <a:gd name="connsiteX0" fmla="*/ 9817 w 10353"/>
              <a:gd name="connsiteY0" fmla="*/ 466 h 10174"/>
              <a:gd name="connsiteX1" fmla="*/ 5010 w 10353"/>
              <a:gd name="connsiteY1" fmla="*/ 109 h 10174"/>
              <a:gd name="connsiteX2" fmla="*/ 377 w 10353"/>
              <a:gd name="connsiteY2" fmla="*/ 358 h 10174"/>
              <a:gd name="connsiteX3" fmla="*/ 3 w 10353"/>
              <a:gd name="connsiteY3" fmla="*/ 4949 h 10174"/>
              <a:gd name="connsiteX4" fmla="*/ 418 w 10353"/>
              <a:gd name="connsiteY4" fmla="*/ 9607 h 10174"/>
              <a:gd name="connsiteX5" fmla="*/ 5403 w 10353"/>
              <a:gd name="connsiteY5" fmla="*/ 10048 h 10174"/>
              <a:gd name="connsiteX6" fmla="*/ 9941 w 10353"/>
              <a:gd name="connsiteY6" fmla="*/ 9828 h 10174"/>
              <a:gd name="connsiteX7" fmla="*/ 10348 w 10353"/>
              <a:gd name="connsiteY7" fmla="*/ 5061 h 10174"/>
              <a:gd name="connsiteX8" fmla="*/ 9817 w 10353"/>
              <a:gd name="connsiteY8" fmla="*/ 466 h 10174"/>
              <a:gd name="connsiteX0" fmla="*/ 9817 w 10353"/>
              <a:gd name="connsiteY0" fmla="*/ 565 h 10273"/>
              <a:gd name="connsiteX1" fmla="*/ 5010 w 10353"/>
              <a:gd name="connsiteY1" fmla="*/ 208 h 10273"/>
              <a:gd name="connsiteX2" fmla="*/ 377 w 10353"/>
              <a:gd name="connsiteY2" fmla="*/ 457 h 10273"/>
              <a:gd name="connsiteX3" fmla="*/ 3 w 10353"/>
              <a:gd name="connsiteY3" fmla="*/ 5048 h 10273"/>
              <a:gd name="connsiteX4" fmla="*/ 418 w 10353"/>
              <a:gd name="connsiteY4" fmla="*/ 9706 h 10273"/>
              <a:gd name="connsiteX5" fmla="*/ 5403 w 10353"/>
              <a:gd name="connsiteY5" fmla="*/ 10147 h 10273"/>
              <a:gd name="connsiteX6" fmla="*/ 9941 w 10353"/>
              <a:gd name="connsiteY6" fmla="*/ 9927 h 10273"/>
              <a:gd name="connsiteX7" fmla="*/ 10348 w 10353"/>
              <a:gd name="connsiteY7" fmla="*/ 5160 h 10273"/>
              <a:gd name="connsiteX8" fmla="*/ 9817 w 10353"/>
              <a:gd name="connsiteY8" fmla="*/ 565 h 10273"/>
              <a:gd name="connsiteX0" fmla="*/ 9817 w 10353"/>
              <a:gd name="connsiteY0" fmla="*/ 565 h 10273"/>
              <a:gd name="connsiteX1" fmla="*/ 5010 w 10353"/>
              <a:gd name="connsiteY1" fmla="*/ 208 h 10273"/>
              <a:gd name="connsiteX2" fmla="*/ 377 w 10353"/>
              <a:gd name="connsiteY2" fmla="*/ 457 h 10273"/>
              <a:gd name="connsiteX3" fmla="*/ 3 w 10353"/>
              <a:gd name="connsiteY3" fmla="*/ 5048 h 10273"/>
              <a:gd name="connsiteX4" fmla="*/ 418 w 10353"/>
              <a:gd name="connsiteY4" fmla="*/ 9706 h 10273"/>
              <a:gd name="connsiteX5" fmla="*/ 5403 w 10353"/>
              <a:gd name="connsiteY5" fmla="*/ 10147 h 10273"/>
              <a:gd name="connsiteX6" fmla="*/ 9941 w 10353"/>
              <a:gd name="connsiteY6" fmla="*/ 9927 h 10273"/>
              <a:gd name="connsiteX7" fmla="*/ 10348 w 10353"/>
              <a:gd name="connsiteY7" fmla="*/ 5160 h 10273"/>
              <a:gd name="connsiteX8" fmla="*/ 9817 w 10353"/>
              <a:gd name="connsiteY8" fmla="*/ 565 h 10273"/>
              <a:gd name="connsiteX0" fmla="*/ 9817 w 10353"/>
              <a:gd name="connsiteY0" fmla="*/ 482 h 10190"/>
              <a:gd name="connsiteX1" fmla="*/ 5010 w 10353"/>
              <a:gd name="connsiteY1" fmla="*/ 125 h 10190"/>
              <a:gd name="connsiteX2" fmla="*/ 377 w 10353"/>
              <a:gd name="connsiteY2" fmla="*/ 374 h 10190"/>
              <a:gd name="connsiteX3" fmla="*/ 3 w 10353"/>
              <a:gd name="connsiteY3" fmla="*/ 4965 h 10190"/>
              <a:gd name="connsiteX4" fmla="*/ 418 w 10353"/>
              <a:gd name="connsiteY4" fmla="*/ 9623 h 10190"/>
              <a:gd name="connsiteX5" fmla="*/ 5403 w 10353"/>
              <a:gd name="connsiteY5" fmla="*/ 10064 h 10190"/>
              <a:gd name="connsiteX6" fmla="*/ 9941 w 10353"/>
              <a:gd name="connsiteY6" fmla="*/ 9844 h 10190"/>
              <a:gd name="connsiteX7" fmla="*/ 10348 w 10353"/>
              <a:gd name="connsiteY7" fmla="*/ 5077 h 10190"/>
              <a:gd name="connsiteX8" fmla="*/ 9817 w 10353"/>
              <a:gd name="connsiteY8" fmla="*/ 482 h 10190"/>
              <a:gd name="connsiteX0" fmla="*/ 9815 w 10351"/>
              <a:gd name="connsiteY0" fmla="*/ 495 h 10203"/>
              <a:gd name="connsiteX1" fmla="*/ 5008 w 10351"/>
              <a:gd name="connsiteY1" fmla="*/ 138 h 10203"/>
              <a:gd name="connsiteX2" fmla="*/ 420 w 10351"/>
              <a:gd name="connsiteY2" fmla="*/ 366 h 10203"/>
              <a:gd name="connsiteX3" fmla="*/ 1 w 10351"/>
              <a:gd name="connsiteY3" fmla="*/ 4978 h 10203"/>
              <a:gd name="connsiteX4" fmla="*/ 416 w 10351"/>
              <a:gd name="connsiteY4" fmla="*/ 9636 h 10203"/>
              <a:gd name="connsiteX5" fmla="*/ 5401 w 10351"/>
              <a:gd name="connsiteY5" fmla="*/ 10077 h 10203"/>
              <a:gd name="connsiteX6" fmla="*/ 9939 w 10351"/>
              <a:gd name="connsiteY6" fmla="*/ 9857 h 10203"/>
              <a:gd name="connsiteX7" fmla="*/ 10346 w 10351"/>
              <a:gd name="connsiteY7" fmla="*/ 5090 h 10203"/>
              <a:gd name="connsiteX8" fmla="*/ 9815 w 10351"/>
              <a:gd name="connsiteY8" fmla="*/ 495 h 10203"/>
              <a:gd name="connsiteX0" fmla="*/ 9816 w 10352"/>
              <a:gd name="connsiteY0" fmla="*/ 495 h 10203"/>
              <a:gd name="connsiteX1" fmla="*/ 5009 w 10352"/>
              <a:gd name="connsiteY1" fmla="*/ 138 h 10203"/>
              <a:gd name="connsiteX2" fmla="*/ 421 w 10352"/>
              <a:gd name="connsiteY2" fmla="*/ 366 h 10203"/>
              <a:gd name="connsiteX3" fmla="*/ 2 w 10352"/>
              <a:gd name="connsiteY3" fmla="*/ 4978 h 10203"/>
              <a:gd name="connsiteX4" fmla="*/ 417 w 10352"/>
              <a:gd name="connsiteY4" fmla="*/ 9636 h 10203"/>
              <a:gd name="connsiteX5" fmla="*/ 5402 w 10352"/>
              <a:gd name="connsiteY5" fmla="*/ 10077 h 10203"/>
              <a:gd name="connsiteX6" fmla="*/ 9940 w 10352"/>
              <a:gd name="connsiteY6" fmla="*/ 9857 h 10203"/>
              <a:gd name="connsiteX7" fmla="*/ 10347 w 10352"/>
              <a:gd name="connsiteY7" fmla="*/ 5090 h 10203"/>
              <a:gd name="connsiteX8" fmla="*/ 9816 w 10352"/>
              <a:gd name="connsiteY8" fmla="*/ 495 h 10203"/>
              <a:gd name="connsiteX0" fmla="*/ 9818 w 10354"/>
              <a:gd name="connsiteY0" fmla="*/ 495 h 10198"/>
              <a:gd name="connsiteX1" fmla="*/ 5011 w 10354"/>
              <a:gd name="connsiteY1" fmla="*/ 138 h 10198"/>
              <a:gd name="connsiteX2" fmla="*/ 423 w 10354"/>
              <a:gd name="connsiteY2" fmla="*/ 366 h 10198"/>
              <a:gd name="connsiteX3" fmla="*/ 4 w 10354"/>
              <a:gd name="connsiteY3" fmla="*/ 4978 h 10198"/>
              <a:gd name="connsiteX4" fmla="*/ 385 w 10354"/>
              <a:gd name="connsiteY4" fmla="*/ 9572 h 10198"/>
              <a:gd name="connsiteX5" fmla="*/ 5404 w 10354"/>
              <a:gd name="connsiteY5" fmla="*/ 10077 h 10198"/>
              <a:gd name="connsiteX6" fmla="*/ 9942 w 10354"/>
              <a:gd name="connsiteY6" fmla="*/ 9857 h 10198"/>
              <a:gd name="connsiteX7" fmla="*/ 10349 w 10354"/>
              <a:gd name="connsiteY7" fmla="*/ 5090 h 10198"/>
              <a:gd name="connsiteX8" fmla="*/ 9818 w 10354"/>
              <a:gd name="connsiteY8" fmla="*/ 495 h 10198"/>
              <a:gd name="connsiteX0" fmla="*/ 9823 w 10359"/>
              <a:gd name="connsiteY0" fmla="*/ 495 h 10257"/>
              <a:gd name="connsiteX1" fmla="*/ 5016 w 10359"/>
              <a:gd name="connsiteY1" fmla="*/ 138 h 10257"/>
              <a:gd name="connsiteX2" fmla="*/ 428 w 10359"/>
              <a:gd name="connsiteY2" fmla="*/ 366 h 10257"/>
              <a:gd name="connsiteX3" fmla="*/ 9 w 10359"/>
              <a:gd name="connsiteY3" fmla="*/ 4978 h 10257"/>
              <a:gd name="connsiteX4" fmla="*/ 367 w 10359"/>
              <a:gd name="connsiteY4" fmla="*/ 9722 h 10257"/>
              <a:gd name="connsiteX5" fmla="*/ 5409 w 10359"/>
              <a:gd name="connsiteY5" fmla="*/ 10077 h 10257"/>
              <a:gd name="connsiteX6" fmla="*/ 9947 w 10359"/>
              <a:gd name="connsiteY6" fmla="*/ 9857 h 10257"/>
              <a:gd name="connsiteX7" fmla="*/ 10354 w 10359"/>
              <a:gd name="connsiteY7" fmla="*/ 5090 h 10257"/>
              <a:gd name="connsiteX8" fmla="*/ 9823 w 10359"/>
              <a:gd name="connsiteY8" fmla="*/ 495 h 10257"/>
              <a:gd name="connsiteX0" fmla="*/ 9817 w 10353"/>
              <a:gd name="connsiteY0" fmla="*/ 495 h 10285"/>
              <a:gd name="connsiteX1" fmla="*/ 5010 w 10353"/>
              <a:gd name="connsiteY1" fmla="*/ 138 h 10285"/>
              <a:gd name="connsiteX2" fmla="*/ 422 w 10353"/>
              <a:gd name="connsiteY2" fmla="*/ 366 h 10285"/>
              <a:gd name="connsiteX3" fmla="*/ 3 w 10353"/>
              <a:gd name="connsiteY3" fmla="*/ 4978 h 10285"/>
              <a:gd name="connsiteX4" fmla="*/ 395 w 10353"/>
              <a:gd name="connsiteY4" fmla="*/ 9765 h 10285"/>
              <a:gd name="connsiteX5" fmla="*/ 5403 w 10353"/>
              <a:gd name="connsiteY5" fmla="*/ 10077 h 10285"/>
              <a:gd name="connsiteX6" fmla="*/ 9941 w 10353"/>
              <a:gd name="connsiteY6" fmla="*/ 9857 h 10285"/>
              <a:gd name="connsiteX7" fmla="*/ 10348 w 10353"/>
              <a:gd name="connsiteY7" fmla="*/ 5090 h 10285"/>
              <a:gd name="connsiteX8" fmla="*/ 9817 w 10353"/>
              <a:gd name="connsiteY8" fmla="*/ 495 h 10285"/>
              <a:gd name="connsiteX0" fmla="*/ 9817 w 10353"/>
              <a:gd name="connsiteY0" fmla="*/ 495 h 10223"/>
              <a:gd name="connsiteX1" fmla="*/ 5010 w 10353"/>
              <a:gd name="connsiteY1" fmla="*/ 138 h 10223"/>
              <a:gd name="connsiteX2" fmla="*/ 422 w 10353"/>
              <a:gd name="connsiteY2" fmla="*/ 366 h 10223"/>
              <a:gd name="connsiteX3" fmla="*/ 3 w 10353"/>
              <a:gd name="connsiteY3" fmla="*/ 4978 h 10223"/>
              <a:gd name="connsiteX4" fmla="*/ 395 w 10353"/>
              <a:gd name="connsiteY4" fmla="*/ 9765 h 10223"/>
              <a:gd name="connsiteX5" fmla="*/ 5403 w 10353"/>
              <a:gd name="connsiteY5" fmla="*/ 10077 h 10223"/>
              <a:gd name="connsiteX6" fmla="*/ 9941 w 10353"/>
              <a:gd name="connsiteY6" fmla="*/ 9857 h 10223"/>
              <a:gd name="connsiteX7" fmla="*/ 10348 w 10353"/>
              <a:gd name="connsiteY7" fmla="*/ 5090 h 10223"/>
              <a:gd name="connsiteX8" fmla="*/ 9817 w 10353"/>
              <a:gd name="connsiteY8" fmla="*/ 495 h 10223"/>
              <a:gd name="connsiteX0" fmla="*/ 9818 w 10354"/>
              <a:gd name="connsiteY0" fmla="*/ 495 h 10209"/>
              <a:gd name="connsiteX1" fmla="*/ 5011 w 10354"/>
              <a:gd name="connsiteY1" fmla="*/ 138 h 10209"/>
              <a:gd name="connsiteX2" fmla="*/ 423 w 10354"/>
              <a:gd name="connsiteY2" fmla="*/ 366 h 10209"/>
              <a:gd name="connsiteX3" fmla="*/ 4 w 10354"/>
              <a:gd name="connsiteY3" fmla="*/ 4978 h 10209"/>
              <a:gd name="connsiteX4" fmla="*/ 385 w 10354"/>
              <a:gd name="connsiteY4" fmla="*/ 9744 h 10209"/>
              <a:gd name="connsiteX5" fmla="*/ 5404 w 10354"/>
              <a:gd name="connsiteY5" fmla="*/ 10077 h 10209"/>
              <a:gd name="connsiteX6" fmla="*/ 9942 w 10354"/>
              <a:gd name="connsiteY6" fmla="*/ 9857 h 10209"/>
              <a:gd name="connsiteX7" fmla="*/ 10349 w 10354"/>
              <a:gd name="connsiteY7" fmla="*/ 5090 h 10209"/>
              <a:gd name="connsiteX8" fmla="*/ 9818 w 10354"/>
              <a:gd name="connsiteY8" fmla="*/ 495 h 10209"/>
              <a:gd name="connsiteX0" fmla="*/ 9782 w 10318"/>
              <a:gd name="connsiteY0" fmla="*/ 495 h 10209"/>
              <a:gd name="connsiteX1" fmla="*/ 4975 w 10318"/>
              <a:gd name="connsiteY1" fmla="*/ 138 h 10209"/>
              <a:gd name="connsiteX2" fmla="*/ 387 w 10318"/>
              <a:gd name="connsiteY2" fmla="*/ 366 h 10209"/>
              <a:gd name="connsiteX3" fmla="*/ 13 w 10318"/>
              <a:gd name="connsiteY3" fmla="*/ 4958 h 10209"/>
              <a:gd name="connsiteX4" fmla="*/ 349 w 10318"/>
              <a:gd name="connsiteY4" fmla="*/ 9744 h 10209"/>
              <a:gd name="connsiteX5" fmla="*/ 5368 w 10318"/>
              <a:gd name="connsiteY5" fmla="*/ 10077 h 10209"/>
              <a:gd name="connsiteX6" fmla="*/ 9906 w 10318"/>
              <a:gd name="connsiteY6" fmla="*/ 9857 h 10209"/>
              <a:gd name="connsiteX7" fmla="*/ 10313 w 10318"/>
              <a:gd name="connsiteY7" fmla="*/ 5090 h 10209"/>
              <a:gd name="connsiteX8" fmla="*/ 9782 w 10318"/>
              <a:gd name="connsiteY8" fmla="*/ 495 h 10209"/>
              <a:gd name="connsiteX0" fmla="*/ 9779 w 10315"/>
              <a:gd name="connsiteY0" fmla="*/ 495 h 10197"/>
              <a:gd name="connsiteX1" fmla="*/ 4972 w 10315"/>
              <a:gd name="connsiteY1" fmla="*/ 138 h 10197"/>
              <a:gd name="connsiteX2" fmla="*/ 384 w 10315"/>
              <a:gd name="connsiteY2" fmla="*/ 366 h 10197"/>
              <a:gd name="connsiteX3" fmla="*/ 10 w 10315"/>
              <a:gd name="connsiteY3" fmla="*/ 4958 h 10197"/>
              <a:gd name="connsiteX4" fmla="*/ 369 w 10315"/>
              <a:gd name="connsiteY4" fmla="*/ 9586 h 10197"/>
              <a:gd name="connsiteX5" fmla="*/ 5365 w 10315"/>
              <a:gd name="connsiteY5" fmla="*/ 10077 h 10197"/>
              <a:gd name="connsiteX6" fmla="*/ 9903 w 10315"/>
              <a:gd name="connsiteY6" fmla="*/ 9857 h 10197"/>
              <a:gd name="connsiteX7" fmla="*/ 10310 w 10315"/>
              <a:gd name="connsiteY7" fmla="*/ 5090 h 10197"/>
              <a:gd name="connsiteX8" fmla="*/ 9779 w 10315"/>
              <a:gd name="connsiteY8" fmla="*/ 495 h 10197"/>
              <a:gd name="connsiteX0" fmla="*/ 9779 w 10315"/>
              <a:gd name="connsiteY0" fmla="*/ 495 h 10197"/>
              <a:gd name="connsiteX1" fmla="*/ 4972 w 10315"/>
              <a:gd name="connsiteY1" fmla="*/ 138 h 10197"/>
              <a:gd name="connsiteX2" fmla="*/ 384 w 10315"/>
              <a:gd name="connsiteY2" fmla="*/ 366 h 10197"/>
              <a:gd name="connsiteX3" fmla="*/ 10 w 10315"/>
              <a:gd name="connsiteY3" fmla="*/ 4958 h 10197"/>
              <a:gd name="connsiteX4" fmla="*/ 369 w 10315"/>
              <a:gd name="connsiteY4" fmla="*/ 9586 h 10197"/>
              <a:gd name="connsiteX5" fmla="*/ 5105 w 10315"/>
              <a:gd name="connsiteY5" fmla="*/ 10077 h 10197"/>
              <a:gd name="connsiteX6" fmla="*/ 9903 w 10315"/>
              <a:gd name="connsiteY6" fmla="*/ 9857 h 10197"/>
              <a:gd name="connsiteX7" fmla="*/ 10310 w 10315"/>
              <a:gd name="connsiteY7" fmla="*/ 5090 h 10197"/>
              <a:gd name="connsiteX8" fmla="*/ 9779 w 10315"/>
              <a:gd name="connsiteY8" fmla="*/ 495 h 10197"/>
              <a:gd name="connsiteX0" fmla="*/ 9779 w 10315"/>
              <a:gd name="connsiteY0" fmla="*/ 495 h 10231"/>
              <a:gd name="connsiteX1" fmla="*/ 4972 w 10315"/>
              <a:gd name="connsiteY1" fmla="*/ 138 h 10231"/>
              <a:gd name="connsiteX2" fmla="*/ 384 w 10315"/>
              <a:gd name="connsiteY2" fmla="*/ 366 h 10231"/>
              <a:gd name="connsiteX3" fmla="*/ 10 w 10315"/>
              <a:gd name="connsiteY3" fmla="*/ 4958 h 10231"/>
              <a:gd name="connsiteX4" fmla="*/ 369 w 10315"/>
              <a:gd name="connsiteY4" fmla="*/ 9586 h 10231"/>
              <a:gd name="connsiteX5" fmla="*/ 5105 w 10315"/>
              <a:gd name="connsiteY5" fmla="*/ 10077 h 10231"/>
              <a:gd name="connsiteX6" fmla="*/ 9903 w 10315"/>
              <a:gd name="connsiteY6" fmla="*/ 9857 h 10231"/>
              <a:gd name="connsiteX7" fmla="*/ 10310 w 10315"/>
              <a:gd name="connsiteY7" fmla="*/ 5090 h 10231"/>
              <a:gd name="connsiteX8" fmla="*/ 9779 w 10315"/>
              <a:gd name="connsiteY8" fmla="*/ 495 h 10231"/>
              <a:gd name="connsiteX0" fmla="*/ 9779 w 10310"/>
              <a:gd name="connsiteY0" fmla="*/ 495 h 10231"/>
              <a:gd name="connsiteX1" fmla="*/ 4972 w 10310"/>
              <a:gd name="connsiteY1" fmla="*/ 138 h 10231"/>
              <a:gd name="connsiteX2" fmla="*/ 384 w 10310"/>
              <a:gd name="connsiteY2" fmla="*/ 366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79 w 10310"/>
              <a:gd name="connsiteY0" fmla="*/ 471 h 10207"/>
              <a:gd name="connsiteX1" fmla="*/ 4972 w 10310"/>
              <a:gd name="connsiteY1" fmla="*/ 114 h 10207"/>
              <a:gd name="connsiteX2" fmla="*/ 441 w 10310"/>
              <a:gd name="connsiteY2" fmla="*/ 381 h 10207"/>
              <a:gd name="connsiteX3" fmla="*/ 10 w 10310"/>
              <a:gd name="connsiteY3" fmla="*/ 4934 h 10207"/>
              <a:gd name="connsiteX4" fmla="*/ 369 w 10310"/>
              <a:gd name="connsiteY4" fmla="*/ 9562 h 10207"/>
              <a:gd name="connsiteX5" fmla="*/ 5105 w 10310"/>
              <a:gd name="connsiteY5" fmla="*/ 10053 h 10207"/>
              <a:gd name="connsiteX6" fmla="*/ 9812 w 10310"/>
              <a:gd name="connsiteY6" fmla="*/ 9833 h 10207"/>
              <a:gd name="connsiteX7" fmla="*/ 10310 w 10310"/>
              <a:gd name="connsiteY7" fmla="*/ 5066 h 10207"/>
              <a:gd name="connsiteX8" fmla="*/ 9779 w 10310"/>
              <a:gd name="connsiteY8" fmla="*/ 471 h 10207"/>
              <a:gd name="connsiteX0" fmla="*/ 9779 w 10310"/>
              <a:gd name="connsiteY0" fmla="*/ 495 h 10231"/>
              <a:gd name="connsiteX1" fmla="*/ 4972 w 10310"/>
              <a:gd name="connsiteY1" fmla="*/ 138 h 10231"/>
              <a:gd name="connsiteX2" fmla="*/ 441 w 10310"/>
              <a:gd name="connsiteY2" fmla="*/ 405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79 w 10310"/>
              <a:gd name="connsiteY0" fmla="*/ 495 h 10231"/>
              <a:gd name="connsiteX1" fmla="*/ 4972 w 10310"/>
              <a:gd name="connsiteY1" fmla="*/ 138 h 10231"/>
              <a:gd name="connsiteX2" fmla="*/ 441 w 10310"/>
              <a:gd name="connsiteY2" fmla="*/ 405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79 w 10310"/>
              <a:gd name="connsiteY0" fmla="*/ 495 h 10231"/>
              <a:gd name="connsiteX1" fmla="*/ 4972 w 10310"/>
              <a:gd name="connsiteY1" fmla="*/ 138 h 10231"/>
              <a:gd name="connsiteX2" fmla="*/ 441 w 10310"/>
              <a:gd name="connsiteY2" fmla="*/ 405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88 w 10319"/>
              <a:gd name="connsiteY0" fmla="*/ 495 h 10231"/>
              <a:gd name="connsiteX1" fmla="*/ 4981 w 10319"/>
              <a:gd name="connsiteY1" fmla="*/ 138 h 10231"/>
              <a:gd name="connsiteX2" fmla="*/ 450 w 10319"/>
              <a:gd name="connsiteY2" fmla="*/ 405 h 10231"/>
              <a:gd name="connsiteX3" fmla="*/ 8 w 10319"/>
              <a:gd name="connsiteY3" fmla="*/ 4780 h 10231"/>
              <a:gd name="connsiteX4" fmla="*/ 378 w 10319"/>
              <a:gd name="connsiteY4" fmla="*/ 9586 h 10231"/>
              <a:gd name="connsiteX5" fmla="*/ 5114 w 10319"/>
              <a:gd name="connsiteY5" fmla="*/ 10077 h 10231"/>
              <a:gd name="connsiteX6" fmla="*/ 9821 w 10319"/>
              <a:gd name="connsiteY6" fmla="*/ 9857 h 10231"/>
              <a:gd name="connsiteX7" fmla="*/ 10319 w 10319"/>
              <a:gd name="connsiteY7" fmla="*/ 5090 h 10231"/>
              <a:gd name="connsiteX8" fmla="*/ 9788 w 10319"/>
              <a:gd name="connsiteY8" fmla="*/ 495 h 10231"/>
              <a:gd name="connsiteX0" fmla="*/ 9790 w 10321"/>
              <a:gd name="connsiteY0" fmla="*/ 495 h 10231"/>
              <a:gd name="connsiteX1" fmla="*/ 4983 w 10321"/>
              <a:gd name="connsiteY1" fmla="*/ 138 h 10231"/>
              <a:gd name="connsiteX2" fmla="*/ 452 w 10321"/>
              <a:gd name="connsiteY2" fmla="*/ 405 h 10231"/>
              <a:gd name="connsiteX3" fmla="*/ 10 w 10321"/>
              <a:gd name="connsiteY3" fmla="*/ 4780 h 10231"/>
              <a:gd name="connsiteX4" fmla="*/ 380 w 10321"/>
              <a:gd name="connsiteY4" fmla="*/ 9586 h 10231"/>
              <a:gd name="connsiteX5" fmla="*/ 5116 w 10321"/>
              <a:gd name="connsiteY5" fmla="*/ 10077 h 10231"/>
              <a:gd name="connsiteX6" fmla="*/ 9823 w 10321"/>
              <a:gd name="connsiteY6" fmla="*/ 9857 h 10231"/>
              <a:gd name="connsiteX7" fmla="*/ 10321 w 10321"/>
              <a:gd name="connsiteY7" fmla="*/ 5090 h 10231"/>
              <a:gd name="connsiteX8" fmla="*/ 9790 w 10321"/>
              <a:gd name="connsiteY8" fmla="*/ 495 h 10231"/>
              <a:gd name="connsiteX0" fmla="*/ 9707 w 10321"/>
              <a:gd name="connsiteY0" fmla="*/ 365 h 10316"/>
              <a:gd name="connsiteX1" fmla="*/ 4983 w 10321"/>
              <a:gd name="connsiteY1" fmla="*/ 223 h 10316"/>
              <a:gd name="connsiteX2" fmla="*/ 452 w 10321"/>
              <a:gd name="connsiteY2" fmla="*/ 490 h 10316"/>
              <a:gd name="connsiteX3" fmla="*/ 10 w 10321"/>
              <a:gd name="connsiteY3" fmla="*/ 4865 h 10316"/>
              <a:gd name="connsiteX4" fmla="*/ 380 w 10321"/>
              <a:gd name="connsiteY4" fmla="*/ 9671 h 10316"/>
              <a:gd name="connsiteX5" fmla="*/ 5116 w 10321"/>
              <a:gd name="connsiteY5" fmla="*/ 10162 h 10316"/>
              <a:gd name="connsiteX6" fmla="*/ 9823 w 10321"/>
              <a:gd name="connsiteY6" fmla="*/ 9942 h 10316"/>
              <a:gd name="connsiteX7" fmla="*/ 10321 w 10321"/>
              <a:gd name="connsiteY7" fmla="*/ 5175 h 10316"/>
              <a:gd name="connsiteX8" fmla="*/ 9707 w 10321"/>
              <a:gd name="connsiteY8" fmla="*/ 365 h 10316"/>
              <a:gd name="connsiteX0" fmla="*/ 9707 w 10327"/>
              <a:gd name="connsiteY0" fmla="*/ 365 h 10327"/>
              <a:gd name="connsiteX1" fmla="*/ 4983 w 10327"/>
              <a:gd name="connsiteY1" fmla="*/ 223 h 10327"/>
              <a:gd name="connsiteX2" fmla="*/ 452 w 10327"/>
              <a:gd name="connsiteY2" fmla="*/ 490 h 10327"/>
              <a:gd name="connsiteX3" fmla="*/ 10 w 10327"/>
              <a:gd name="connsiteY3" fmla="*/ 4865 h 10327"/>
              <a:gd name="connsiteX4" fmla="*/ 380 w 10327"/>
              <a:gd name="connsiteY4" fmla="*/ 9671 h 10327"/>
              <a:gd name="connsiteX5" fmla="*/ 5116 w 10327"/>
              <a:gd name="connsiteY5" fmla="*/ 10162 h 10327"/>
              <a:gd name="connsiteX6" fmla="*/ 9918 w 10327"/>
              <a:gd name="connsiteY6" fmla="*/ 9749 h 10327"/>
              <a:gd name="connsiteX7" fmla="*/ 10321 w 10327"/>
              <a:gd name="connsiteY7" fmla="*/ 5175 h 10327"/>
              <a:gd name="connsiteX8" fmla="*/ 9707 w 10327"/>
              <a:gd name="connsiteY8" fmla="*/ 365 h 10327"/>
              <a:gd name="connsiteX0" fmla="*/ 9707 w 10327"/>
              <a:gd name="connsiteY0" fmla="*/ 365 h 10265"/>
              <a:gd name="connsiteX1" fmla="*/ 4983 w 10327"/>
              <a:gd name="connsiteY1" fmla="*/ 223 h 10265"/>
              <a:gd name="connsiteX2" fmla="*/ 452 w 10327"/>
              <a:gd name="connsiteY2" fmla="*/ 490 h 10265"/>
              <a:gd name="connsiteX3" fmla="*/ 10 w 10327"/>
              <a:gd name="connsiteY3" fmla="*/ 4865 h 10265"/>
              <a:gd name="connsiteX4" fmla="*/ 380 w 10327"/>
              <a:gd name="connsiteY4" fmla="*/ 9671 h 10265"/>
              <a:gd name="connsiteX5" fmla="*/ 5188 w 10327"/>
              <a:gd name="connsiteY5" fmla="*/ 10012 h 10265"/>
              <a:gd name="connsiteX6" fmla="*/ 9918 w 10327"/>
              <a:gd name="connsiteY6" fmla="*/ 9749 h 10265"/>
              <a:gd name="connsiteX7" fmla="*/ 10321 w 10327"/>
              <a:gd name="connsiteY7" fmla="*/ 5175 h 10265"/>
              <a:gd name="connsiteX8" fmla="*/ 9707 w 10327"/>
              <a:gd name="connsiteY8" fmla="*/ 365 h 10265"/>
              <a:gd name="connsiteX0" fmla="*/ 9710 w 10330"/>
              <a:gd name="connsiteY0" fmla="*/ 365 h 10251"/>
              <a:gd name="connsiteX1" fmla="*/ 4986 w 10330"/>
              <a:gd name="connsiteY1" fmla="*/ 223 h 10251"/>
              <a:gd name="connsiteX2" fmla="*/ 455 w 10330"/>
              <a:gd name="connsiteY2" fmla="*/ 490 h 10251"/>
              <a:gd name="connsiteX3" fmla="*/ 13 w 10330"/>
              <a:gd name="connsiteY3" fmla="*/ 4865 h 10251"/>
              <a:gd name="connsiteX4" fmla="*/ 562 w 10330"/>
              <a:gd name="connsiteY4" fmla="*/ 9650 h 10251"/>
              <a:gd name="connsiteX5" fmla="*/ 5191 w 10330"/>
              <a:gd name="connsiteY5" fmla="*/ 10012 h 10251"/>
              <a:gd name="connsiteX6" fmla="*/ 9921 w 10330"/>
              <a:gd name="connsiteY6" fmla="*/ 9749 h 10251"/>
              <a:gd name="connsiteX7" fmla="*/ 10324 w 10330"/>
              <a:gd name="connsiteY7" fmla="*/ 5175 h 10251"/>
              <a:gd name="connsiteX8" fmla="*/ 9710 w 10330"/>
              <a:gd name="connsiteY8" fmla="*/ 365 h 10251"/>
              <a:gd name="connsiteX0" fmla="*/ 9710 w 10330"/>
              <a:gd name="connsiteY0" fmla="*/ 365 h 10127"/>
              <a:gd name="connsiteX1" fmla="*/ 4986 w 10330"/>
              <a:gd name="connsiteY1" fmla="*/ 223 h 10127"/>
              <a:gd name="connsiteX2" fmla="*/ 455 w 10330"/>
              <a:gd name="connsiteY2" fmla="*/ 490 h 10127"/>
              <a:gd name="connsiteX3" fmla="*/ 13 w 10330"/>
              <a:gd name="connsiteY3" fmla="*/ 4865 h 10127"/>
              <a:gd name="connsiteX4" fmla="*/ 562 w 10330"/>
              <a:gd name="connsiteY4" fmla="*/ 9650 h 10127"/>
              <a:gd name="connsiteX5" fmla="*/ 5191 w 10330"/>
              <a:gd name="connsiteY5" fmla="*/ 10012 h 10127"/>
              <a:gd name="connsiteX6" fmla="*/ 9921 w 10330"/>
              <a:gd name="connsiteY6" fmla="*/ 9749 h 10127"/>
              <a:gd name="connsiteX7" fmla="*/ 10324 w 10330"/>
              <a:gd name="connsiteY7" fmla="*/ 5175 h 10127"/>
              <a:gd name="connsiteX8" fmla="*/ 9710 w 10330"/>
              <a:gd name="connsiteY8" fmla="*/ 365 h 10127"/>
              <a:gd name="connsiteX0" fmla="*/ 9710 w 10330"/>
              <a:gd name="connsiteY0" fmla="*/ 365 h 10127"/>
              <a:gd name="connsiteX1" fmla="*/ 4986 w 10330"/>
              <a:gd name="connsiteY1" fmla="*/ 223 h 10127"/>
              <a:gd name="connsiteX2" fmla="*/ 455 w 10330"/>
              <a:gd name="connsiteY2" fmla="*/ 490 h 10127"/>
              <a:gd name="connsiteX3" fmla="*/ 13 w 10330"/>
              <a:gd name="connsiteY3" fmla="*/ 4865 h 10127"/>
              <a:gd name="connsiteX4" fmla="*/ 562 w 10330"/>
              <a:gd name="connsiteY4" fmla="*/ 9650 h 10127"/>
              <a:gd name="connsiteX5" fmla="*/ 5191 w 10330"/>
              <a:gd name="connsiteY5" fmla="*/ 10012 h 10127"/>
              <a:gd name="connsiteX6" fmla="*/ 9921 w 10330"/>
              <a:gd name="connsiteY6" fmla="*/ 9749 h 10127"/>
              <a:gd name="connsiteX7" fmla="*/ 10324 w 10330"/>
              <a:gd name="connsiteY7" fmla="*/ 5175 h 10127"/>
              <a:gd name="connsiteX8" fmla="*/ 9710 w 10330"/>
              <a:gd name="connsiteY8" fmla="*/ 365 h 10127"/>
              <a:gd name="connsiteX0" fmla="*/ 9712 w 10332"/>
              <a:gd name="connsiteY0" fmla="*/ 365 h 10317"/>
              <a:gd name="connsiteX1" fmla="*/ 4988 w 10332"/>
              <a:gd name="connsiteY1" fmla="*/ 223 h 10317"/>
              <a:gd name="connsiteX2" fmla="*/ 457 w 10332"/>
              <a:gd name="connsiteY2" fmla="*/ 490 h 10317"/>
              <a:gd name="connsiteX3" fmla="*/ 15 w 10332"/>
              <a:gd name="connsiteY3" fmla="*/ 4865 h 10317"/>
              <a:gd name="connsiteX4" fmla="*/ 588 w 10332"/>
              <a:gd name="connsiteY4" fmla="*/ 9929 h 10317"/>
              <a:gd name="connsiteX5" fmla="*/ 5193 w 10332"/>
              <a:gd name="connsiteY5" fmla="*/ 10012 h 10317"/>
              <a:gd name="connsiteX6" fmla="*/ 9923 w 10332"/>
              <a:gd name="connsiteY6" fmla="*/ 9749 h 10317"/>
              <a:gd name="connsiteX7" fmla="*/ 10326 w 10332"/>
              <a:gd name="connsiteY7" fmla="*/ 5175 h 10317"/>
              <a:gd name="connsiteX8" fmla="*/ 9712 w 10332"/>
              <a:gd name="connsiteY8" fmla="*/ 365 h 10317"/>
              <a:gd name="connsiteX0" fmla="*/ 9712 w 10332"/>
              <a:gd name="connsiteY0" fmla="*/ 365 h 10185"/>
              <a:gd name="connsiteX1" fmla="*/ 4988 w 10332"/>
              <a:gd name="connsiteY1" fmla="*/ 223 h 10185"/>
              <a:gd name="connsiteX2" fmla="*/ 457 w 10332"/>
              <a:gd name="connsiteY2" fmla="*/ 490 h 10185"/>
              <a:gd name="connsiteX3" fmla="*/ 15 w 10332"/>
              <a:gd name="connsiteY3" fmla="*/ 4865 h 10185"/>
              <a:gd name="connsiteX4" fmla="*/ 588 w 10332"/>
              <a:gd name="connsiteY4" fmla="*/ 9929 h 10185"/>
              <a:gd name="connsiteX5" fmla="*/ 5193 w 10332"/>
              <a:gd name="connsiteY5" fmla="*/ 10012 h 10185"/>
              <a:gd name="connsiteX6" fmla="*/ 9923 w 10332"/>
              <a:gd name="connsiteY6" fmla="*/ 9749 h 10185"/>
              <a:gd name="connsiteX7" fmla="*/ 10326 w 10332"/>
              <a:gd name="connsiteY7" fmla="*/ 5175 h 10185"/>
              <a:gd name="connsiteX8" fmla="*/ 9712 w 10332"/>
              <a:gd name="connsiteY8" fmla="*/ 365 h 10185"/>
              <a:gd name="connsiteX0" fmla="*/ 9712 w 10326"/>
              <a:gd name="connsiteY0" fmla="*/ 365 h 10183"/>
              <a:gd name="connsiteX1" fmla="*/ 4988 w 10326"/>
              <a:gd name="connsiteY1" fmla="*/ 223 h 10183"/>
              <a:gd name="connsiteX2" fmla="*/ 457 w 10326"/>
              <a:gd name="connsiteY2" fmla="*/ 490 h 10183"/>
              <a:gd name="connsiteX3" fmla="*/ 15 w 10326"/>
              <a:gd name="connsiteY3" fmla="*/ 4865 h 10183"/>
              <a:gd name="connsiteX4" fmla="*/ 588 w 10326"/>
              <a:gd name="connsiteY4" fmla="*/ 9929 h 10183"/>
              <a:gd name="connsiteX5" fmla="*/ 5193 w 10326"/>
              <a:gd name="connsiteY5" fmla="*/ 10012 h 10183"/>
              <a:gd name="connsiteX6" fmla="*/ 9792 w 10326"/>
              <a:gd name="connsiteY6" fmla="*/ 9792 h 10183"/>
              <a:gd name="connsiteX7" fmla="*/ 10326 w 10326"/>
              <a:gd name="connsiteY7" fmla="*/ 5175 h 10183"/>
              <a:gd name="connsiteX8" fmla="*/ 9712 w 10326"/>
              <a:gd name="connsiteY8" fmla="*/ 365 h 10183"/>
              <a:gd name="connsiteX0" fmla="*/ 9712 w 10326"/>
              <a:gd name="connsiteY0" fmla="*/ 365 h 10183"/>
              <a:gd name="connsiteX1" fmla="*/ 4988 w 10326"/>
              <a:gd name="connsiteY1" fmla="*/ 223 h 10183"/>
              <a:gd name="connsiteX2" fmla="*/ 457 w 10326"/>
              <a:gd name="connsiteY2" fmla="*/ 490 h 10183"/>
              <a:gd name="connsiteX3" fmla="*/ 15 w 10326"/>
              <a:gd name="connsiteY3" fmla="*/ 4865 h 10183"/>
              <a:gd name="connsiteX4" fmla="*/ 588 w 10326"/>
              <a:gd name="connsiteY4" fmla="*/ 9929 h 10183"/>
              <a:gd name="connsiteX5" fmla="*/ 5193 w 10326"/>
              <a:gd name="connsiteY5" fmla="*/ 10012 h 10183"/>
              <a:gd name="connsiteX6" fmla="*/ 9792 w 10326"/>
              <a:gd name="connsiteY6" fmla="*/ 9792 h 10183"/>
              <a:gd name="connsiteX7" fmla="*/ 10326 w 10326"/>
              <a:gd name="connsiteY7" fmla="*/ 5175 h 10183"/>
              <a:gd name="connsiteX8" fmla="*/ 9712 w 10326"/>
              <a:gd name="connsiteY8" fmla="*/ 365 h 10183"/>
              <a:gd name="connsiteX0" fmla="*/ 9712 w 10267"/>
              <a:gd name="connsiteY0" fmla="*/ 365 h 10183"/>
              <a:gd name="connsiteX1" fmla="*/ 4988 w 10267"/>
              <a:gd name="connsiteY1" fmla="*/ 223 h 10183"/>
              <a:gd name="connsiteX2" fmla="*/ 457 w 10267"/>
              <a:gd name="connsiteY2" fmla="*/ 490 h 10183"/>
              <a:gd name="connsiteX3" fmla="*/ 15 w 10267"/>
              <a:gd name="connsiteY3" fmla="*/ 4865 h 10183"/>
              <a:gd name="connsiteX4" fmla="*/ 588 w 10267"/>
              <a:gd name="connsiteY4" fmla="*/ 9929 h 10183"/>
              <a:gd name="connsiteX5" fmla="*/ 5193 w 10267"/>
              <a:gd name="connsiteY5" fmla="*/ 10012 h 10183"/>
              <a:gd name="connsiteX6" fmla="*/ 9792 w 10267"/>
              <a:gd name="connsiteY6" fmla="*/ 9792 h 10183"/>
              <a:gd name="connsiteX7" fmla="*/ 10266 w 10267"/>
              <a:gd name="connsiteY7" fmla="*/ 5175 h 10183"/>
              <a:gd name="connsiteX8" fmla="*/ 9712 w 10267"/>
              <a:gd name="connsiteY8" fmla="*/ 365 h 10183"/>
              <a:gd name="connsiteX0" fmla="*/ 9712 w 10288"/>
              <a:gd name="connsiteY0" fmla="*/ 365 h 10186"/>
              <a:gd name="connsiteX1" fmla="*/ 4988 w 10288"/>
              <a:gd name="connsiteY1" fmla="*/ 223 h 10186"/>
              <a:gd name="connsiteX2" fmla="*/ 457 w 10288"/>
              <a:gd name="connsiteY2" fmla="*/ 490 h 10186"/>
              <a:gd name="connsiteX3" fmla="*/ 15 w 10288"/>
              <a:gd name="connsiteY3" fmla="*/ 4865 h 10186"/>
              <a:gd name="connsiteX4" fmla="*/ 588 w 10288"/>
              <a:gd name="connsiteY4" fmla="*/ 9929 h 10186"/>
              <a:gd name="connsiteX5" fmla="*/ 5193 w 10288"/>
              <a:gd name="connsiteY5" fmla="*/ 10012 h 10186"/>
              <a:gd name="connsiteX6" fmla="*/ 9935 w 10288"/>
              <a:gd name="connsiteY6" fmla="*/ 9728 h 10186"/>
              <a:gd name="connsiteX7" fmla="*/ 10266 w 10288"/>
              <a:gd name="connsiteY7" fmla="*/ 5175 h 10186"/>
              <a:gd name="connsiteX8" fmla="*/ 9712 w 10288"/>
              <a:gd name="connsiteY8" fmla="*/ 365 h 10186"/>
              <a:gd name="connsiteX0" fmla="*/ 9712 w 10288"/>
              <a:gd name="connsiteY0" fmla="*/ 435 h 10256"/>
              <a:gd name="connsiteX1" fmla="*/ 4988 w 10288"/>
              <a:gd name="connsiteY1" fmla="*/ 100 h 10256"/>
              <a:gd name="connsiteX2" fmla="*/ 457 w 10288"/>
              <a:gd name="connsiteY2" fmla="*/ 560 h 10256"/>
              <a:gd name="connsiteX3" fmla="*/ 15 w 10288"/>
              <a:gd name="connsiteY3" fmla="*/ 4935 h 10256"/>
              <a:gd name="connsiteX4" fmla="*/ 588 w 10288"/>
              <a:gd name="connsiteY4" fmla="*/ 9999 h 10256"/>
              <a:gd name="connsiteX5" fmla="*/ 5193 w 10288"/>
              <a:gd name="connsiteY5" fmla="*/ 10082 h 10256"/>
              <a:gd name="connsiteX6" fmla="*/ 9935 w 10288"/>
              <a:gd name="connsiteY6" fmla="*/ 9798 h 10256"/>
              <a:gd name="connsiteX7" fmla="*/ 10266 w 10288"/>
              <a:gd name="connsiteY7" fmla="*/ 5245 h 10256"/>
              <a:gd name="connsiteX8" fmla="*/ 9712 w 10288"/>
              <a:gd name="connsiteY8" fmla="*/ 435 h 10256"/>
              <a:gd name="connsiteX0" fmla="*/ 9749 w 10325"/>
              <a:gd name="connsiteY0" fmla="*/ 435 h 10256"/>
              <a:gd name="connsiteX1" fmla="*/ 5025 w 10325"/>
              <a:gd name="connsiteY1" fmla="*/ 100 h 10256"/>
              <a:gd name="connsiteX2" fmla="*/ 387 w 10325"/>
              <a:gd name="connsiteY2" fmla="*/ 431 h 10256"/>
              <a:gd name="connsiteX3" fmla="*/ 52 w 10325"/>
              <a:gd name="connsiteY3" fmla="*/ 4935 h 10256"/>
              <a:gd name="connsiteX4" fmla="*/ 625 w 10325"/>
              <a:gd name="connsiteY4" fmla="*/ 9999 h 10256"/>
              <a:gd name="connsiteX5" fmla="*/ 5230 w 10325"/>
              <a:gd name="connsiteY5" fmla="*/ 10082 h 10256"/>
              <a:gd name="connsiteX6" fmla="*/ 9972 w 10325"/>
              <a:gd name="connsiteY6" fmla="*/ 9798 h 10256"/>
              <a:gd name="connsiteX7" fmla="*/ 10303 w 10325"/>
              <a:gd name="connsiteY7" fmla="*/ 5245 h 10256"/>
              <a:gd name="connsiteX8" fmla="*/ 9749 w 10325"/>
              <a:gd name="connsiteY8" fmla="*/ 435 h 10256"/>
              <a:gd name="connsiteX0" fmla="*/ 9821 w 10325"/>
              <a:gd name="connsiteY0" fmla="*/ 401 h 10308"/>
              <a:gd name="connsiteX1" fmla="*/ 5025 w 10325"/>
              <a:gd name="connsiteY1" fmla="*/ 152 h 10308"/>
              <a:gd name="connsiteX2" fmla="*/ 387 w 10325"/>
              <a:gd name="connsiteY2" fmla="*/ 483 h 10308"/>
              <a:gd name="connsiteX3" fmla="*/ 52 w 10325"/>
              <a:gd name="connsiteY3" fmla="*/ 4987 h 10308"/>
              <a:gd name="connsiteX4" fmla="*/ 625 w 10325"/>
              <a:gd name="connsiteY4" fmla="*/ 10051 h 10308"/>
              <a:gd name="connsiteX5" fmla="*/ 5230 w 10325"/>
              <a:gd name="connsiteY5" fmla="*/ 10134 h 10308"/>
              <a:gd name="connsiteX6" fmla="*/ 9972 w 10325"/>
              <a:gd name="connsiteY6" fmla="*/ 9850 h 10308"/>
              <a:gd name="connsiteX7" fmla="*/ 10303 w 10325"/>
              <a:gd name="connsiteY7" fmla="*/ 5297 h 10308"/>
              <a:gd name="connsiteX8" fmla="*/ 9821 w 10325"/>
              <a:gd name="connsiteY8" fmla="*/ 401 h 10308"/>
              <a:gd name="connsiteX0" fmla="*/ 9821 w 10325"/>
              <a:gd name="connsiteY0" fmla="*/ 444 h 10351"/>
              <a:gd name="connsiteX1" fmla="*/ 5120 w 10325"/>
              <a:gd name="connsiteY1" fmla="*/ 88 h 10351"/>
              <a:gd name="connsiteX2" fmla="*/ 387 w 10325"/>
              <a:gd name="connsiteY2" fmla="*/ 526 h 10351"/>
              <a:gd name="connsiteX3" fmla="*/ 52 w 10325"/>
              <a:gd name="connsiteY3" fmla="*/ 5030 h 10351"/>
              <a:gd name="connsiteX4" fmla="*/ 625 w 10325"/>
              <a:gd name="connsiteY4" fmla="*/ 10094 h 10351"/>
              <a:gd name="connsiteX5" fmla="*/ 5230 w 10325"/>
              <a:gd name="connsiteY5" fmla="*/ 10177 h 10351"/>
              <a:gd name="connsiteX6" fmla="*/ 9972 w 10325"/>
              <a:gd name="connsiteY6" fmla="*/ 9893 h 10351"/>
              <a:gd name="connsiteX7" fmla="*/ 10303 w 10325"/>
              <a:gd name="connsiteY7" fmla="*/ 5340 h 10351"/>
              <a:gd name="connsiteX8" fmla="*/ 9821 w 10325"/>
              <a:gd name="connsiteY8" fmla="*/ 444 h 10351"/>
              <a:gd name="connsiteX0" fmla="*/ 9939 w 10443"/>
              <a:gd name="connsiteY0" fmla="*/ 444 h 10504"/>
              <a:gd name="connsiteX1" fmla="*/ 5238 w 10443"/>
              <a:gd name="connsiteY1" fmla="*/ 88 h 10504"/>
              <a:gd name="connsiteX2" fmla="*/ 505 w 10443"/>
              <a:gd name="connsiteY2" fmla="*/ 526 h 10504"/>
              <a:gd name="connsiteX3" fmla="*/ 15 w 10443"/>
              <a:gd name="connsiteY3" fmla="*/ 5051 h 10504"/>
              <a:gd name="connsiteX4" fmla="*/ 743 w 10443"/>
              <a:gd name="connsiteY4" fmla="*/ 10094 h 10504"/>
              <a:gd name="connsiteX5" fmla="*/ 5348 w 10443"/>
              <a:gd name="connsiteY5" fmla="*/ 10177 h 10504"/>
              <a:gd name="connsiteX6" fmla="*/ 10090 w 10443"/>
              <a:gd name="connsiteY6" fmla="*/ 9893 h 10504"/>
              <a:gd name="connsiteX7" fmla="*/ 10421 w 10443"/>
              <a:gd name="connsiteY7" fmla="*/ 5340 h 10504"/>
              <a:gd name="connsiteX8" fmla="*/ 9939 w 10443"/>
              <a:gd name="connsiteY8" fmla="*/ 444 h 10504"/>
              <a:gd name="connsiteX0" fmla="*/ 9989 w 10493"/>
              <a:gd name="connsiteY0" fmla="*/ 444 h 10473"/>
              <a:gd name="connsiteX1" fmla="*/ 5288 w 10493"/>
              <a:gd name="connsiteY1" fmla="*/ 88 h 10473"/>
              <a:gd name="connsiteX2" fmla="*/ 555 w 10493"/>
              <a:gd name="connsiteY2" fmla="*/ 526 h 10473"/>
              <a:gd name="connsiteX3" fmla="*/ 65 w 10493"/>
              <a:gd name="connsiteY3" fmla="*/ 5051 h 10473"/>
              <a:gd name="connsiteX4" fmla="*/ 602 w 10493"/>
              <a:gd name="connsiteY4" fmla="*/ 10051 h 10473"/>
              <a:gd name="connsiteX5" fmla="*/ 5398 w 10493"/>
              <a:gd name="connsiteY5" fmla="*/ 10177 h 10473"/>
              <a:gd name="connsiteX6" fmla="*/ 10140 w 10493"/>
              <a:gd name="connsiteY6" fmla="*/ 9893 h 10473"/>
              <a:gd name="connsiteX7" fmla="*/ 10471 w 10493"/>
              <a:gd name="connsiteY7" fmla="*/ 5340 h 10473"/>
              <a:gd name="connsiteX8" fmla="*/ 9989 w 10493"/>
              <a:gd name="connsiteY8" fmla="*/ 444 h 10473"/>
              <a:gd name="connsiteX0" fmla="*/ 9928 w 10432"/>
              <a:gd name="connsiteY0" fmla="*/ 444 h 10484"/>
              <a:gd name="connsiteX1" fmla="*/ 5227 w 10432"/>
              <a:gd name="connsiteY1" fmla="*/ 88 h 10484"/>
              <a:gd name="connsiteX2" fmla="*/ 494 w 10432"/>
              <a:gd name="connsiteY2" fmla="*/ 526 h 10484"/>
              <a:gd name="connsiteX3" fmla="*/ 4 w 10432"/>
              <a:gd name="connsiteY3" fmla="*/ 5051 h 10484"/>
              <a:gd name="connsiteX4" fmla="*/ 541 w 10432"/>
              <a:gd name="connsiteY4" fmla="*/ 10051 h 10484"/>
              <a:gd name="connsiteX5" fmla="*/ 5337 w 10432"/>
              <a:gd name="connsiteY5" fmla="*/ 10177 h 10484"/>
              <a:gd name="connsiteX6" fmla="*/ 10079 w 10432"/>
              <a:gd name="connsiteY6" fmla="*/ 9893 h 10484"/>
              <a:gd name="connsiteX7" fmla="*/ 10410 w 10432"/>
              <a:gd name="connsiteY7" fmla="*/ 5340 h 10484"/>
              <a:gd name="connsiteX8" fmla="*/ 9928 w 10432"/>
              <a:gd name="connsiteY8" fmla="*/ 444 h 10484"/>
              <a:gd name="connsiteX0" fmla="*/ 9988 w 10492"/>
              <a:gd name="connsiteY0" fmla="*/ 444 h 10557"/>
              <a:gd name="connsiteX1" fmla="*/ 5287 w 10492"/>
              <a:gd name="connsiteY1" fmla="*/ 88 h 10557"/>
              <a:gd name="connsiteX2" fmla="*/ 554 w 10492"/>
              <a:gd name="connsiteY2" fmla="*/ 526 h 10557"/>
              <a:gd name="connsiteX3" fmla="*/ 64 w 10492"/>
              <a:gd name="connsiteY3" fmla="*/ 5051 h 10557"/>
              <a:gd name="connsiteX4" fmla="*/ 601 w 10492"/>
              <a:gd name="connsiteY4" fmla="*/ 10051 h 10557"/>
              <a:gd name="connsiteX5" fmla="*/ 5385 w 10492"/>
              <a:gd name="connsiteY5" fmla="*/ 10370 h 10557"/>
              <a:gd name="connsiteX6" fmla="*/ 10139 w 10492"/>
              <a:gd name="connsiteY6" fmla="*/ 9893 h 10557"/>
              <a:gd name="connsiteX7" fmla="*/ 10470 w 10492"/>
              <a:gd name="connsiteY7" fmla="*/ 5340 h 10557"/>
              <a:gd name="connsiteX8" fmla="*/ 9988 w 10492"/>
              <a:gd name="connsiteY8" fmla="*/ 444 h 10557"/>
              <a:gd name="connsiteX0" fmla="*/ 9928 w 10432"/>
              <a:gd name="connsiteY0" fmla="*/ 444 h 10515"/>
              <a:gd name="connsiteX1" fmla="*/ 5227 w 10432"/>
              <a:gd name="connsiteY1" fmla="*/ 88 h 10515"/>
              <a:gd name="connsiteX2" fmla="*/ 494 w 10432"/>
              <a:gd name="connsiteY2" fmla="*/ 526 h 10515"/>
              <a:gd name="connsiteX3" fmla="*/ 4 w 10432"/>
              <a:gd name="connsiteY3" fmla="*/ 5051 h 10515"/>
              <a:gd name="connsiteX4" fmla="*/ 541 w 10432"/>
              <a:gd name="connsiteY4" fmla="*/ 10051 h 10515"/>
              <a:gd name="connsiteX5" fmla="*/ 5325 w 10432"/>
              <a:gd name="connsiteY5" fmla="*/ 10370 h 10515"/>
              <a:gd name="connsiteX6" fmla="*/ 10079 w 10432"/>
              <a:gd name="connsiteY6" fmla="*/ 9893 h 10515"/>
              <a:gd name="connsiteX7" fmla="*/ 10410 w 10432"/>
              <a:gd name="connsiteY7" fmla="*/ 5340 h 10515"/>
              <a:gd name="connsiteX8" fmla="*/ 9928 w 10432"/>
              <a:gd name="connsiteY8" fmla="*/ 444 h 10515"/>
              <a:gd name="connsiteX0" fmla="*/ 9934 w 10438"/>
              <a:gd name="connsiteY0" fmla="*/ 444 h 10584"/>
              <a:gd name="connsiteX1" fmla="*/ 5233 w 10438"/>
              <a:gd name="connsiteY1" fmla="*/ 88 h 10584"/>
              <a:gd name="connsiteX2" fmla="*/ 500 w 10438"/>
              <a:gd name="connsiteY2" fmla="*/ 526 h 10584"/>
              <a:gd name="connsiteX3" fmla="*/ 10 w 10438"/>
              <a:gd name="connsiteY3" fmla="*/ 5051 h 10584"/>
              <a:gd name="connsiteX4" fmla="*/ 666 w 10438"/>
              <a:gd name="connsiteY4" fmla="*/ 10158 h 10584"/>
              <a:gd name="connsiteX5" fmla="*/ 5331 w 10438"/>
              <a:gd name="connsiteY5" fmla="*/ 10370 h 10584"/>
              <a:gd name="connsiteX6" fmla="*/ 10085 w 10438"/>
              <a:gd name="connsiteY6" fmla="*/ 9893 h 10584"/>
              <a:gd name="connsiteX7" fmla="*/ 10416 w 10438"/>
              <a:gd name="connsiteY7" fmla="*/ 5340 h 10584"/>
              <a:gd name="connsiteX8" fmla="*/ 9934 w 10438"/>
              <a:gd name="connsiteY8" fmla="*/ 444 h 10584"/>
              <a:gd name="connsiteX0" fmla="*/ 9934 w 10438"/>
              <a:gd name="connsiteY0" fmla="*/ 444 h 10605"/>
              <a:gd name="connsiteX1" fmla="*/ 5233 w 10438"/>
              <a:gd name="connsiteY1" fmla="*/ 88 h 10605"/>
              <a:gd name="connsiteX2" fmla="*/ 500 w 10438"/>
              <a:gd name="connsiteY2" fmla="*/ 526 h 10605"/>
              <a:gd name="connsiteX3" fmla="*/ 10 w 10438"/>
              <a:gd name="connsiteY3" fmla="*/ 5051 h 10605"/>
              <a:gd name="connsiteX4" fmla="*/ 666 w 10438"/>
              <a:gd name="connsiteY4" fmla="*/ 10158 h 10605"/>
              <a:gd name="connsiteX5" fmla="*/ 5331 w 10438"/>
              <a:gd name="connsiteY5" fmla="*/ 10370 h 10605"/>
              <a:gd name="connsiteX6" fmla="*/ 10085 w 10438"/>
              <a:gd name="connsiteY6" fmla="*/ 9893 h 10605"/>
              <a:gd name="connsiteX7" fmla="*/ 10416 w 10438"/>
              <a:gd name="connsiteY7" fmla="*/ 5340 h 10605"/>
              <a:gd name="connsiteX8" fmla="*/ 9934 w 10438"/>
              <a:gd name="connsiteY8" fmla="*/ 444 h 10605"/>
              <a:gd name="connsiteX0" fmla="*/ 9934 w 10438"/>
              <a:gd name="connsiteY0" fmla="*/ 444 h 10497"/>
              <a:gd name="connsiteX1" fmla="*/ 5233 w 10438"/>
              <a:gd name="connsiteY1" fmla="*/ 88 h 10497"/>
              <a:gd name="connsiteX2" fmla="*/ 500 w 10438"/>
              <a:gd name="connsiteY2" fmla="*/ 526 h 10497"/>
              <a:gd name="connsiteX3" fmla="*/ 10 w 10438"/>
              <a:gd name="connsiteY3" fmla="*/ 5051 h 10497"/>
              <a:gd name="connsiteX4" fmla="*/ 666 w 10438"/>
              <a:gd name="connsiteY4" fmla="*/ 10158 h 10497"/>
              <a:gd name="connsiteX5" fmla="*/ 5331 w 10438"/>
              <a:gd name="connsiteY5" fmla="*/ 10370 h 10497"/>
              <a:gd name="connsiteX6" fmla="*/ 10085 w 10438"/>
              <a:gd name="connsiteY6" fmla="*/ 9893 h 10497"/>
              <a:gd name="connsiteX7" fmla="*/ 10416 w 10438"/>
              <a:gd name="connsiteY7" fmla="*/ 5340 h 10497"/>
              <a:gd name="connsiteX8" fmla="*/ 9934 w 10438"/>
              <a:gd name="connsiteY8" fmla="*/ 444 h 10497"/>
              <a:gd name="connsiteX0" fmla="*/ 9934 w 10455"/>
              <a:gd name="connsiteY0" fmla="*/ 444 h 10491"/>
              <a:gd name="connsiteX1" fmla="*/ 5233 w 10455"/>
              <a:gd name="connsiteY1" fmla="*/ 88 h 10491"/>
              <a:gd name="connsiteX2" fmla="*/ 500 w 10455"/>
              <a:gd name="connsiteY2" fmla="*/ 526 h 10491"/>
              <a:gd name="connsiteX3" fmla="*/ 10 w 10455"/>
              <a:gd name="connsiteY3" fmla="*/ 5051 h 10491"/>
              <a:gd name="connsiteX4" fmla="*/ 666 w 10455"/>
              <a:gd name="connsiteY4" fmla="*/ 10158 h 10491"/>
              <a:gd name="connsiteX5" fmla="*/ 5331 w 10455"/>
              <a:gd name="connsiteY5" fmla="*/ 10370 h 10491"/>
              <a:gd name="connsiteX6" fmla="*/ 10133 w 10455"/>
              <a:gd name="connsiteY6" fmla="*/ 10000 h 10491"/>
              <a:gd name="connsiteX7" fmla="*/ 10416 w 10455"/>
              <a:gd name="connsiteY7" fmla="*/ 5340 h 10491"/>
              <a:gd name="connsiteX8" fmla="*/ 9934 w 10455"/>
              <a:gd name="connsiteY8" fmla="*/ 444 h 10491"/>
              <a:gd name="connsiteX0" fmla="*/ 9994 w 10455"/>
              <a:gd name="connsiteY0" fmla="*/ 435 h 10503"/>
              <a:gd name="connsiteX1" fmla="*/ 5233 w 10455"/>
              <a:gd name="connsiteY1" fmla="*/ 100 h 10503"/>
              <a:gd name="connsiteX2" fmla="*/ 500 w 10455"/>
              <a:gd name="connsiteY2" fmla="*/ 538 h 10503"/>
              <a:gd name="connsiteX3" fmla="*/ 10 w 10455"/>
              <a:gd name="connsiteY3" fmla="*/ 5063 h 10503"/>
              <a:gd name="connsiteX4" fmla="*/ 666 w 10455"/>
              <a:gd name="connsiteY4" fmla="*/ 10170 h 10503"/>
              <a:gd name="connsiteX5" fmla="*/ 5331 w 10455"/>
              <a:gd name="connsiteY5" fmla="*/ 10382 h 10503"/>
              <a:gd name="connsiteX6" fmla="*/ 10133 w 10455"/>
              <a:gd name="connsiteY6" fmla="*/ 10012 h 10503"/>
              <a:gd name="connsiteX7" fmla="*/ 10416 w 10455"/>
              <a:gd name="connsiteY7" fmla="*/ 5352 h 10503"/>
              <a:gd name="connsiteX8" fmla="*/ 9994 w 10455"/>
              <a:gd name="connsiteY8" fmla="*/ 435 h 10503"/>
              <a:gd name="connsiteX0" fmla="*/ 9994 w 10541"/>
              <a:gd name="connsiteY0" fmla="*/ 435 h 10503"/>
              <a:gd name="connsiteX1" fmla="*/ 5233 w 10541"/>
              <a:gd name="connsiteY1" fmla="*/ 100 h 10503"/>
              <a:gd name="connsiteX2" fmla="*/ 500 w 10541"/>
              <a:gd name="connsiteY2" fmla="*/ 538 h 10503"/>
              <a:gd name="connsiteX3" fmla="*/ 10 w 10541"/>
              <a:gd name="connsiteY3" fmla="*/ 5063 h 10503"/>
              <a:gd name="connsiteX4" fmla="*/ 666 w 10541"/>
              <a:gd name="connsiteY4" fmla="*/ 10170 h 10503"/>
              <a:gd name="connsiteX5" fmla="*/ 5331 w 10541"/>
              <a:gd name="connsiteY5" fmla="*/ 10382 h 10503"/>
              <a:gd name="connsiteX6" fmla="*/ 10133 w 10541"/>
              <a:gd name="connsiteY6" fmla="*/ 10012 h 10503"/>
              <a:gd name="connsiteX7" fmla="*/ 10535 w 10541"/>
              <a:gd name="connsiteY7" fmla="*/ 5331 h 10503"/>
              <a:gd name="connsiteX8" fmla="*/ 9994 w 10541"/>
              <a:gd name="connsiteY8" fmla="*/ 435 h 10503"/>
              <a:gd name="connsiteX0" fmla="*/ 9994 w 10550"/>
              <a:gd name="connsiteY0" fmla="*/ 435 h 10500"/>
              <a:gd name="connsiteX1" fmla="*/ 5233 w 10550"/>
              <a:gd name="connsiteY1" fmla="*/ 100 h 10500"/>
              <a:gd name="connsiteX2" fmla="*/ 500 w 10550"/>
              <a:gd name="connsiteY2" fmla="*/ 538 h 10500"/>
              <a:gd name="connsiteX3" fmla="*/ 10 w 10550"/>
              <a:gd name="connsiteY3" fmla="*/ 5063 h 10500"/>
              <a:gd name="connsiteX4" fmla="*/ 666 w 10550"/>
              <a:gd name="connsiteY4" fmla="*/ 10170 h 10500"/>
              <a:gd name="connsiteX5" fmla="*/ 5331 w 10550"/>
              <a:gd name="connsiteY5" fmla="*/ 10382 h 10500"/>
              <a:gd name="connsiteX6" fmla="*/ 10181 w 10550"/>
              <a:gd name="connsiteY6" fmla="*/ 10055 h 10500"/>
              <a:gd name="connsiteX7" fmla="*/ 10535 w 10550"/>
              <a:gd name="connsiteY7" fmla="*/ 5331 h 10500"/>
              <a:gd name="connsiteX8" fmla="*/ 9994 w 10550"/>
              <a:gd name="connsiteY8" fmla="*/ 435 h 10500"/>
              <a:gd name="connsiteX0" fmla="*/ 9994 w 10550"/>
              <a:gd name="connsiteY0" fmla="*/ 435 h 10528"/>
              <a:gd name="connsiteX1" fmla="*/ 5233 w 10550"/>
              <a:gd name="connsiteY1" fmla="*/ 100 h 10528"/>
              <a:gd name="connsiteX2" fmla="*/ 500 w 10550"/>
              <a:gd name="connsiteY2" fmla="*/ 538 h 10528"/>
              <a:gd name="connsiteX3" fmla="*/ 10 w 10550"/>
              <a:gd name="connsiteY3" fmla="*/ 5063 h 10528"/>
              <a:gd name="connsiteX4" fmla="*/ 666 w 10550"/>
              <a:gd name="connsiteY4" fmla="*/ 10213 h 10528"/>
              <a:gd name="connsiteX5" fmla="*/ 5331 w 10550"/>
              <a:gd name="connsiteY5" fmla="*/ 10382 h 10528"/>
              <a:gd name="connsiteX6" fmla="*/ 10181 w 10550"/>
              <a:gd name="connsiteY6" fmla="*/ 10055 h 10528"/>
              <a:gd name="connsiteX7" fmla="*/ 10535 w 10550"/>
              <a:gd name="connsiteY7" fmla="*/ 5331 h 10528"/>
              <a:gd name="connsiteX8" fmla="*/ 9994 w 10550"/>
              <a:gd name="connsiteY8" fmla="*/ 435 h 10528"/>
              <a:gd name="connsiteX0" fmla="*/ 9991 w 10547"/>
              <a:gd name="connsiteY0" fmla="*/ 435 h 10528"/>
              <a:gd name="connsiteX1" fmla="*/ 5230 w 10547"/>
              <a:gd name="connsiteY1" fmla="*/ 100 h 10528"/>
              <a:gd name="connsiteX2" fmla="*/ 497 w 10547"/>
              <a:gd name="connsiteY2" fmla="*/ 538 h 10528"/>
              <a:gd name="connsiteX3" fmla="*/ 7 w 10547"/>
              <a:gd name="connsiteY3" fmla="*/ 5063 h 10528"/>
              <a:gd name="connsiteX4" fmla="*/ 663 w 10547"/>
              <a:gd name="connsiteY4" fmla="*/ 10213 h 10528"/>
              <a:gd name="connsiteX5" fmla="*/ 5328 w 10547"/>
              <a:gd name="connsiteY5" fmla="*/ 10382 h 10528"/>
              <a:gd name="connsiteX6" fmla="*/ 10178 w 10547"/>
              <a:gd name="connsiteY6" fmla="*/ 10055 h 10528"/>
              <a:gd name="connsiteX7" fmla="*/ 10532 w 10547"/>
              <a:gd name="connsiteY7" fmla="*/ 5331 h 10528"/>
              <a:gd name="connsiteX8" fmla="*/ 9991 w 10547"/>
              <a:gd name="connsiteY8" fmla="*/ 435 h 10528"/>
              <a:gd name="connsiteX0" fmla="*/ 9999 w 10555"/>
              <a:gd name="connsiteY0" fmla="*/ 435 h 10528"/>
              <a:gd name="connsiteX1" fmla="*/ 5238 w 10555"/>
              <a:gd name="connsiteY1" fmla="*/ 100 h 10528"/>
              <a:gd name="connsiteX2" fmla="*/ 481 w 10555"/>
              <a:gd name="connsiteY2" fmla="*/ 559 h 10528"/>
              <a:gd name="connsiteX3" fmla="*/ 15 w 10555"/>
              <a:gd name="connsiteY3" fmla="*/ 5063 h 10528"/>
              <a:gd name="connsiteX4" fmla="*/ 671 w 10555"/>
              <a:gd name="connsiteY4" fmla="*/ 10213 h 10528"/>
              <a:gd name="connsiteX5" fmla="*/ 5336 w 10555"/>
              <a:gd name="connsiteY5" fmla="*/ 10382 h 10528"/>
              <a:gd name="connsiteX6" fmla="*/ 10186 w 10555"/>
              <a:gd name="connsiteY6" fmla="*/ 10055 h 10528"/>
              <a:gd name="connsiteX7" fmla="*/ 10540 w 10555"/>
              <a:gd name="connsiteY7" fmla="*/ 5331 h 10528"/>
              <a:gd name="connsiteX8" fmla="*/ 9999 w 10555"/>
              <a:gd name="connsiteY8" fmla="*/ 435 h 10528"/>
              <a:gd name="connsiteX0" fmla="*/ 9999 w 10555"/>
              <a:gd name="connsiteY0" fmla="*/ 457 h 10550"/>
              <a:gd name="connsiteX1" fmla="*/ 5238 w 10555"/>
              <a:gd name="connsiteY1" fmla="*/ 122 h 10550"/>
              <a:gd name="connsiteX2" fmla="*/ 481 w 10555"/>
              <a:gd name="connsiteY2" fmla="*/ 581 h 10550"/>
              <a:gd name="connsiteX3" fmla="*/ 15 w 10555"/>
              <a:gd name="connsiteY3" fmla="*/ 5085 h 10550"/>
              <a:gd name="connsiteX4" fmla="*/ 671 w 10555"/>
              <a:gd name="connsiteY4" fmla="*/ 10235 h 10550"/>
              <a:gd name="connsiteX5" fmla="*/ 5336 w 10555"/>
              <a:gd name="connsiteY5" fmla="*/ 10404 h 10550"/>
              <a:gd name="connsiteX6" fmla="*/ 10186 w 10555"/>
              <a:gd name="connsiteY6" fmla="*/ 10077 h 10550"/>
              <a:gd name="connsiteX7" fmla="*/ 10540 w 10555"/>
              <a:gd name="connsiteY7" fmla="*/ 5353 h 10550"/>
              <a:gd name="connsiteX8" fmla="*/ 9999 w 10555"/>
              <a:gd name="connsiteY8" fmla="*/ 457 h 10550"/>
              <a:gd name="connsiteX0" fmla="*/ 9987 w 10555"/>
              <a:gd name="connsiteY0" fmla="*/ 409 h 10566"/>
              <a:gd name="connsiteX1" fmla="*/ 5238 w 10555"/>
              <a:gd name="connsiteY1" fmla="*/ 138 h 10566"/>
              <a:gd name="connsiteX2" fmla="*/ 481 w 10555"/>
              <a:gd name="connsiteY2" fmla="*/ 597 h 10566"/>
              <a:gd name="connsiteX3" fmla="*/ 15 w 10555"/>
              <a:gd name="connsiteY3" fmla="*/ 5101 h 10566"/>
              <a:gd name="connsiteX4" fmla="*/ 671 w 10555"/>
              <a:gd name="connsiteY4" fmla="*/ 10251 h 10566"/>
              <a:gd name="connsiteX5" fmla="*/ 5336 w 10555"/>
              <a:gd name="connsiteY5" fmla="*/ 10420 h 10566"/>
              <a:gd name="connsiteX6" fmla="*/ 10186 w 10555"/>
              <a:gd name="connsiteY6" fmla="*/ 10093 h 10566"/>
              <a:gd name="connsiteX7" fmla="*/ 10540 w 10555"/>
              <a:gd name="connsiteY7" fmla="*/ 5369 h 10566"/>
              <a:gd name="connsiteX8" fmla="*/ 9987 w 10555"/>
              <a:gd name="connsiteY8" fmla="*/ 409 h 10566"/>
              <a:gd name="connsiteX0" fmla="*/ 9987 w 10555"/>
              <a:gd name="connsiteY0" fmla="*/ 409 h 10566"/>
              <a:gd name="connsiteX1" fmla="*/ 5238 w 10555"/>
              <a:gd name="connsiteY1" fmla="*/ 138 h 10566"/>
              <a:gd name="connsiteX2" fmla="*/ 481 w 10555"/>
              <a:gd name="connsiteY2" fmla="*/ 597 h 10566"/>
              <a:gd name="connsiteX3" fmla="*/ 15 w 10555"/>
              <a:gd name="connsiteY3" fmla="*/ 5101 h 10566"/>
              <a:gd name="connsiteX4" fmla="*/ 671 w 10555"/>
              <a:gd name="connsiteY4" fmla="*/ 10251 h 10566"/>
              <a:gd name="connsiteX5" fmla="*/ 5336 w 10555"/>
              <a:gd name="connsiteY5" fmla="*/ 10420 h 10566"/>
              <a:gd name="connsiteX6" fmla="*/ 10186 w 10555"/>
              <a:gd name="connsiteY6" fmla="*/ 10093 h 10566"/>
              <a:gd name="connsiteX7" fmla="*/ 10540 w 10555"/>
              <a:gd name="connsiteY7" fmla="*/ 5369 h 10566"/>
              <a:gd name="connsiteX8" fmla="*/ 9987 w 10555"/>
              <a:gd name="connsiteY8" fmla="*/ 409 h 10566"/>
              <a:gd name="connsiteX0" fmla="*/ 9987 w 10555"/>
              <a:gd name="connsiteY0" fmla="*/ 409 h 10566"/>
              <a:gd name="connsiteX1" fmla="*/ 5238 w 10555"/>
              <a:gd name="connsiteY1" fmla="*/ 138 h 10566"/>
              <a:gd name="connsiteX2" fmla="*/ 481 w 10555"/>
              <a:gd name="connsiteY2" fmla="*/ 597 h 10566"/>
              <a:gd name="connsiteX3" fmla="*/ 15 w 10555"/>
              <a:gd name="connsiteY3" fmla="*/ 5101 h 10566"/>
              <a:gd name="connsiteX4" fmla="*/ 671 w 10555"/>
              <a:gd name="connsiteY4" fmla="*/ 10251 h 10566"/>
              <a:gd name="connsiteX5" fmla="*/ 5336 w 10555"/>
              <a:gd name="connsiteY5" fmla="*/ 10420 h 10566"/>
              <a:gd name="connsiteX6" fmla="*/ 10186 w 10555"/>
              <a:gd name="connsiteY6" fmla="*/ 10093 h 10566"/>
              <a:gd name="connsiteX7" fmla="*/ 10540 w 10555"/>
              <a:gd name="connsiteY7" fmla="*/ 5369 h 10566"/>
              <a:gd name="connsiteX8" fmla="*/ 9987 w 10555"/>
              <a:gd name="connsiteY8" fmla="*/ 409 h 10566"/>
              <a:gd name="connsiteX0" fmla="*/ 9987 w 10547"/>
              <a:gd name="connsiteY0" fmla="*/ 409 h 10564"/>
              <a:gd name="connsiteX1" fmla="*/ 5238 w 10547"/>
              <a:gd name="connsiteY1" fmla="*/ 138 h 10564"/>
              <a:gd name="connsiteX2" fmla="*/ 481 w 10547"/>
              <a:gd name="connsiteY2" fmla="*/ 597 h 10564"/>
              <a:gd name="connsiteX3" fmla="*/ 15 w 10547"/>
              <a:gd name="connsiteY3" fmla="*/ 5101 h 10564"/>
              <a:gd name="connsiteX4" fmla="*/ 671 w 10547"/>
              <a:gd name="connsiteY4" fmla="*/ 10251 h 10564"/>
              <a:gd name="connsiteX5" fmla="*/ 5336 w 10547"/>
              <a:gd name="connsiteY5" fmla="*/ 10420 h 10564"/>
              <a:gd name="connsiteX6" fmla="*/ 10150 w 10547"/>
              <a:gd name="connsiteY6" fmla="*/ 10136 h 10564"/>
              <a:gd name="connsiteX7" fmla="*/ 10540 w 10547"/>
              <a:gd name="connsiteY7" fmla="*/ 5369 h 10564"/>
              <a:gd name="connsiteX8" fmla="*/ 9987 w 10547"/>
              <a:gd name="connsiteY8" fmla="*/ 409 h 10564"/>
              <a:gd name="connsiteX0" fmla="*/ 9987 w 10547"/>
              <a:gd name="connsiteY0" fmla="*/ 454 h 10609"/>
              <a:gd name="connsiteX1" fmla="*/ 5238 w 10547"/>
              <a:gd name="connsiteY1" fmla="*/ 76 h 10609"/>
              <a:gd name="connsiteX2" fmla="*/ 481 w 10547"/>
              <a:gd name="connsiteY2" fmla="*/ 642 h 10609"/>
              <a:gd name="connsiteX3" fmla="*/ 15 w 10547"/>
              <a:gd name="connsiteY3" fmla="*/ 5146 h 10609"/>
              <a:gd name="connsiteX4" fmla="*/ 671 w 10547"/>
              <a:gd name="connsiteY4" fmla="*/ 10296 h 10609"/>
              <a:gd name="connsiteX5" fmla="*/ 5336 w 10547"/>
              <a:gd name="connsiteY5" fmla="*/ 10465 h 10609"/>
              <a:gd name="connsiteX6" fmla="*/ 10150 w 10547"/>
              <a:gd name="connsiteY6" fmla="*/ 10181 h 10609"/>
              <a:gd name="connsiteX7" fmla="*/ 10540 w 10547"/>
              <a:gd name="connsiteY7" fmla="*/ 5414 h 10609"/>
              <a:gd name="connsiteX8" fmla="*/ 9987 w 10547"/>
              <a:gd name="connsiteY8" fmla="*/ 454 h 10609"/>
              <a:gd name="connsiteX0" fmla="*/ 9981 w 10541"/>
              <a:gd name="connsiteY0" fmla="*/ 454 h 10623"/>
              <a:gd name="connsiteX1" fmla="*/ 5232 w 10541"/>
              <a:gd name="connsiteY1" fmla="*/ 76 h 10623"/>
              <a:gd name="connsiteX2" fmla="*/ 475 w 10541"/>
              <a:gd name="connsiteY2" fmla="*/ 642 h 10623"/>
              <a:gd name="connsiteX3" fmla="*/ 9 w 10541"/>
              <a:gd name="connsiteY3" fmla="*/ 5146 h 10623"/>
              <a:gd name="connsiteX4" fmla="*/ 570 w 10541"/>
              <a:gd name="connsiteY4" fmla="*/ 10317 h 10623"/>
              <a:gd name="connsiteX5" fmla="*/ 5330 w 10541"/>
              <a:gd name="connsiteY5" fmla="*/ 10465 h 10623"/>
              <a:gd name="connsiteX6" fmla="*/ 10144 w 10541"/>
              <a:gd name="connsiteY6" fmla="*/ 10181 h 10623"/>
              <a:gd name="connsiteX7" fmla="*/ 10534 w 10541"/>
              <a:gd name="connsiteY7" fmla="*/ 5414 h 10623"/>
              <a:gd name="connsiteX8" fmla="*/ 9981 w 10541"/>
              <a:gd name="connsiteY8" fmla="*/ 454 h 10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541" h="10623">
                <a:moveTo>
                  <a:pt x="9981" y="454"/>
                </a:moveTo>
                <a:cubicBezTo>
                  <a:pt x="9093" y="-310"/>
                  <a:pt x="6898" y="133"/>
                  <a:pt x="5232" y="76"/>
                </a:cubicBezTo>
                <a:cubicBezTo>
                  <a:pt x="3658" y="159"/>
                  <a:pt x="953" y="-371"/>
                  <a:pt x="475" y="642"/>
                </a:cubicBezTo>
                <a:cubicBezTo>
                  <a:pt x="-56" y="1496"/>
                  <a:pt x="-7" y="3534"/>
                  <a:pt x="9" y="5146"/>
                </a:cubicBezTo>
                <a:cubicBezTo>
                  <a:pt x="25" y="6758"/>
                  <a:pt x="-40" y="9771"/>
                  <a:pt x="570" y="10317"/>
                </a:cubicBezTo>
                <a:cubicBezTo>
                  <a:pt x="1211" y="10891"/>
                  <a:pt x="3734" y="10488"/>
                  <a:pt x="5330" y="10465"/>
                </a:cubicBezTo>
                <a:cubicBezTo>
                  <a:pt x="6926" y="10442"/>
                  <a:pt x="9763" y="10642"/>
                  <a:pt x="10144" y="10181"/>
                </a:cubicBezTo>
                <a:cubicBezTo>
                  <a:pt x="10613" y="9764"/>
                  <a:pt x="10541" y="6952"/>
                  <a:pt x="10534" y="5414"/>
                </a:cubicBezTo>
                <a:cubicBezTo>
                  <a:pt x="10527" y="3877"/>
                  <a:pt x="10549" y="989"/>
                  <a:pt x="9981" y="454"/>
                </a:cubicBezTo>
                <a:close/>
              </a:path>
            </a:pathLst>
          </a:custGeom>
          <a:noFill/>
          <a:ln w="9525">
            <a:solidFill>
              <a:schemeClr val="tx1"/>
            </a:solidFill>
            <a:prstDash val="dash"/>
          </a:ln>
        </p:spPr>
        <p:txBody>
          <a:bodyPr vert="horz" wrap="square" lIns="121920" tIns="60960" rIns="121920" bIns="60960" numCol="1" anchor="t" anchorCtr="0" compatLnSpc="1">
            <a:prstTxWarp prst="textNoShape">
              <a:avLst/>
            </a:prstTxWarp>
          </a:bodyPr>
          <a:lstStyle/>
          <a:p>
            <a:endParaRPr lang="en-US" sz="1867" dirty="0"/>
          </a:p>
        </p:txBody>
      </p:sp>
    </p:spTree>
    <p:extLst>
      <p:ext uri="{BB962C8B-B14F-4D97-AF65-F5344CB8AC3E}">
        <p14:creationId xmlns:p14="http://schemas.microsoft.com/office/powerpoint/2010/main" val="241502571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Blank" type="blank" preserve="1">
  <p:cSld name="1_Blank">
    <p:bg>
      <p:bgPr>
        <a:blipFill>
          <a:blip r:embed="rId2"/>
          <a:tile tx="0" ty="0" sx="100000" sy="100000" flip="none" algn="tl"/>
        </a:blipFill>
        <a:effectLst/>
      </p:bgPr>
    </p:bg>
    <p:spTree>
      <p:nvGrpSpPr>
        <p:cNvPr id="1" name="Shape 151"/>
        <p:cNvGrpSpPr/>
        <p:nvPr/>
      </p:nvGrpSpPr>
      <p:grpSpPr>
        <a:xfrm>
          <a:off x="0" y="0"/>
          <a:ext cx="0" cy="0"/>
          <a:chOff x="0" y="0"/>
          <a:chExt cx="0" cy="0"/>
        </a:xfrm>
      </p:grpSpPr>
    </p:spTree>
    <p:extLst>
      <p:ext uri="{BB962C8B-B14F-4D97-AF65-F5344CB8AC3E}">
        <p14:creationId xmlns:p14="http://schemas.microsoft.com/office/powerpoint/2010/main" val="184400059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accent2"/>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534920" y="539500"/>
            <a:ext cx="5788125" cy="478200"/>
          </a:xfrm>
          <a:prstGeom prst="rect">
            <a:avLst/>
          </a:prstGeom>
          <a:noFill/>
          <a:ln>
            <a:noFill/>
          </a:ln>
        </p:spPr>
        <p:txBody>
          <a:bodyPr spcFirstLastPara="1" wrap="square" lIns="91425" tIns="91425" rIns="91425" bIns="91425" anchor="ctr" anchorCtr="0">
            <a:noAutofit/>
          </a:bodyPr>
          <a:lstStyle>
            <a:lvl1pPr lvl="0" algn="ctr">
              <a:spcBef>
                <a:spcPts val="0"/>
              </a:spcBef>
              <a:spcAft>
                <a:spcPts val="0"/>
              </a:spcAft>
              <a:buClr>
                <a:schemeClr val="dk1"/>
              </a:buClr>
              <a:buSzPts val="2800"/>
              <a:buFont typeface="Kalam"/>
              <a:buNone/>
              <a:defRPr sz="2800" b="1">
                <a:solidFill>
                  <a:schemeClr val="dk1"/>
                </a:solidFill>
                <a:latin typeface="Kalam"/>
                <a:ea typeface="Kalam"/>
                <a:cs typeface="Kalam"/>
                <a:sym typeface="Kalam"/>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534956" y="1187600"/>
            <a:ext cx="5788125" cy="3416400"/>
          </a:xfrm>
          <a:prstGeom prst="rect">
            <a:avLst/>
          </a:prstGeom>
          <a:noFill/>
          <a:ln>
            <a:noFill/>
          </a:ln>
        </p:spPr>
        <p:txBody>
          <a:bodyPr spcFirstLastPara="1" wrap="square" lIns="91425" tIns="91425" rIns="91425" bIns="91425" anchor="t" anchorCtr="0">
            <a:noAutofit/>
          </a:bodyPr>
          <a:lstStyle>
            <a:lvl1pPr marL="457200" lvl="0" indent="-342900">
              <a:lnSpc>
                <a:spcPct val="100000"/>
              </a:lnSpc>
              <a:spcBef>
                <a:spcPts val="0"/>
              </a:spcBef>
              <a:spcAft>
                <a:spcPts val="0"/>
              </a:spcAft>
              <a:buClr>
                <a:schemeClr val="dk1"/>
              </a:buClr>
              <a:buSzPts val="1800"/>
              <a:buFont typeface="Montserrat"/>
              <a:buChar char="●"/>
              <a:defRPr sz="1800">
                <a:solidFill>
                  <a:schemeClr val="dk1"/>
                </a:solidFill>
                <a:latin typeface="Montserrat"/>
                <a:ea typeface="Montserrat"/>
                <a:cs typeface="Montserrat"/>
                <a:sym typeface="Montserrat"/>
              </a:defRPr>
            </a:lvl1pPr>
            <a:lvl2pPr marL="914400" lvl="1" indent="-317500">
              <a:lnSpc>
                <a:spcPct val="100000"/>
              </a:lnSpc>
              <a:spcBef>
                <a:spcPts val="1600"/>
              </a:spcBef>
              <a:spcAft>
                <a:spcPts val="0"/>
              </a:spcAft>
              <a:buClr>
                <a:schemeClr val="dk1"/>
              </a:buClr>
              <a:buSzPts val="1400"/>
              <a:buFont typeface="Montserrat"/>
              <a:buChar char="○"/>
              <a:defRPr>
                <a:solidFill>
                  <a:schemeClr val="dk1"/>
                </a:solidFill>
                <a:latin typeface="Montserrat"/>
                <a:ea typeface="Montserrat"/>
                <a:cs typeface="Montserrat"/>
                <a:sym typeface="Montserrat"/>
              </a:defRPr>
            </a:lvl2pPr>
            <a:lvl3pPr marL="1371600" lvl="2" indent="-317500">
              <a:lnSpc>
                <a:spcPct val="100000"/>
              </a:lnSpc>
              <a:spcBef>
                <a:spcPts val="1600"/>
              </a:spcBef>
              <a:spcAft>
                <a:spcPts val="0"/>
              </a:spcAft>
              <a:buClr>
                <a:schemeClr val="dk1"/>
              </a:buClr>
              <a:buSzPts val="1400"/>
              <a:buFont typeface="Montserrat"/>
              <a:buChar char="■"/>
              <a:defRPr>
                <a:solidFill>
                  <a:schemeClr val="dk1"/>
                </a:solidFill>
                <a:latin typeface="Montserrat"/>
                <a:ea typeface="Montserrat"/>
                <a:cs typeface="Montserrat"/>
                <a:sym typeface="Montserrat"/>
              </a:defRPr>
            </a:lvl3pPr>
            <a:lvl4pPr marL="1828800" lvl="3" indent="-317500">
              <a:lnSpc>
                <a:spcPct val="100000"/>
              </a:lnSpc>
              <a:spcBef>
                <a:spcPts val="1600"/>
              </a:spcBef>
              <a:spcAft>
                <a:spcPts val="0"/>
              </a:spcAft>
              <a:buClr>
                <a:schemeClr val="dk1"/>
              </a:buClr>
              <a:buSzPts val="1400"/>
              <a:buFont typeface="Montserrat"/>
              <a:buChar char="●"/>
              <a:defRPr>
                <a:solidFill>
                  <a:schemeClr val="dk1"/>
                </a:solidFill>
                <a:latin typeface="Montserrat"/>
                <a:ea typeface="Montserrat"/>
                <a:cs typeface="Montserrat"/>
                <a:sym typeface="Montserrat"/>
              </a:defRPr>
            </a:lvl4pPr>
            <a:lvl5pPr marL="2286000" lvl="4" indent="-317500">
              <a:lnSpc>
                <a:spcPct val="100000"/>
              </a:lnSpc>
              <a:spcBef>
                <a:spcPts val="1600"/>
              </a:spcBef>
              <a:spcAft>
                <a:spcPts val="0"/>
              </a:spcAft>
              <a:buClr>
                <a:schemeClr val="dk1"/>
              </a:buClr>
              <a:buSzPts val="1400"/>
              <a:buFont typeface="Montserrat"/>
              <a:buChar char="○"/>
              <a:defRPr>
                <a:solidFill>
                  <a:schemeClr val="dk1"/>
                </a:solidFill>
                <a:latin typeface="Montserrat"/>
                <a:ea typeface="Montserrat"/>
                <a:cs typeface="Montserrat"/>
                <a:sym typeface="Montserrat"/>
              </a:defRPr>
            </a:lvl5pPr>
            <a:lvl6pPr marL="2743200" lvl="5" indent="-317500">
              <a:lnSpc>
                <a:spcPct val="100000"/>
              </a:lnSpc>
              <a:spcBef>
                <a:spcPts val="1600"/>
              </a:spcBef>
              <a:spcAft>
                <a:spcPts val="0"/>
              </a:spcAft>
              <a:buClr>
                <a:schemeClr val="dk1"/>
              </a:buClr>
              <a:buSzPts val="1400"/>
              <a:buFont typeface="Montserrat"/>
              <a:buChar char="■"/>
              <a:defRPr>
                <a:solidFill>
                  <a:schemeClr val="dk1"/>
                </a:solidFill>
                <a:latin typeface="Montserrat"/>
                <a:ea typeface="Montserrat"/>
                <a:cs typeface="Montserrat"/>
                <a:sym typeface="Montserrat"/>
              </a:defRPr>
            </a:lvl6pPr>
            <a:lvl7pPr marL="3200400" lvl="6" indent="-317500">
              <a:lnSpc>
                <a:spcPct val="100000"/>
              </a:lnSpc>
              <a:spcBef>
                <a:spcPts val="1600"/>
              </a:spcBef>
              <a:spcAft>
                <a:spcPts val="0"/>
              </a:spcAft>
              <a:buClr>
                <a:schemeClr val="dk1"/>
              </a:buClr>
              <a:buSzPts val="1400"/>
              <a:buFont typeface="Montserrat"/>
              <a:buChar char="●"/>
              <a:defRPr>
                <a:solidFill>
                  <a:schemeClr val="dk1"/>
                </a:solidFill>
                <a:latin typeface="Montserrat"/>
                <a:ea typeface="Montserrat"/>
                <a:cs typeface="Montserrat"/>
                <a:sym typeface="Montserrat"/>
              </a:defRPr>
            </a:lvl7pPr>
            <a:lvl8pPr marL="3657600" lvl="7" indent="-317500">
              <a:lnSpc>
                <a:spcPct val="100000"/>
              </a:lnSpc>
              <a:spcBef>
                <a:spcPts val="1600"/>
              </a:spcBef>
              <a:spcAft>
                <a:spcPts val="0"/>
              </a:spcAft>
              <a:buClr>
                <a:schemeClr val="dk1"/>
              </a:buClr>
              <a:buSzPts val="1400"/>
              <a:buFont typeface="Montserrat"/>
              <a:buChar char="○"/>
              <a:defRPr>
                <a:solidFill>
                  <a:schemeClr val="dk1"/>
                </a:solidFill>
                <a:latin typeface="Montserrat"/>
                <a:ea typeface="Montserrat"/>
                <a:cs typeface="Montserrat"/>
                <a:sym typeface="Montserrat"/>
              </a:defRPr>
            </a:lvl8pPr>
            <a:lvl9pPr marL="4114800" lvl="8" indent="-317500">
              <a:lnSpc>
                <a:spcPct val="100000"/>
              </a:lnSpc>
              <a:spcBef>
                <a:spcPts val="1600"/>
              </a:spcBef>
              <a:spcAft>
                <a:spcPts val="1600"/>
              </a:spcAft>
              <a:buClr>
                <a:schemeClr val="dk1"/>
              </a:buClr>
              <a:buSzPts val="1400"/>
              <a:buFont typeface="Montserrat"/>
              <a:buChar char="■"/>
              <a:defRPr>
                <a:solidFill>
                  <a:schemeClr val="dk1"/>
                </a:solidFill>
                <a:latin typeface="Montserrat"/>
                <a:ea typeface="Montserrat"/>
                <a:cs typeface="Montserrat"/>
                <a:sym typeface="Montserrat"/>
              </a:defRPr>
            </a:lvl9pPr>
          </a:lstStyle>
          <a:p>
            <a:endParaRPr/>
          </a:p>
        </p:txBody>
      </p:sp>
    </p:spTree>
  </p:cSld>
  <p:clrMap bg1="lt1" tx1="dk1" bg2="dk2" tx2="lt2" accent1="accent1" accent2="accent2" accent3="accent3" accent4="accent4" accent5="accent5" accent6="accent6" hlink="hlink" folHlink="folHlink"/>
  <p:sldLayoutIdLst>
    <p:sldLayoutId id="2147483690" r:id="rId1"/>
    <p:sldLayoutId id="2147483695" r:id="rId2"/>
    <p:sldLayoutId id="2147483685" r:id="rId3"/>
    <p:sldLayoutId id="2147483691" r:id="rId4"/>
    <p:sldLayoutId id="2147483687" r:id="rId5"/>
    <p:sldLayoutId id="2147483692" r:id="rId6"/>
    <p:sldLayoutId id="2147483686" r:id="rId7"/>
    <p:sldLayoutId id="2147483693" r:id="rId8"/>
    <p:sldLayoutId id="2147483688" r:id="rId9"/>
    <p:sldLayoutId id="2147483694" r:id="rId10"/>
    <p:sldLayoutId id="2147483696" r:id="rId11"/>
    <p:sldLayoutId id="2147483697" r:id="rId12"/>
    <p:sldLayoutId id="2147483698" r:id="rId13"/>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7.gif"/><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microsoft.com/office/2007/relationships/hdphoto" Target="../media/hdphoto5.wdp"/><Relationship Id="rId2" Type="http://schemas.openxmlformats.org/officeDocument/2006/relationships/image" Target="../media/image14.png"/><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8" Type="http://schemas.openxmlformats.org/officeDocument/2006/relationships/image" Target="../media/image27.png"/><Relationship Id="rId3" Type="http://schemas.openxmlformats.org/officeDocument/2006/relationships/image" Target="../media/image22.jpg"/><Relationship Id="rId7" Type="http://schemas.openxmlformats.org/officeDocument/2006/relationships/image" Target="../media/image26.png"/><Relationship Id="rId2" Type="http://schemas.openxmlformats.org/officeDocument/2006/relationships/slideLayout" Target="../slideLayouts/slideLayout13.xml"/><Relationship Id="rId1" Type="http://schemas.openxmlformats.org/officeDocument/2006/relationships/tags" Target="../tags/tag3.xml"/><Relationship Id="rId6" Type="http://schemas.openxmlformats.org/officeDocument/2006/relationships/image" Target="../media/image25.png"/><Relationship Id="rId5" Type="http://schemas.openxmlformats.org/officeDocument/2006/relationships/image" Target="../media/image24.png"/><Relationship Id="rId4" Type="http://schemas.openxmlformats.org/officeDocument/2006/relationships/image" Target="../media/image23.png"/></Relationships>
</file>

<file path=ppt/slides/_rels/slide13.xml.rels><?xml version="1.0" encoding="UTF-8" standalone="yes"?>
<Relationships xmlns="http://schemas.openxmlformats.org/package/2006/relationships"><Relationship Id="rId8" Type="http://schemas.openxmlformats.org/officeDocument/2006/relationships/image" Target="../media/image16.png"/><Relationship Id="rId3" Type="http://schemas.microsoft.com/office/2007/relationships/hdphoto" Target="../media/hdphoto4.wdp"/><Relationship Id="rId7" Type="http://schemas.microsoft.com/office/2007/relationships/hdphoto" Target="../media/hdphoto6.wdp"/><Relationship Id="rId2" Type="http://schemas.openxmlformats.org/officeDocument/2006/relationships/image" Target="../media/image13.png"/><Relationship Id="rId1" Type="http://schemas.openxmlformats.org/officeDocument/2006/relationships/slideLayout" Target="../slideLayouts/slideLayout12.xml"/><Relationship Id="rId6" Type="http://schemas.openxmlformats.org/officeDocument/2006/relationships/image" Target="../media/image15.png"/><Relationship Id="rId11" Type="http://schemas.openxmlformats.org/officeDocument/2006/relationships/image" Target="../media/image18.png"/><Relationship Id="rId5" Type="http://schemas.microsoft.com/office/2007/relationships/hdphoto" Target="../media/hdphoto5.wdp"/><Relationship Id="rId10" Type="http://schemas.microsoft.com/office/2007/relationships/hdphoto" Target="../media/hdphoto7.wdp"/><Relationship Id="rId4" Type="http://schemas.openxmlformats.org/officeDocument/2006/relationships/image" Target="../media/image14.png"/><Relationship Id="rId9" Type="http://schemas.openxmlformats.org/officeDocument/2006/relationships/image" Target="../media/image17.png"/></Relationships>
</file>

<file path=ppt/slides/_rels/slide14.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9.png"/></Relationships>
</file>

<file path=ppt/slides/_rels/slide15.xml.rels><?xml version="1.0" encoding="UTF-8" standalone="yes"?>
<Relationships xmlns="http://schemas.openxmlformats.org/package/2006/relationships"><Relationship Id="rId8" Type="http://schemas.openxmlformats.org/officeDocument/2006/relationships/image" Target="../media/image16.png"/><Relationship Id="rId3" Type="http://schemas.microsoft.com/office/2007/relationships/hdphoto" Target="../media/hdphoto4.wdp"/><Relationship Id="rId7" Type="http://schemas.microsoft.com/office/2007/relationships/hdphoto" Target="../media/hdphoto6.wdp"/><Relationship Id="rId2" Type="http://schemas.openxmlformats.org/officeDocument/2006/relationships/image" Target="../media/image13.png"/><Relationship Id="rId1" Type="http://schemas.openxmlformats.org/officeDocument/2006/relationships/slideLayout" Target="../slideLayouts/slideLayout12.xml"/><Relationship Id="rId6" Type="http://schemas.openxmlformats.org/officeDocument/2006/relationships/image" Target="../media/image15.png"/><Relationship Id="rId11" Type="http://schemas.openxmlformats.org/officeDocument/2006/relationships/image" Target="../media/image18.png"/><Relationship Id="rId5" Type="http://schemas.microsoft.com/office/2007/relationships/hdphoto" Target="../media/hdphoto5.wdp"/><Relationship Id="rId10" Type="http://schemas.microsoft.com/office/2007/relationships/hdphoto" Target="../media/hdphoto7.wdp"/><Relationship Id="rId4" Type="http://schemas.openxmlformats.org/officeDocument/2006/relationships/image" Target="../media/image14.png"/><Relationship Id="rId9" Type="http://schemas.openxmlformats.org/officeDocument/2006/relationships/image" Target="../media/image17.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30.jpeg"/><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image" Target="../media/image31.jpeg"/><Relationship Id="rId1" Type="http://schemas.openxmlformats.org/officeDocument/2006/relationships/slideLayout" Target="../slideLayouts/slideLayout12.xml"/><Relationship Id="rId6" Type="http://schemas.openxmlformats.org/officeDocument/2006/relationships/image" Target="../media/image35.jpeg"/><Relationship Id="rId5" Type="http://schemas.openxmlformats.org/officeDocument/2006/relationships/image" Target="../media/image34.jpeg"/><Relationship Id="rId4" Type="http://schemas.openxmlformats.org/officeDocument/2006/relationships/image" Target="../media/image33.jpeg"/></Relationships>
</file>

<file path=ppt/slides/_rels/slide19.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image" Target="../media/image36.jpeg"/><Relationship Id="rId1" Type="http://schemas.openxmlformats.org/officeDocument/2006/relationships/slideLayout" Target="../slideLayouts/slideLayout12.xml"/><Relationship Id="rId4" Type="http://schemas.openxmlformats.org/officeDocument/2006/relationships/image" Target="../media/image38.jpeg"/></Relationships>
</file>

<file path=ppt/slides/_rels/slide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slideLayout" Target="../slideLayouts/slideLayout12.xml"/><Relationship Id="rId1" Type="http://schemas.openxmlformats.org/officeDocument/2006/relationships/tags" Target="../tags/tag2.xml"/><Relationship Id="rId5" Type="http://schemas.openxmlformats.org/officeDocument/2006/relationships/image" Target="../media/image9.png"/><Relationship Id="rId4" Type="http://schemas.microsoft.com/office/2007/relationships/hdphoto" Target="../media/hdphoto1.wdp"/></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8" Type="http://schemas.openxmlformats.org/officeDocument/2006/relationships/image" Target="../media/image16.png"/><Relationship Id="rId3" Type="http://schemas.microsoft.com/office/2007/relationships/hdphoto" Target="../media/hdphoto4.wdp"/><Relationship Id="rId7" Type="http://schemas.microsoft.com/office/2007/relationships/hdphoto" Target="../media/hdphoto6.wdp"/><Relationship Id="rId2" Type="http://schemas.openxmlformats.org/officeDocument/2006/relationships/image" Target="../media/image13.png"/><Relationship Id="rId1" Type="http://schemas.openxmlformats.org/officeDocument/2006/relationships/slideLayout" Target="../slideLayouts/slideLayout12.xml"/><Relationship Id="rId6" Type="http://schemas.openxmlformats.org/officeDocument/2006/relationships/image" Target="../media/image15.png"/><Relationship Id="rId11" Type="http://schemas.openxmlformats.org/officeDocument/2006/relationships/image" Target="../media/image18.png"/><Relationship Id="rId5" Type="http://schemas.microsoft.com/office/2007/relationships/hdphoto" Target="../media/hdphoto5.wdp"/><Relationship Id="rId10" Type="http://schemas.microsoft.com/office/2007/relationships/hdphoto" Target="../media/hdphoto7.wdp"/><Relationship Id="rId4" Type="http://schemas.openxmlformats.org/officeDocument/2006/relationships/image" Target="../media/image14.png"/><Relationship Id="rId9" Type="http://schemas.openxmlformats.org/officeDocument/2006/relationships/image" Target="../media/image17.png"/></Relationships>
</file>

<file path=ppt/slides/_rels/slide22.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image" Target="../media/image29.png"/></Relationships>
</file>

<file path=ppt/slides/_rels/slide23.xml.rels><?xml version="1.0" encoding="UTF-8" standalone="yes"?>
<Relationships xmlns="http://schemas.openxmlformats.org/package/2006/relationships"><Relationship Id="rId3" Type="http://schemas.microsoft.com/office/2007/relationships/hdphoto" Target="../media/hdphoto4.wdp"/><Relationship Id="rId7" Type="http://schemas.microsoft.com/office/2007/relationships/hdphoto" Target="../media/hdphoto6.wdp"/><Relationship Id="rId2" Type="http://schemas.openxmlformats.org/officeDocument/2006/relationships/image" Target="../media/image13.png"/><Relationship Id="rId1" Type="http://schemas.openxmlformats.org/officeDocument/2006/relationships/slideLayout" Target="../slideLayouts/slideLayout12.xml"/><Relationship Id="rId6" Type="http://schemas.openxmlformats.org/officeDocument/2006/relationships/image" Target="../media/image15.png"/><Relationship Id="rId5" Type="http://schemas.microsoft.com/office/2007/relationships/hdphoto" Target="../media/hdphoto5.wdp"/><Relationship Id="rId4" Type="http://schemas.openxmlformats.org/officeDocument/2006/relationships/image" Target="../media/image14.png"/></Relationships>
</file>

<file path=ppt/slides/_rels/slide24.xml.rels><?xml version="1.0" encoding="UTF-8" standalone="yes"?>
<Relationships xmlns="http://schemas.openxmlformats.org/package/2006/relationships"><Relationship Id="rId3" Type="http://schemas.microsoft.com/office/2007/relationships/hdphoto" Target="../media/hdphoto9.wdp"/><Relationship Id="rId2" Type="http://schemas.openxmlformats.org/officeDocument/2006/relationships/image" Target="../media/image39.png"/><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3" Type="http://schemas.microsoft.com/office/2007/relationships/hdphoto" Target="../media/hdphoto10.wdp"/><Relationship Id="rId2" Type="http://schemas.openxmlformats.org/officeDocument/2006/relationships/image" Target="../media/image40.png"/><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10.png"/><Relationship Id="rId1" Type="http://schemas.openxmlformats.org/officeDocument/2006/relationships/slideLayout" Target="../slideLayouts/slideLayout2.xml"/><Relationship Id="rId5" Type="http://schemas.microsoft.com/office/2007/relationships/hdphoto" Target="../media/hdphoto3.wdp"/><Relationship Id="rId4" Type="http://schemas.openxmlformats.org/officeDocument/2006/relationships/image" Target="../media/image11.png"/></Relationships>
</file>

<file path=ppt/slides/_rels/slide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microsoft.com/office/2007/relationships/hdphoto" Target="../media/hdphoto4.wdp"/><Relationship Id="rId7" Type="http://schemas.microsoft.com/office/2007/relationships/hdphoto" Target="../media/hdphoto6.wdp"/><Relationship Id="rId2" Type="http://schemas.openxmlformats.org/officeDocument/2006/relationships/image" Target="../media/image13.png"/><Relationship Id="rId1" Type="http://schemas.openxmlformats.org/officeDocument/2006/relationships/slideLayout" Target="../slideLayouts/slideLayout12.xml"/><Relationship Id="rId6" Type="http://schemas.openxmlformats.org/officeDocument/2006/relationships/image" Target="../media/image15.png"/><Relationship Id="rId5" Type="http://schemas.microsoft.com/office/2007/relationships/hdphoto" Target="../media/hdphoto5.wdp"/><Relationship Id="rId4" Type="http://schemas.openxmlformats.org/officeDocument/2006/relationships/image" Target="../media/image14.png"/></Relationships>
</file>

<file path=ppt/slides/_rels/slide6.xml.rels><?xml version="1.0" encoding="UTF-8" standalone="yes"?>
<Relationships xmlns="http://schemas.openxmlformats.org/package/2006/relationships"><Relationship Id="rId8" Type="http://schemas.openxmlformats.org/officeDocument/2006/relationships/image" Target="../media/image16.png"/><Relationship Id="rId3" Type="http://schemas.microsoft.com/office/2007/relationships/hdphoto" Target="../media/hdphoto4.wdp"/><Relationship Id="rId7" Type="http://schemas.microsoft.com/office/2007/relationships/hdphoto" Target="../media/hdphoto6.wdp"/><Relationship Id="rId2" Type="http://schemas.openxmlformats.org/officeDocument/2006/relationships/image" Target="../media/image13.png"/><Relationship Id="rId1" Type="http://schemas.openxmlformats.org/officeDocument/2006/relationships/slideLayout" Target="../slideLayouts/slideLayout12.xml"/><Relationship Id="rId6" Type="http://schemas.openxmlformats.org/officeDocument/2006/relationships/image" Target="../media/image15.png"/><Relationship Id="rId11" Type="http://schemas.openxmlformats.org/officeDocument/2006/relationships/image" Target="../media/image18.png"/><Relationship Id="rId5" Type="http://schemas.microsoft.com/office/2007/relationships/hdphoto" Target="../media/hdphoto5.wdp"/><Relationship Id="rId10" Type="http://schemas.microsoft.com/office/2007/relationships/hdphoto" Target="../media/hdphoto7.wdp"/><Relationship Id="rId4" Type="http://schemas.openxmlformats.org/officeDocument/2006/relationships/image" Target="../media/image14.png"/><Relationship Id="rId9" Type="http://schemas.openxmlformats.org/officeDocument/2006/relationships/image" Target="../media/image17.png"/></Relationships>
</file>

<file path=ppt/slides/_rels/slide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6.png"/><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3" Type="http://schemas.microsoft.com/office/2007/relationships/hdphoto" Target="../media/hdphoto7.wdp"/><Relationship Id="rId2" Type="http://schemas.openxmlformats.org/officeDocument/2006/relationships/image" Target="../media/image17.png"/><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8.png"/><Relationship Id="rId1" Type="http://schemas.openxmlformats.org/officeDocument/2006/relationships/slideLayout" Target="../slideLayouts/slideLayout12.xml"/><Relationship Id="rId4" Type="http://schemas.microsoft.com/office/2007/relationships/hdphoto" Target="../media/hdphoto8.wdp"/></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F83A14C4-2ADB-431B-9A9C-30EF58B086C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30001" y="2185894"/>
            <a:ext cx="3454717" cy="2743058"/>
          </a:xfrm>
          <a:prstGeom prst="rect">
            <a:avLst/>
          </a:prstGeom>
        </p:spPr>
      </p:pic>
      <p:sp>
        <p:nvSpPr>
          <p:cNvPr id="6" name="TextBox 5">
            <a:extLst>
              <a:ext uri="{FF2B5EF4-FFF2-40B4-BE49-F238E27FC236}">
                <a16:creationId xmlns:a16="http://schemas.microsoft.com/office/drawing/2014/main" id="{77479C6D-4457-4FD6-8712-08CDB240C306}"/>
              </a:ext>
            </a:extLst>
          </p:cNvPr>
          <p:cNvSpPr txBox="1"/>
          <p:nvPr/>
        </p:nvSpPr>
        <p:spPr>
          <a:xfrm>
            <a:off x="388206" y="904240"/>
            <a:ext cx="6134514" cy="1200329"/>
          </a:xfrm>
          <a:prstGeom prst="rect">
            <a:avLst/>
          </a:prstGeom>
          <a:noFill/>
        </p:spPr>
        <p:txBody>
          <a:bodyPr wrap="square" rtlCol="0">
            <a:spAutoFit/>
          </a:bodyPr>
          <a:lstStyle/>
          <a:p>
            <a:r>
              <a:rPr lang="en-US" sz="3600" b="1" dirty="0" err="1">
                <a:ln w="22225">
                  <a:solidFill>
                    <a:schemeClr val="accent2"/>
                  </a:solidFill>
                  <a:prstDash val="solid"/>
                </a:ln>
                <a:solidFill>
                  <a:srgbClr val="0F03A9"/>
                </a:solidFill>
                <a:effectLst>
                  <a:reflection blurRad="6350" stA="55000" endA="300" endPos="45500" dir="5400000" sy="-100000" algn="bl" rotWithShape="0"/>
                </a:effectLst>
                <a:latin typeface="Times New Roman" pitchFamily="18" charset="0"/>
                <a:cs typeface="Times New Roman" pitchFamily="18" charset="0"/>
              </a:rPr>
              <a:t>Chào</a:t>
            </a:r>
            <a:r>
              <a:rPr lang="en-US" sz="3600" b="1" dirty="0">
                <a:ln w="22225">
                  <a:solidFill>
                    <a:schemeClr val="accent2"/>
                  </a:solidFill>
                  <a:prstDash val="solid"/>
                </a:ln>
                <a:solidFill>
                  <a:srgbClr val="0F03A9"/>
                </a:solidFill>
                <a:effectLst>
                  <a:reflection blurRad="6350" stA="55000" endA="300" endPos="45500" dir="5400000" sy="-100000" algn="bl" rotWithShape="0"/>
                </a:effectLst>
                <a:latin typeface="Times New Roman" pitchFamily="18" charset="0"/>
                <a:cs typeface="Times New Roman" pitchFamily="18" charset="0"/>
              </a:rPr>
              <a:t> </a:t>
            </a:r>
            <a:r>
              <a:rPr lang="en-US" sz="3600" b="1" dirty="0" err="1">
                <a:ln w="22225">
                  <a:solidFill>
                    <a:schemeClr val="accent2"/>
                  </a:solidFill>
                  <a:prstDash val="solid"/>
                </a:ln>
                <a:solidFill>
                  <a:srgbClr val="0F03A9"/>
                </a:solidFill>
                <a:effectLst>
                  <a:reflection blurRad="6350" stA="55000" endA="300" endPos="45500" dir="5400000" sy="-100000" algn="bl" rotWithShape="0"/>
                </a:effectLst>
                <a:latin typeface="Times New Roman" pitchFamily="18" charset="0"/>
                <a:cs typeface="Times New Roman" pitchFamily="18" charset="0"/>
              </a:rPr>
              <a:t>mừng</a:t>
            </a:r>
            <a:r>
              <a:rPr lang="en-US" sz="3600" b="1" dirty="0">
                <a:ln w="22225">
                  <a:solidFill>
                    <a:schemeClr val="accent2"/>
                  </a:solidFill>
                  <a:prstDash val="solid"/>
                </a:ln>
                <a:solidFill>
                  <a:srgbClr val="0F03A9"/>
                </a:solidFill>
                <a:effectLst>
                  <a:reflection blurRad="6350" stA="55000" endA="300" endPos="45500" dir="5400000" sy="-100000" algn="bl" rotWithShape="0"/>
                </a:effectLst>
                <a:latin typeface="Times New Roman" pitchFamily="18" charset="0"/>
                <a:cs typeface="Times New Roman" pitchFamily="18" charset="0"/>
              </a:rPr>
              <a:t> </a:t>
            </a:r>
            <a:r>
              <a:rPr lang="en-US" sz="3600" b="1" dirty="0" err="1">
                <a:ln w="22225">
                  <a:solidFill>
                    <a:schemeClr val="accent2"/>
                  </a:solidFill>
                  <a:prstDash val="solid"/>
                </a:ln>
                <a:solidFill>
                  <a:srgbClr val="0F03A9"/>
                </a:solidFill>
                <a:effectLst>
                  <a:reflection blurRad="6350" stA="55000" endA="300" endPos="45500" dir="5400000" sy="-100000" algn="bl" rotWithShape="0"/>
                </a:effectLst>
                <a:latin typeface="Times New Roman" pitchFamily="18" charset="0"/>
                <a:cs typeface="Times New Roman" pitchFamily="18" charset="0"/>
              </a:rPr>
              <a:t>thầy</a:t>
            </a:r>
            <a:r>
              <a:rPr lang="en-US" sz="3600" b="1" dirty="0">
                <a:ln w="22225">
                  <a:solidFill>
                    <a:schemeClr val="accent2"/>
                  </a:solidFill>
                  <a:prstDash val="solid"/>
                </a:ln>
                <a:solidFill>
                  <a:srgbClr val="0F03A9"/>
                </a:solidFill>
                <a:effectLst>
                  <a:reflection blurRad="6350" stA="55000" endA="300" endPos="45500" dir="5400000" sy="-100000" algn="bl" rotWithShape="0"/>
                </a:effectLst>
                <a:latin typeface="Times New Roman" pitchFamily="18" charset="0"/>
                <a:cs typeface="Times New Roman" pitchFamily="18" charset="0"/>
              </a:rPr>
              <a:t> </a:t>
            </a:r>
            <a:r>
              <a:rPr lang="en-US" sz="3600" b="1" dirty="0" err="1">
                <a:ln w="22225">
                  <a:solidFill>
                    <a:schemeClr val="accent2"/>
                  </a:solidFill>
                  <a:prstDash val="solid"/>
                </a:ln>
                <a:solidFill>
                  <a:srgbClr val="0F03A9"/>
                </a:solidFill>
                <a:effectLst>
                  <a:reflection blurRad="6350" stA="55000" endA="300" endPos="45500" dir="5400000" sy="-100000" algn="bl" rotWithShape="0"/>
                </a:effectLst>
                <a:latin typeface="Times New Roman" pitchFamily="18" charset="0"/>
                <a:cs typeface="Times New Roman" pitchFamily="18" charset="0"/>
              </a:rPr>
              <a:t>cô</a:t>
            </a:r>
            <a:r>
              <a:rPr lang="en-US" sz="3600" b="1" dirty="0">
                <a:ln w="22225">
                  <a:solidFill>
                    <a:schemeClr val="accent2"/>
                  </a:solidFill>
                  <a:prstDash val="solid"/>
                </a:ln>
                <a:solidFill>
                  <a:srgbClr val="0F03A9"/>
                </a:solidFill>
                <a:effectLst>
                  <a:reflection blurRad="6350" stA="55000" endA="300" endPos="45500" dir="5400000" sy="-100000" algn="bl" rotWithShape="0"/>
                </a:effectLst>
                <a:latin typeface="Times New Roman" pitchFamily="18" charset="0"/>
                <a:cs typeface="Times New Roman" pitchFamily="18" charset="0"/>
              </a:rPr>
              <a:t> </a:t>
            </a:r>
            <a:r>
              <a:rPr lang="en-US" sz="3600" b="1" dirty="0" err="1">
                <a:ln w="22225">
                  <a:solidFill>
                    <a:schemeClr val="accent2"/>
                  </a:solidFill>
                  <a:prstDash val="solid"/>
                </a:ln>
                <a:solidFill>
                  <a:srgbClr val="0F03A9"/>
                </a:solidFill>
                <a:effectLst>
                  <a:reflection blurRad="6350" stA="55000" endA="300" endPos="45500" dir="5400000" sy="-100000" algn="bl" rotWithShape="0"/>
                </a:effectLst>
                <a:latin typeface="Times New Roman" pitchFamily="18" charset="0"/>
                <a:cs typeface="Times New Roman" pitchFamily="18" charset="0"/>
              </a:rPr>
              <a:t>và</a:t>
            </a:r>
            <a:r>
              <a:rPr lang="en-US" sz="3600" b="1" dirty="0">
                <a:ln w="22225">
                  <a:solidFill>
                    <a:schemeClr val="accent2"/>
                  </a:solidFill>
                  <a:prstDash val="solid"/>
                </a:ln>
                <a:solidFill>
                  <a:srgbClr val="0F03A9"/>
                </a:solidFill>
                <a:effectLst>
                  <a:reflection blurRad="6350" stA="55000" endA="300" endPos="45500" dir="5400000" sy="-100000" algn="bl" rotWithShape="0"/>
                </a:effectLst>
                <a:latin typeface="Times New Roman" pitchFamily="18" charset="0"/>
                <a:cs typeface="Times New Roman" pitchFamily="18" charset="0"/>
              </a:rPr>
              <a:t> </a:t>
            </a:r>
            <a:r>
              <a:rPr lang="en-US" sz="3600" b="1" dirty="0" err="1">
                <a:ln w="22225">
                  <a:solidFill>
                    <a:schemeClr val="accent2"/>
                  </a:solidFill>
                  <a:prstDash val="solid"/>
                </a:ln>
                <a:solidFill>
                  <a:srgbClr val="0F03A9"/>
                </a:solidFill>
                <a:effectLst>
                  <a:reflection blurRad="6350" stA="55000" endA="300" endPos="45500" dir="5400000" sy="-100000" algn="bl" rotWithShape="0"/>
                </a:effectLst>
                <a:latin typeface="Times New Roman" pitchFamily="18" charset="0"/>
                <a:cs typeface="Times New Roman" pitchFamily="18" charset="0"/>
              </a:rPr>
              <a:t>các</a:t>
            </a:r>
            <a:r>
              <a:rPr lang="en-US" sz="3600" b="1" dirty="0">
                <a:ln w="22225">
                  <a:solidFill>
                    <a:schemeClr val="accent2"/>
                  </a:solidFill>
                  <a:prstDash val="solid"/>
                </a:ln>
                <a:solidFill>
                  <a:srgbClr val="0F03A9"/>
                </a:solidFill>
                <a:effectLst>
                  <a:reflection blurRad="6350" stA="55000" endA="300" endPos="45500" dir="5400000" sy="-100000" algn="bl" rotWithShape="0"/>
                </a:effectLst>
                <a:latin typeface="Times New Roman" pitchFamily="18" charset="0"/>
                <a:cs typeface="Times New Roman" pitchFamily="18" charset="0"/>
              </a:rPr>
              <a:t> </a:t>
            </a:r>
            <a:r>
              <a:rPr lang="en-US" sz="3600" b="1" dirty="0" err="1">
                <a:ln w="22225">
                  <a:solidFill>
                    <a:schemeClr val="accent2"/>
                  </a:solidFill>
                  <a:prstDash val="solid"/>
                </a:ln>
                <a:solidFill>
                  <a:srgbClr val="0F03A9"/>
                </a:solidFill>
                <a:effectLst>
                  <a:reflection blurRad="6350" stA="55000" endA="300" endPos="45500" dir="5400000" sy="-100000" algn="bl" rotWithShape="0"/>
                </a:effectLst>
                <a:latin typeface="Times New Roman" pitchFamily="18" charset="0"/>
                <a:cs typeface="Times New Roman" pitchFamily="18" charset="0"/>
              </a:rPr>
              <a:t>em</a:t>
            </a:r>
            <a:r>
              <a:rPr lang="en-US" sz="3600" b="1" dirty="0">
                <a:ln w="22225">
                  <a:solidFill>
                    <a:schemeClr val="accent2"/>
                  </a:solidFill>
                  <a:prstDash val="solid"/>
                </a:ln>
                <a:solidFill>
                  <a:srgbClr val="0F03A9"/>
                </a:solidFill>
                <a:effectLst>
                  <a:reflection blurRad="6350" stA="55000" endA="300" endPos="45500" dir="5400000" sy="-100000" algn="bl" rotWithShape="0"/>
                </a:effectLst>
                <a:latin typeface="Times New Roman" pitchFamily="18" charset="0"/>
                <a:cs typeface="Times New Roman" pitchFamily="18" charset="0"/>
              </a:rPr>
              <a:t> </a:t>
            </a:r>
          </a:p>
          <a:p>
            <a:pPr algn="ctr"/>
            <a:r>
              <a:rPr lang="en-US" sz="3600" b="1" dirty="0" err="1">
                <a:ln w="22225">
                  <a:solidFill>
                    <a:schemeClr val="accent2"/>
                  </a:solidFill>
                  <a:prstDash val="solid"/>
                </a:ln>
                <a:solidFill>
                  <a:srgbClr val="0F03A9"/>
                </a:solidFill>
                <a:effectLst>
                  <a:reflection blurRad="6350" stA="55000" endA="300" endPos="45500" dir="5400000" sy="-100000" algn="bl" rotWithShape="0"/>
                </a:effectLst>
                <a:latin typeface="Times New Roman" pitchFamily="18" charset="0"/>
                <a:cs typeface="Times New Roman" pitchFamily="18" charset="0"/>
              </a:rPr>
              <a:t>đến</a:t>
            </a:r>
            <a:r>
              <a:rPr lang="en-US" sz="3600" b="1" dirty="0">
                <a:ln w="22225">
                  <a:solidFill>
                    <a:schemeClr val="accent2"/>
                  </a:solidFill>
                  <a:prstDash val="solid"/>
                </a:ln>
                <a:solidFill>
                  <a:srgbClr val="0F03A9"/>
                </a:solidFill>
                <a:effectLst>
                  <a:reflection blurRad="6350" stA="55000" endA="300" endPos="45500" dir="5400000" sy="-100000" algn="bl" rotWithShape="0"/>
                </a:effectLst>
                <a:latin typeface="Times New Roman" pitchFamily="18" charset="0"/>
                <a:cs typeface="Times New Roman" pitchFamily="18" charset="0"/>
              </a:rPr>
              <a:t> </a:t>
            </a:r>
            <a:r>
              <a:rPr lang="en-US" sz="3600" b="1" dirty="0" err="1">
                <a:ln w="22225">
                  <a:solidFill>
                    <a:schemeClr val="accent2"/>
                  </a:solidFill>
                  <a:prstDash val="solid"/>
                </a:ln>
                <a:solidFill>
                  <a:srgbClr val="0F03A9"/>
                </a:solidFill>
                <a:effectLst>
                  <a:reflection blurRad="6350" stA="55000" endA="300" endPos="45500" dir="5400000" sy="-100000" algn="bl" rotWithShape="0"/>
                </a:effectLst>
                <a:latin typeface="Times New Roman" pitchFamily="18" charset="0"/>
                <a:cs typeface="Times New Roman" pitchFamily="18" charset="0"/>
              </a:rPr>
              <a:t>với</a:t>
            </a:r>
            <a:r>
              <a:rPr lang="en-US" sz="3600" b="1" dirty="0">
                <a:ln w="22225">
                  <a:solidFill>
                    <a:schemeClr val="accent2"/>
                  </a:solidFill>
                  <a:prstDash val="solid"/>
                </a:ln>
                <a:solidFill>
                  <a:srgbClr val="0F03A9"/>
                </a:solidFill>
                <a:effectLst>
                  <a:reflection blurRad="6350" stA="55000" endA="300" endPos="45500" dir="5400000" sy="-100000" algn="bl" rotWithShape="0"/>
                </a:effectLst>
                <a:latin typeface="Times New Roman" pitchFamily="18" charset="0"/>
                <a:cs typeface="Times New Roman" pitchFamily="18" charset="0"/>
              </a:rPr>
              <a:t> </a:t>
            </a:r>
            <a:r>
              <a:rPr lang="en-US" sz="3600" b="1" dirty="0" err="1">
                <a:ln w="22225">
                  <a:solidFill>
                    <a:schemeClr val="accent2"/>
                  </a:solidFill>
                  <a:prstDash val="solid"/>
                </a:ln>
                <a:solidFill>
                  <a:srgbClr val="0F03A9"/>
                </a:solidFill>
                <a:effectLst>
                  <a:reflection blurRad="6350" stA="55000" endA="300" endPos="45500" dir="5400000" sy="-100000" algn="bl" rotWithShape="0"/>
                </a:effectLst>
                <a:latin typeface="Times New Roman" pitchFamily="18" charset="0"/>
                <a:cs typeface="Times New Roman" pitchFamily="18" charset="0"/>
              </a:rPr>
              <a:t>môn</a:t>
            </a:r>
            <a:r>
              <a:rPr lang="en-US" sz="3600" b="1" dirty="0">
                <a:ln w="22225">
                  <a:solidFill>
                    <a:schemeClr val="accent2"/>
                  </a:solidFill>
                  <a:prstDash val="solid"/>
                </a:ln>
                <a:solidFill>
                  <a:srgbClr val="0F03A9"/>
                </a:solidFill>
                <a:effectLst>
                  <a:reflection blurRad="6350" stA="55000" endA="300" endPos="45500" dir="5400000" sy="-100000" algn="bl" rotWithShape="0"/>
                </a:effectLst>
                <a:latin typeface="Times New Roman" pitchFamily="18" charset="0"/>
                <a:cs typeface="Times New Roman" pitchFamily="18" charset="0"/>
              </a:rPr>
              <a:t> </a:t>
            </a:r>
            <a:r>
              <a:rPr lang="en-US" sz="3600" b="1" dirty="0" err="1">
                <a:ln w="22225">
                  <a:solidFill>
                    <a:schemeClr val="accent2"/>
                  </a:solidFill>
                  <a:prstDash val="solid"/>
                </a:ln>
                <a:solidFill>
                  <a:srgbClr val="0F03A9"/>
                </a:solidFill>
                <a:effectLst>
                  <a:reflection blurRad="6350" stA="55000" endA="300" endPos="45500" dir="5400000" sy="-100000" algn="bl" rotWithShape="0"/>
                </a:effectLst>
                <a:latin typeface="Times New Roman" pitchFamily="18" charset="0"/>
                <a:cs typeface="Times New Roman" pitchFamily="18" charset="0"/>
              </a:rPr>
              <a:t>Tiếng</a:t>
            </a:r>
            <a:r>
              <a:rPr lang="en-US" sz="3600" b="1" dirty="0">
                <a:ln w="22225">
                  <a:solidFill>
                    <a:schemeClr val="accent2"/>
                  </a:solidFill>
                  <a:prstDash val="solid"/>
                </a:ln>
                <a:solidFill>
                  <a:srgbClr val="0F03A9"/>
                </a:solidFill>
                <a:effectLst>
                  <a:reflection blurRad="6350" stA="55000" endA="300" endPos="45500" dir="5400000" sy="-100000" algn="bl" rotWithShape="0"/>
                </a:effectLst>
                <a:latin typeface="Times New Roman" pitchFamily="18" charset="0"/>
                <a:cs typeface="Times New Roman" pitchFamily="18" charset="0"/>
              </a:rPr>
              <a:t> </a:t>
            </a:r>
            <a:r>
              <a:rPr lang="en-US" sz="3600" b="1" dirty="0" err="1">
                <a:ln w="22225">
                  <a:solidFill>
                    <a:schemeClr val="accent2"/>
                  </a:solidFill>
                  <a:prstDash val="solid"/>
                </a:ln>
                <a:solidFill>
                  <a:srgbClr val="0F03A9"/>
                </a:solidFill>
                <a:effectLst>
                  <a:reflection blurRad="6350" stA="55000" endA="300" endPos="45500" dir="5400000" sy="-100000" algn="bl" rotWithShape="0"/>
                </a:effectLst>
                <a:latin typeface="Times New Roman" pitchFamily="18" charset="0"/>
                <a:cs typeface="Times New Roman" pitchFamily="18" charset="0"/>
              </a:rPr>
              <a:t>Việt</a:t>
            </a:r>
            <a:endParaRPr lang="en-US" sz="3600" b="1" dirty="0">
              <a:ln w="22225">
                <a:solidFill>
                  <a:schemeClr val="accent2"/>
                </a:solidFill>
                <a:prstDash val="solid"/>
              </a:ln>
              <a:solidFill>
                <a:srgbClr val="0F03A9"/>
              </a:solidFill>
              <a:effectLst>
                <a:reflection blurRad="6350" stA="55000" endA="300" endPos="45500" dir="5400000" sy="-100000" algn="bl" rotWithShape="0"/>
              </a:effectLst>
              <a:latin typeface="Times New Roman" pitchFamily="18" charset="0"/>
              <a:cs typeface="Times New Roman" pitchFamily="18" charset="0"/>
            </a:endParaRPr>
          </a:p>
        </p:txBody>
      </p:sp>
    </p:spTree>
    <p:extLst>
      <p:ext uri="{BB962C8B-B14F-4D97-AF65-F5344CB8AC3E}">
        <p14:creationId xmlns:p14="http://schemas.microsoft.com/office/powerpoint/2010/main" val="1214912788"/>
      </p:ext>
    </p:extLst>
  </p:cSld>
  <p:clrMapOvr>
    <a:masterClrMapping/>
  </p:clrMapOvr>
  <mc:AlternateContent xmlns:mc="http://schemas.openxmlformats.org/markup-compatibility/2006" xmlns:p14="http://schemas.microsoft.com/office/powerpoint/2010/main">
    <mc:Choice Requires="p14">
      <p:transition>
        <p14:prism/>
      </p:transition>
    </mc:Choice>
    <mc:Fallback xmlns="">
      <p:transition>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C1A77432-5E8C-4D76-BAC9-18D2EFF38395}"/>
              </a:ext>
            </a:extLst>
          </p:cNvPr>
          <p:cNvSpPr txBox="1"/>
          <p:nvPr/>
        </p:nvSpPr>
        <p:spPr>
          <a:xfrm>
            <a:off x="272137" y="414244"/>
            <a:ext cx="6199783" cy="1479892"/>
          </a:xfrm>
          <a:prstGeom prst="rect">
            <a:avLst/>
          </a:prstGeom>
          <a:noFill/>
        </p:spPr>
        <p:txBody>
          <a:bodyPr wrap="square" rtlCol="0">
            <a:spAutoFit/>
          </a:bodyPr>
          <a:lstStyle/>
          <a:p>
            <a:pPr>
              <a:lnSpc>
                <a:spcPct val="110000"/>
              </a:lnSpc>
            </a:pPr>
            <a:r>
              <a:rPr lang="en-US" sz="2800" dirty="0">
                <a:solidFill>
                  <a:srgbClr val="207103"/>
                </a:solidFill>
                <a:latin typeface="Times New Roman" panose="02020603050405020304" pitchFamily="18" charset="0"/>
                <a:cs typeface="Times New Roman" panose="02020603050405020304" pitchFamily="18" charset="0"/>
              </a:rPr>
              <a:t>   </a:t>
            </a:r>
            <a:r>
              <a:rPr lang="vi-VN" sz="2800" dirty="0">
                <a:solidFill>
                  <a:srgbClr val="207103"/>
                </a:solidFill>
                <a:latin typeface="Times New Roman" panose="02020603050405020304" pitchFamily="18" charset="0"/>
                <a:cs typeface="Times New Roman" panose="02020603050405020304" pitchFamily="18" charset="0"/>
              </a:rPr>
              <a:t>Trang phục truyền thống của người Việt Nam là áo dài. Áo dài thường được mặc trong dịp Tết hay lễ hội.</a:t>
            </a:r>
            <a:r>
              <a:rPr lang="en-US" sz="2800" dirty="0">
                <a:solidFill>
                  <a:srgbClr val="207103"/>
                </a:solidFill>
                <a:latin typeface="Times New Roman" panose="02020603050405020304" pitchFamily="18" charset="0"/>
                <a:cs typeface="Times New Roman" panose="02020603050405020304" pitchFamily="18" charset="0"/>
              </a:rPr>
              <a:t>                                                       </a:t>
            </a:r>
            <a:endParaRPr lang="vi-VN" sz="2800" dirty="0">
              <a:solidFill>
                <a:srgbClr val="207103"/>
              </a:solidFill>
              <a:latin typeface="Times New Roman" panose="02020603050405020304" pitchFamily="18" charset="0"/>
              <a:cs typeface="Times New Roman" panose="02020603050405020304" pitchFamily="18" charset="0"/>
            </a:endParaRPr>
          </a:p>
        </p:txBody>
      </p:sp>
      <p:sp>
        <p:nvSpPr>
          <p:cNvPr id="3" name="Oval 2">
            <a:extLst>
              <a:ext uri="{FF2B5EF4-FFF2-40B4-BE49-F238E27FC236}">
                <a16:creationId xmlns:a16="http://schemas.microsoft.com/office/drawing/2014/main" id="{0D912183-6266-45E2-9FE9-71A87CA716CA}"/>
              </a:ext>
            </a:extLst>
          </p:cNvPr>
          <p:cNvSpPr/>
          <p:nvPr/>
        </p:nvSpPr>
        <p:spPr>
          <a:xfrm>
            <a:off x="272137" y="570081"/>
            <a:ext cx="268526" cy="242719"/>
          </a:xfrm>
          <a:prstGeom prst="ellipse">
            <a:avLst/>
          </a:prstGeom>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accent2"/>
                </a:solidFill>
              </a:rPr>
              <a:t>4</a:t>
            </a:r>
          </a:p>
        </p:txBody>
      </p:sp>
      <p:sp>
        <p:nvSpPr>
          <p:cNvPr id="12" name="TextBox 11">
            <a:extLst>
              <a:ext uri="{FF2B5EF4-FFF2-40B4-BE49-F238E27FC236}">
                <a16:creationId xmlns:a16="http://schemas.microsoft.com/office/drawing/2014/main" id="{B3DCA6D5-81CB-4586-8C6E-DB427C447F5D}"/>
              </a:ext>
            </a:extLst>
          </p:cNvPr>
          <p:cNvSpPr txBox="1"/>
          <p:nvPr/>
        </p:nvSpPr>
        <p:spPr>
          <a:xfrm>
            <a:off x="217348" y="1948448"/>
            <a:ext cx="6423304" cy="1005916"/>
          </a:xfrm>
          <a:prstGeom prst="rect">
            <a:avLst/>
          </a:prstGeom>
          <a:noFill/>
        </p:spPr>
        <p:txBody>
          <a:bodyPr wrap="square" rtlCol="0">
            <a:spAutoFit/>
          </a:bodyPr>
          <a:lstStyle/>
          <a:p>
            <a:pPr>
              <a:lnSpc>
                <a:spcPct val="110000"/>
              </a:lnSpc>
            </a:pPr>
            <a:r>
              <a:rPr lang="en-US" sz="2800" dirty="0">
                <a:solidFill>
                  <a:srgbClr val="207103"/>
                </a:solidFill>
                <a:latin typeface="Times New Roman" panose="02020603050405020304" pitchFamily="18" charset="0"/>
                <a:cs typeface="Times New Roman" panose="02020603050405020304" pitchFamily="18" charset="0"/>
              </a:rPr>
              <a:t>   </a:t>
            </a:r>
            <a:r>
              <a:rPr lang="vi-VN" sz="2800" dirty="0">
                <a:solidFill>
                  <a:srgbClr val="FF0000"/>
                </a:solidFill>
                <a:latin typeface="Times New Roman" panose="02020603050405020304" pitchFamily="18" charset="0"/>
                <a:cs typeface="Times New Roman" panose="02020603050405020304" pitchFamily="18" charset="0"/>
              </a:rPr>
              <a:t>Trang phục</a:t>
            </a:r>
            <a:r>
              <a:rPr lang="en-US" sz="2800" dirty="0">
                <a:solidFill>
                  <a:srgbClr val="FF0000"/>
                </a:solidFill>
                <a:latin typeface="Times New Roman" panose="02020603050405020304" pitchFamily="18" charset="0"/>
                <a:cs typeface="Times New Roman" panose="02020603050405020304" pitchFamily="18" charset="0"/>
              </a:rPr>
              <a:t>:</a:t>
            </a:r>
            <a:r>
              <a:rPr lang="vi-VN" sz="2800" dirty="0">
                <a:solidFill>
                  <a:srgbClr val="FF0000"/>
                </a:solidFill>
                <a:latin typeface="Times New Roman" panose="02020603050405020304" pitchFamily="18" charset="0"/>
                <a:cs typeface="Times New Roman" panose="02020603050405020304" pitchFamily="18" charset="0"/>
              </a:rPr>
              <a:t> </a:t>
            </a:r>
            <a:r>
              <a:rPr lang="vi-VN" sz="2800" dirty="0">
                <a:latin typeface="Times New Roman" panose="02020603050405020304" pitchFamily="18" charset="0"/>
                <a:cs typeface="Times New Roman" panose="02020603050405020304" pitchFamily="18" charset="0"/>
              </a:rPr>
              <a:t>là</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quần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áo</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truyền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thống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của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một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quốc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gia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một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địa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ph</a:t>
            </a:r>
            <a:r>
              <a:rPr lang="vi-VN" sz="2800" dirty="0">
                <a:latin typeface="Times New Roman" panose="02020603050405020304" pitchFamily="18" charset="0"/>
                <a:cs typeface="Times New Roman" panose="02020603050405020304" pitchFamily="18" charset="0"/>
              </a:rPr>
              <a:t>ư</a:t>
            </a:r>
            <a:r>
              <a:rPr lang="en-US" sz="2800" dirty="0" err="1">
                <a:latin typeface="Times New Roman" panose="02020603050405020304" pitchFamily="18" charset="0"/>
                <a:cs typeface="Times New Roman" panose="02020603050405020304" pitchFamily="18" charset="0"/>
              </a:rPr>
              <a:t>ơng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một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dân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tộc</a:t>
            </a:r>
            <a:r>
              <a:rPr lang="vi-VN" sz="2800" dirty="0">
                <a:latin typeface="Times New Roman" panose="02020603050405020304" pitchFamily="18" charset="0"/>
                <a:cs typeface="Times New Roman" panose="02020603050405020304" pitchFamily="18" charset="0"/>
              </a:rPr>
              <a:t>.</a:t>
            </a:r>
            <a:r>
              <a:rPr lang="en-US" sz="2800" dirty="0">
                <a:latin typeface="Times New Roman" panose="02020603050405020304" pitchFamily="18" charset="0"/>
                <a:cs typeface="Times New Roman" panose="02020603050405020304" pitchFamily="18" charset="0"/>
              </a:rPr>
              <a:t>                                                       </a:t>
            </a:r>
            <a:endParaRPr lang="vi-VN" sz="2800" dirty="0">
              <a:latin typeface="Times New Roman" panose="02020603050405020304" pitchFamily="18" charset="0"/>
              <a:cs typeface="Times New Roman" panose="02020603050405020304" pitchFamily="18" charset="0"/>
            </a:endParaRPr>
          </a:p>
        </p:txBody>
      </p:sp>
      <p:cxnSp>
        <p:nvCxnSpPr>
          <p:cNvPr id="13" name="Straight Connector 12">
            <a:extLst>
              <a:ext uri="{FF2B5EF4-FFF2-40B4-BE49-F238E27FC236}">
                <a16:creationId xmlns:a16="http://schemas.microsoft.com/office/drawing/2014/main" id="{24A0E8BD-3590-4B1E-BE19-473626283B87}"/>
              </a:ext>
            </a:extLst>
          </p:cNvPr>
          <p:cNvCxnSpPr>
            <a:cxnSpLocks/>
          </p:cNvCxnSpPr>
          <p:nvPr/>
        </p:nvCxnSpPr>
        <p:spPr>
          <a:xfrm>
            <a:off x="746614" y="822960"/>
            <a:ext cx="3286906"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pic>
        <p:nvPicPr>
          <p:cNvPr id="16" name="Picture 15">
            <a:extLst>
              <a:ext uri="{FF2B5EF4-FFF2-40B4-BE49-F238E27FC236}">
                <a16:creationId xmlns:a16="http://schemas.microsoft.com/office/drawing/2014/main" id="{8909E948-0BE4-471F-978A-FABA37636FF1}"/>
              </a:ext>
            </a:extLst>
          </p:cNvPr>
          <p:cNvPicPr>
            <a:picLocks noChangeAspect="1"/>
          </p:cNvPicPr>
          <p:nvPr/>
        </p:nvPicPr>
        <p:blipFill>
          <a:blip r:embed="rId2">
            <a:clrChange>
              <a:clrFrom>
                <a:srgbClr val="FFFFFF"/>
              </a:clrFrom>
              <a:clrTo>
                <a:srgbClr val="FFFFFF">
                  <a:alpha val="0"/>
                </a:srgbClr>
              </a:clrTo>
            </a:clrChange>
            <a:extLst>
              <a:ext uri="{BEBA8EAE-BF5A-486C-A8C5-ECC9F3942E4B}">
                <a14:imgProps xmlns:a14="http://schemas.microsoft.com/office/drawing/2010/main">
                  <a14:imgLayer r:embed="rId3">
                    <a14:imgEffect>
                      <a14:sharpenSoften amount="25000"/>
                    </a14:imgEffect>
                    <a14:imgEffect>
                      <a14:saturation sat="200000"/>
                    </a14:imgEffect>
                  </a14:imgLayer>
                </a14:imgProps>
              </a:ext>
            </a:extLst>
          </a:blip>
          <a:stretch>
            <a:fillRect/>
          </a:stretch>
        </p:blipFill>
        <p:spPr>
          <a:xfrm>
            <a:off x="4744720" y="2980818"/>
            <a:ext cx="1895932" cy="2032803"/>
          </a:xfrm>
          <a:prstGeom prst="rect">
            <a:avLst/>
          </a:prstGeom>
        </p:spPr>
      </p:pic>
    </p:spTree>
    <p:extLst>
      <p:ext uri="{BB962C8B-B14F-4D97-AF65-F5344CB8AC3E}">
        <p14:creationId xmlns:p14="http://schemas.microsoft.com/office/powerpoint/2010/main" val="2873865287"/>
      </p:ext>
    </p:extLst>
  </p:cSld>
  <p:clrMapOvr>
    <a:masterClrMapping/>
  </p:clrMapOvr>
  <mc:AlternateContent xmlns:mc="http://schemas.openxmlformats.org/markup-compatibility/2006" xmlns:p14="http://schemas.microsoft.com/office/powerpoint/2010/main">
    <mc:Choice Requires="p14">
      <p:transition>
        <p14:prism/>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5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wipe(left)">
                                      <p:cBhvr>
                                        <p:cTn id="12" dur="500"/>
                                        <p:tgtEl>
                                          <p:spTgt spid="12"/>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wipe(left)">
                                      <p:cBhvr>
                                        <p:cTn id="17" dur="500"/>
                                        <p:tgtEl>
                                          <p:spTgt spid="16"/>
                                        </p:tgtEl>
                                      </p:cBhvr>
                                    </p:animEffect>
                                  </p:childTnLst>
                                </p:cTn>
                              </p:par>
                            </p:childTnLst>
                          </p:cTn>
                        </p:par>
                      </p:childTnLst>
                    </p:cTn>
                  </p:par>
                  <p:par>
                    <p:cTn id="18" fill="hold">
                      <p:stCondLst>
                        <p:cond delay="indefinite"/>
                      </p:stCondLst>
                      <p:childTnLst>
                        <p:par>
                          <p:cTn id="19" fill="hold">
                            <p:stCondLst>
                              <p:cond delay="0"/>
                            </p:stCondLst>
                            <p:childTnLst>
                              <p:par>
                                <p:cTn id="20" presetID="5" presetClass="exit" presetSubtype="10" fill="hold" nodeType="clickEffect">
                                  <p:stCondLst>
                                    <p:cond delay="0"/>
                                  </p:stCondLst>
                                  <p:childTnLst>
                                    <p:animEffect transition="out" filter="checkerboard(across)">
                                      <p:cBhvr>
                                        <p:cTn id="21" dur="500"/>
                                        <p:tgtEl>
                                          <p:spTgt spid="13"/>
                                        </p:tgtEl>
                                      </p:cBhvr>
                                    </p:animEffect>
                                    <p:set>
                                      <p:cBhvr>
                                        <p:cTn id="22" dur="1" fill="hold">
                                          <p:stCondLst>
                                            <p:cond delay="499"/>
                                          </p:stCondLst>
                                        </p:cTn>
                                        <p:tgtEl>
                                          <p:spTgt spid="13"/>
                                        </p:tgtEl>
                                        <p:attrNameLst>
                                          <p:attrName>style.visibility</p:attrName>
                                        </p:attrNameLst>
                                      </p:cBhvr>
                                      <p:to>
                                        <p:strVal val="hidden"/>
                                      </p:to>
                                    </p:set>
                                  </p:childTnLst>
                                </p:cTn>
                              </p:par>
                              <p:par>
                                <p:cTn id="23" presetID="5" presetClass="exit" presetSubtype="10" fill="hold" grpId="1" nodeType="withEffect">
                                  <p:stCondLst>
                                    <p:cond delay="0"/>
                                  </p:stCondLst>
                                  <p:childTnLst>
                                    <p:animEffect transition="out" filter="checkerboard(across)">
                                      <p:cBhvr>
                                        <p:cTn id="24" dur="500"/>
                                        <p:tgtEl>
                                          <p:spTgt spid="12"/>
                                        </p:tgtEl>
                                      </p:cBhvr>
                                    </p:animEffect>
                                    <p:set>
                                      <p:cBhvr>
                                        <p:cTn id="25" dur="1" fill="hold">
                                          <p:stCondLst>
                                            <p:cond delay="499"/>
                                          </p:stCondLst>
                                        </p:cTn>
                                        <p:tgtEl>
                                          <p:spTgt spid="12"/>
                                        </p:tgtEl>
                                        <p:attrNameLst>
                                          <p:attrName>style.visibility</p:attrName>
                                        </p:attrNameLst>
                                      </p:cBhvr>
                                      <p:to>
                                        <p:strVal val="hidden"/>
                                      </p:to>
                                    </p:set>
                                  </p:childTnLst>
                                </p:cTn>
                              </p:par>
                              <p:par>
                                <p:cTn id="26" presetID="5" presetClass="exit" presetSubtype="10" fill="hold" nodeType="withEffect">
                                  <p:stCondLst>
                                    <p:cond delay="0"/>
                                  </p:stCondLst>
                                  <p:childTnLst>
                                    <p:animEffect transition="out" filter="checkerboard(across)">
                                      <p:cBhvr>
                                        <p:cTn id="27" dur="500"/>
                                        <p:tgtEl>
                                          <p:spTgt spid="16"/>
                                        </p:tgtEl>
                                      </p:cBhvr>
                                    </p:animEffect>
                                    <p:set>
                                      <p:cBhvr>
                                        <p:cTn id="28" dur="1" fill="hold">
                                          <p:stCondLst>
                                            <p:cond delay="499"/>
                                          </p:stCondLst>
                                        </p:cTn>
                                        <p:tgtEl>
                                          <p:spTgt spid="1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2" grpId="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6858000" cy="5143500"/>
          </a:xfrm>
          <a:prstGeom prst="rect">
            <a:avLst/>
          </a:prstGeom>
        </p:spPr>
      </p:pic>
      <p:sp>
        <p:nvSpPr>
          <p:cNvPr id="3" name="Rectangle 11">
            <a:extLst>
              <a:ext uri="{FF2B5EF4-FFF2-40B4-BE49-F238E27FC236}">
                <a16:creationId xmlns:a16="http://schemas.microsoft.com/office/drawing/2014/main" id="{3AD24F28-1415-40B3-A995-3C246C286D7F}"/>
              </a:ext>
            </a:extLst>
          </p:cNvPr>
          <p:cNvSpPr>
            <a:spLocks noChangeArrowheads="1"/>
          </p:cNvSpPr>
          <p:nvPr/>
        </p:nvSpPr>
        <p:spPr bwMode="gray">
          <a:xfrm>
            <a:off x="2339142" y="1381760"/>
            <a:ext cx="3685738" cy="851025"/>
          </a:xfrm>
          <a:prstGeom prst="rect">
            <a:avLst/>
          </a:prstGeom>
          <a:noFill/>
          <a:ln>
            <a:noFill/>
          </a:ln>
        </p:spPr>
        <p:txBody>
          <a:bodyPr wrap="square">
            <a:prstTxWarp prst="textDoubleWave1">
              <a:avLst>
                <a:gd name="adj1" fmla="val 12500"/>
                <a:gd name="adj2" fmla="val 0"/>
              </a:avLst>
            </a:prstTxWarp>
            <a:spAutoFit/>
          </a:bodyPr>
          <a:lstStyle/>
          <a:p>
            <a:pPr algn="ctr" defTabSz="685737">
              <a:lnSpc>
                <a:spcPct val="150000"/>
              </a:lnSpc>
              <a:defRPr/>
            </a:pPr>
            <a:r>
              <a:rPr lang="en-US" altLang="zh-CN" sz="3038" dirty="0" err="1">
                <a:ln w="0"/>
                <a:solidFill>
                  <a:srgbClr val="FF0000"/>
                </a:solidFill>
                <a:effectLst>
                  <a:reflection blurRad="6350" stA="53000" endA="300" endPos="35500" dir="5400000" sy="-90000" algn="bl" rotWithShape="0"/>
                </a:effectLst>
                <a:latin typeface="iCiel Cadena" panose="02000503000000020004" pitchFamily="2" charset="0"/>
                <a:ea typeface="Arial-Rounded" panose="020B0500000000000000" pitchFamily="34" charset="0"/>
                <a:cs typeface="Arial-Rounded" panose="020B0500000000000000" pitchFamily="34" charset="0"/>
              </a:rPr>
              <a:t>Luyện</a:t>
            </a:r>
            <a:r>
              <a:rPr lang="en-US" altLang="zh-CN" sz="3038" dirty="0">
                <a:ln w="0"/>
                <a:solidFill>
                  <a:srgbClr val="FF0000"/>
                </a:solidFill>
                <a:effectLst>
                  <a:reflection blurRad="6350" stA="53000" endA="300" endPos="35500" dir="5400000" sy="-90000" algn="bl" rotWithShape="0"/>
                </a:effectLst>
                <a:latin typeface="iCiel Cadena" panose="02000503000000020004" pitchFamily="2" charset="0"/>
                <a:ea typeface="Arial-Rounded" panose="020B0500000000000000" pitchFamily="34" charset="0"/>
                <a:cs typeface="Arial-Rounded" panose="020B0500000000000000" pitchFamily="34" charset="0"/>
              </a:rPr>
              <a:t> </a:t>
            </a:r>
            <a:r>
              <a:rPr lang="en-US" altLang="zh-CN" sz="3038" dirty="0" err="1">
                <a:ln w="0"/>
                <a:solidFill>
                  <a:srgbClr val="FF0000"/>
                </a:solidFill>
                <a:effectLst>
                  <a:reflection blurRad="6350" stA="53000" endA="300" endPos="35500" dir="5400000" sy="-90000" algn="bl" rotWithShape="0"/>
                </a:effectLst>
                <a:latin typeface="iCiel Cadena" panose="02000503000000020004" pitchFamily="2" charset="0"/>
                <a:ea typeface="Arial-Rounded" panose="020B0500000000000000" pitchFamily="34" charset="0"/>
                <a:cs typeface="Arial-Rounded" panose="020B0500000000000000" pitchFamily="34" charset="0"/>
              </a:rPr>
              <a:t>đọc</a:t>
            </a:r>
            <a:r>
              <a:rPr lang="en-US" altLang="zh-CN" sz="3038" dirty="0">
                <a:ln w="0"/>
                <a:solidFill>
                  <a:srgbClr val="FF0000"/>
                </a:solidFill>
                <a:effectLst>
                  <a:reflection blurRad="6350" stA="53000" endA="300" endPos="35500" dir="5400000" sy="-90000" algn="bl" rotWithShape="0"/>
                </a:effectLst>
                <a:latin typeface="iCiel Cadena" panose="02000503000000020004" pitchFamily="2" charset="0"/>
                <a:ea typeface="Arial-Rounded" panose="020B0500000000000000" pitchFamily="34" charset="0"/>
                <a:cs typeface="Arial-Rounded" panose="020B0500000000000000" pitchFamily="34" charset="0"/>
              </a:rPr>
              <a:t> </a:t>
            </a:r>
            <a:r>
              <a:rPr lang="en-US" altLang="zh-CN" sz="3038" dirty="0" err="1">
                <a:ln w="0"/>
                <a:solidFill>
                  <a:srgbClr val="FF0000"/>
                </a:solidFill>
                <a:effectLst>
                  <a:reflection blurRad="6350" stA="53000" endA="300" endPos="35500" dir="5400000" sy="-90000" algn="bl" rotWithShape="0"/>
                </a:effectLst>
                <a:latin typeface="iCiel Cadena" panose="02000503000000020004" pitchFamily="2" charset="0"/>
                <a:ea typeface="Arial-Rounded" panose="020B0500000000000000" pitchFamily="34" charset="0"/>
                <a:cs typeface="Arial-Rounded" panose="020B0500000000000000" pitchFamily="34" charset="0"/>
              </a:rPr>
              <a:t>nhóm</a:t>
            </a:r>
            <a:endParaRPr lang="zh-CN" altLang="en-US" sz="3038" dirty="0">
              <a:ln w="0"/>
              <a:solidFill>
                <a:srgbClr val="FF0000"/>
              </a:solidFill>
              <a:effectLst>
                <a:reflection blurRad="6350" stA="53000" endA="300" endPos="35500" dir="5400000" sy="-90000" algn="bl" rotWithShape="0"/>
              </a:effectLst>
              <a:latin typeface="iCiel Cadena" panose="02000503000000020004" pitchFamily="2" charset="0"/>
              <a:ea typeface="Arial-Rounded" panose="020B0500000000000000" pitchFamily="34" charset="0"/>
              <a:cs typeface="Arial-Rounded" panose="020B0500000000000000" pitchFamily="34" charset="0"/>
            </a:endParaRPr>
          </a:p>
        </p:txBody>
      </p:sp>
    </p:spTree>
    <p:extLst>
      <p:ext uri="{BB962C8B-B14F-4D97-AF65-F5344CB8AC3E}">
        <p14:creationId xmlns:p14="http://schemas.microsoft.com/office/powerpoint/2010/main" val="1553230447"/>
      </p:ext>
    </p:extLst>
  </p:cSld>
  <p:clrMapOvr>
    <a:masterClrMapping/>
  </p:clrMapOvr>
  <mc:AlternateContent xmlns:mc="http://schemas.openxmlformats.org/markup-compatibility/2006" xmlns:p14="http://schemas.microsoft.com/office/powerpoint/2010/main">
    <mc:Choice Requires="p14">
      <p:transition>
        <p14:prism/>
      </p:transition>
    </mc:Choice>
    <mc:Fallback xmlns="">
      <p:transition>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31A022FD-6DC9-41D9-A515-2E31E884BBA2}"/>
              </a:ext>
            </a:extLst>
          </p:cNvPr>
          <p:cNvPicPr>
            <a:picLocks noChangeAspect="1"/>
          </p:cNvPicPr>
          <p:nvPr/>
        </p:nvPicPr>
        <p:blipFill rotWithShape="1">
          <a:blip r:embed="rId3">
            <a:extLst>
              <a:ext uri="{28A0092B-C50C-407E-A947-70E740481C1C}">
                <a14:useLocalDpi xmlns:a14="http://schemas.microsoft.com/office/drawing/2010/main" val="0"/>
              </a:ext>
            </a:extLst>
          </a:blip>
          <a:srcRect l="3852" t="1" r="7184" b="-415"/>
          <a:stretch/>
        </p:blipFill>
        <p:spPr>
          <a:xfrm>
            <a:off x="1" y="0"/>
            <a:ext cx="6894369" cy="4500563"/>
          </a:xfrm>
          <a:prstGeom prst="rect">
            <a:avLst/>
          </a:prstGeom>
        </p:spPr>
      </p:pic>
      <p:pic>
        <p:nvPicPr>
          <p:cNvPr id="4" name="图片 73732" descr="PPT素材-12">
            <a:extLst>
              <a:ext uri="{FF2B5EF4-FFF2-40B4-BE49-F238E27FC236}">
                <a16:creationId xmlns:a16="http://schemas.microsoft.com/office/drawing/2014/main" id="{7B95BFDC-0314-4818-AF57-47F0F9A60CDF}"/>
              </a:ext>
            </a:extLst>
          </p:cNvPr>
          <p:cNvPicPr>
            <a:picLocks noChangeAspect="1"/>
          </p:cNvPicPr>
          <p:nvPr/>
        </p:nvPicPr>
        <p:blipFill>
          <a:blip r:embed="rId4"/>
          <a:stretch>
            <a:fillRect/>
          </a:stretch>
        </p:blipFill>
        <p:spPr>
          <a:xfrm>
            <a:off x="2576469" y="508017"/>
            <a:ext cx="4281532" cy="1702373"/>
          </a:xfrm>
          <a:prstGeom prst="rect">
            <a:avLst/>
          </a:prstGeom>
          <a:noFill/>
          <a:ln w="9525">
            <a:noFill/>
          </a:ln>
        </p:spPr>
      </p:pic>
      <p:pic>
        <p:nvPicPr>
          <p:cNvPr id="5" name="图片 6">
            <a:extLst>
              <a:ext uri="{FF2B5EF4-FFF2-40B4-BE49-F238E27FC236}">
                <a16:creationId xmlns:a16="http://schemas.microsoft.com/office/drawing/2014/main" id="{950DB06B-3129-41B2-9E98-960CFE842DF0}"/>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27294" t="7312" r="32213" b="28914"/>
          <a:stretch>
            <a:fillRect/>
          </a:stretch>
        </p:blipFill>
        <p:spPr>
          <a:xfrm>
            <a:off x="5983423" y="665128"/>
            <a:ext cx="723195" cy="1074051"/>
          </a:xfrm>
          <a:prstGeom prst="rect">
            <a:avLst/>
          </a:prstGeom>
        </p:spPr>
      </p:pic>
      <p:pic>
        <p:nvPicPr>
          <p:cNvPr id="6" name="Picture 5">
            <a:extLst>
              <a:ext uri="{FF2B5EF4-FFF2-40B4-BE49-F238E27FC236}">
                <a16:creationId xmlns:a16="http://schemas.microsoft.com/office/drawing/2014/main" id="{C1EA095D-442B-4588-A139-F31F598FC038}"/>
              </a:ext>
            </a:extLst>
          </p:cNvPr>
          <p:cNvPicPr>
            <a:picLocks noChangeAspect="1"/>
          </p:cNvPicPr>
          <p:nvPr/>
        </p:nvPicPr>
        <p:blipFill rotWithShape="1">
          <a:blip r:embed="rId6">
            <a:extLst>
              <a:ext uri="{28A0092B-C50C-407E-A947-70E740481C1C}">
                <a14:useLocalDpi xmlns:a14="http://schemas.microsoft.com/office/drawing/2010/main" val="0"/>
              </a:ext>
            </a:extLst>
          </a:blip>
          <a:srcRect t="26348" r="44843"/>
          <a:stretch/>
        </p:blipFill>
        <p:spPr>
          <a:xfrm>
            <a:off x="-35480" y="2612358"/>
            <a:ext cx="1862764" cy="1888126"/>
          </a:xfrm>
          <a:prstGeom prst="rect">
            <a:avLst/>
          </a:prstGeom>
          <a:ln>
            <a:noFill/>
          </a:ln>
          <a:effectLst>
            <a:outerShdw blurRad="292100" dist="139700" dir="2700000" algn="tl" rotWithShape="0">
              <a:srgbClr val="333333">
                <a:alpha val="65000"/>
              </a:srgbClr>
            </a:outerShdw>
          </a:effectLst>
        </p:spPr>
      </p:pic>
      <p:pic>
        <p:nvPicPr>
          <p:cNvPr id="7" name="PA_图片 4">
            <a:extLst>
              <a:ext uri="{FF2B5EF4-FFF2-40B4-BE49-F238E27FC236}">
                <a16:creationId xmlns:a16="http://schemas.microsoft.com/office/drawing/2014/main" id="{17BC6718-F0E0-489E-9348-F44FAAA1B498}"/>
              </a:ext>
            </a:extLst>
          </p:cNvPr>
          <p:cNvPicPr>
            <a:picLocks noChangeAspect="1"/>
          </p:cNvPicPr>
          <p:nvPr>
            <p:custDataLst>
              <p:tags r:id="rId1"/>
            </p:custDataLst>
          </p:nvPr>
        </p:nvPicPr>
        <p:blipFill>
          <a:blip r:embed="rId7" cstate="print">
            <a:extLst>
              <a:ext uri="{28A0092B-C50C-407E-A947-70E740481C1C}">
                <a14:useLocalDpi xmlns:a14="http://schemas.microsoft.com/office/drawing/2010/main" val="0"/>
              </a:ext>
            </a:extLst>
          </a:blip>
          <a:stretch>
            <a:fillRect/>
          </a:stretch>
        </p:blipFill>
        <p:spPr>
          <a:xfrm>
            <a:off x="112681" y="456583"/>
            <a:ext cx="2918449" cy="2312873"/>
          </a:xfrm>
          <a:prstGeom prst="rect">
            <a:avLst/>
          </a:prstGeom>
        </p:spPr>
      </p:pic>
      <p:sp>
        <p:nvSpPr>
          <p:cNvPr id="8" name="Rectangle 7">
            <a:extLst>
              <a:ext uri="{FF2B5EF4-FFF2-40B4-BE49-F238E27FC236}">
                <a16:creationId xmlns:a16="http://schemas.microsoft.com/office/drawing/2014/main" id="{845C9377-8AE4-44F7-A081-02B5C9805426}"/>
              </a:ext>
            </a:extLst>
          </p:cNvPr>
          <p:cNvSpPr/>
          <p:nvPr/>
        </p:nvSpPr>
        <p:spPr>
          <a:xfrm>
            <a:off x="350999" y="1005686"/>
            <a:ext cx="2621223" cy="1480210"/>
          </a:xfrm>
          <a:prstGeom prst="rect">
            <a:avLst/>
          </a:prstGeom>
        </p:spPr>
        <p:txBody>
          <a:bodyPr wrap="square" lIns="51433" tIns="25716" rIns="51433" bIns="25716">
            <a:spAutoFit/>
          </a:bodyPr>
          <a:lstStyle/>
          <a:p>
            <a:pPr marL="0" marR="0" lvl="0" indent="0" algn="ctr" defTabSz="514341" rtl="0" eaLnBrk="1" fontAlgn="auto" latinLnBrk="0" hangingPunct="1">
              <a:lnSpc>
                <a:spcPct val="100000"/>
              </a:lnSpc>
              <a:spcBef>
                <a:spcPts val="0"/>
              </a:spcBef>
              <a:spcAft>
                <a:spcPts val="0"/>
              </a:spcAft>
              <a:buClr>
                <a:srgbClr val="000000"/>
              </a:buClr>
              <a:buSzTx/>
              <a:buFont typeface="Arial"/>
              <a:buNone/>
              <a:tabLst/>
              <a:defRPr/>
            </a:pPr>
            <a:r>
              <a:rPr kumimoji="0" lang="en-US" altLang="zh-CN" sz="3038" b="1" i="0" u="none" strike="noStrike" kern="1200" cap="none" spc="0" normalizeH="0" baseline="0" noProof="0" dirty="0" err="1">
                <a:ln>
                  <a:solidFill>
                    <a:sysClr val="windowText" lastClr="000000"/>
                  </a:solidFill>
                </a:ln>
                <a:solidFill>
                  <a:srgbClr val="00B05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rPr>
              <a:t>Yêu</a:t>
            </a:r>
            <a:r>
              <a:rPr kumimoji="0" lang="zh-CN" altLang="en-US" sz="3038" b="1" i="0" u="none" strike="noStrike" kern="1200" cap="none" spc="0" normalizeH="0" baseline="0" noProof="0" dirty="0">
                <a:ln>
                  <a:solidFill>
                    <a:sysClr val="windowText" lastClr="000000"/>
                  </a:solidFill>
                </a:ln>
                <a:solidFill>
                  <a:srgbClr val="00B05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rPr>
              <a:t> </a:t>
            </a:r>
            <a:r>
              <a:rPr kumimoji="0" lang="en-US" altLang="zh-CN" sz="3038" b="1" i="0" u="none" strike="noStrike" kern="1200" cap="none" spc="0" normalizeH="0" baseline="0" noProof="0" dirty="0" err="1">
                <a:ln>
                  <a:solidFill>
                    <a:sysClr val="windowText" lastClr="000000"/>
                  </a:solidFill>
                </a:ln>
                <a:solidFill>
                  <a:srgbClr val="00B05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rPr>
              <a:t>cầu</a:t>
            </a:r>
            <a:endParaRPr kumimoji="0" lang="zh-CN" altLang="en-US" sz="3038" b="1" i="0" u="none" strike="noStrike" kern="1200" cap="none" spc="0" normalizeH="0" baseline="0" noProof="0" dirty="0">
              <a:ln>
                <a:solidFill>
                  <a:sysClr val="windowText" lastClr="000000"/>
                </a:solidFill>
              </a:ln>
              <a:solidFill>
                <a:srgbClr val="00B05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endParaRPr>
          </a:p>
          <a:p>
            <a:pPr marL="0" marR="0" lvl="0" indent="0" algn="l" defTabSz="514341" rtl="0" eaLnBrk="1" fontAlgn="auto" latinLnBrk="0" hangingPunct="1">
              <a:lnSpc>
                <a:spcPct val="100000"/>
              </a:lnSpc>
              <a:spcBef>
                <a:spcPts val="0"/>
              </a:spcBef>
              <a:spcAft>
                <a:spcPts val="0"/>
              </a:spcAft>
              <a:buClr>
                <a:srgbClr val="000000"/>
              </a:buClr>
              <a:buSzPts val="2800"/>
              <a:buFont typeface="Arial"/>
              <a:buNone/>
              <a:tabLst/>
              <a:defRPr/>
            </a:pPr>
            <a:r>
              <a:rPr kumimoji="0" lang="en-US" altLang="zh-CN" sz="1561" b="0" i="0" u="none" strike="noStrike" kern="1200" cap="none" spc="0" normalizeH="0" baseline="0" noProof="0" dirty="0">
                <a:ln>
                  <a:noFill/>
                </a:ln>
                <a:solidFill>
                  <a:prstClr val="black">
                    <a:lumMod val="95000"/>
                    <a:lumOff val="5000"/>
                  </a:prstClr>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rPr>
              <a:t>- </a:t>
            </a:r>
            <a:r>
              <a:rPr kumimoji="0" lang="en-US" altLang="zh-CN" sz="1561" b="0" i="0" u="none" strike="noStrike" kern="1200" cap="none" spc="0" normalizeH="0" baseline="0" noProof="0" dirty="0" err="1">
                <a:ln w="0"/>
                <a:solidFill>
                  <a:prstClr val="black">
                    <a:lumMod val="95000"/>
                    <a:lumOff val="5000"/>
                  </a:prstClr>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rPr>
              <a:t>Phân</a:t>
            </a:r>
            <a:r>
              <a:rPr kumimoji="0" lang="zh-CN" altLang="en-US" sz="1561" b="0" i="0" u="none" strike="noStrike" kern="1200" cap="none" spc="0" normalizeH="0" baseline="0" noProof="0" dirty="0">
                <a:ln w="0"/>
                <a:solidFill>
                  <a:prstClr val="black">
                    <a:lumMod val="95000"/>
                    <a:lumOff val="5000"/>
                  </a:prstClr>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rPr>
              <a:t> </a:t>
            </a:r>
            <a:r>
              <a:rPr kumimoji="0" lang="en-US" altLang="zh-CN" sz="1561" b="0" i="0" u="none" strike="noStrike" kern="1200" cap="none" spc="0" normalizeH="0" baseline="0" noProof="0" dirty="0" err="1">
                <a:ln w="0"/>
                <a:solidFill>
                  <a:prstClr val="black">
                    <a:lumMod val="95000"/>
                    <a:lumOff val="5000"/>
                  </a:prstClr>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rPr>
              <a:t>công</a:t>
            </a:r>
            <a:r>
              <a:rPr kumimoji="0" lang="zh-CN" altLang="en-US" sz="1561" b="0" i="0" u="none" strike="noStrike" kern="1200" cap="none" spc="0" normalizeH="0" baseline="0" noProof="0" dirty="0">
                <a:ln w="0"/>
                <a:solidFill>
                  <a:prstClr val="black">
                    <a:lumMod val="95000"/>
                    <a:lumOff val="5000"/>
                  </a:prstClr>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rPr>
              <a:t> </a:t>
            </a:r>
            <a:r>
              <a:rPr kumimoji="0" lang="en-US" altLang="zh-CN" sz="1561" b="0" i="0" u="none" strike="noStrike" kern="1200" cap="none" spc="0" normalizeH="0" baseline="0" noProof="0" dirty="0" err="1">
                <a:ln w="0"/>
                <a:solidFill>
                  <a:prstClr val="black">
                    <a:lumMod val="95000"/>
                    <a:lumOff val="5000"/>
                  </a:prstClr>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rPr>
              <a:t>đọc</a:t>
            </a:r>
            <a:r>
              <a:rPr kumimoji="0" lang="zh-CN" altLang="en-US" sz="1561" b="0" i="0" u="none" strike="noStrike" kern="1200" cap="none" spc="0" normalizeH="0" baseline="0" noProof="0" dirty="0">
                <a:ln w="0"/>
                <a:solidFill>
                  <a:prstClr val="black">
                    <a:lumMod val="95000"/>
                    <a:lumOff val="5000"/>
                  </a:prstClr>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rPr>
              <a:t> </a:t>
            </a:r>
            <a:r>
              <a:rPr kumimoji="0" lang="en-US" altLang="zh-CN" sz="1561" b="0" i="0" u="none" strike="noStrike" kern="1200" cap="none" spc="0" normalizeH="0" baseline="0" noProof="0" dirty="0" err="1">
                <a:ln w="0"/>
                <a:solidFill>
                  <a:prstClr val="black">
                    <a:lumMod val="95000"/>
                    <a:lumOff val="5000"/>
                  </a:prstClr>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rPr>
              <a:t>theo</a:t>
            </a:r>
            <a:r>
              <a:rPr kumimoji="0" lang="zh-CN" altLang="en-US" sz="1561" b="0" i="0" u="none" strike="noStrike" kern="1200" cap="none" spc="0" normalizeH="0" baseline="0" noProof="0" dirty="0">
                <a:ln w="0"/>
                <a:solidFill>
                  <a:prstClr val="black">
                    <a:lumMod val="95000"/>
                    <a:lumOff val="5000"/>
                  </a:prstClr>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rPr>
              <a:t> </a:t>
            </a:r>
            <a:r>
              <a:rPr kumimoji="0" lang="en-US" altLang="zh-CN" sz="1561" b="0" i="0" u="none" strike="noStrike" kern="1200" cap="none" spc="0" normalizeH="0" baseline="0" noProof="0" dirty="0" err="1">
                <a:ln w="0"/>
                <a:solidFill>
                  <a:prstClr val="black">
                    <a:lumMod val="95000"/>
                    <a:lumOff val="5000"/>
                  </a:prstClr>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rPr>
              <a:t>đoạn</a:t>
            </a:r>
            <a:endParaRPr kumimoji="0" lang="zh-CN" altLang="en-US" sz="1561" b="0" i="0" u="none" strike="noStrike" kern="1200" cap="none" spc="0" normalizeH="0" baseline="0" noProof="0" dirty="0">
              <a:ln w="0"/>
              <a:solidFill>
                <a:prstClr val="black">
                  <a:lumMod val="95000"/>
                  <a:lumOff val="5000"/>
                </a:prstClr>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endParaRPr>
          </a:p>
          <a:p>
            <a:pPr marL="0" marR="0" lvl="0" indent="0" algn="l" defTabSz="514341" rtl="0" eaLnBrk="1" fontAlgn="auto" latinLnBrk="0" hangingPunct="1">
              <a:lnSpc>
                <a:spcPct val="100000"/>
              </a:lnSpc>
              <a:spcBef>
                <a:spcPts val="0"/>
              </a:spcBef>
              <a:spcAft>
                <a:spcPts val="0"/>
              </a:spcAft>
              <a:buClr>
                <a:srgbClr val="000000"/>
              </a:buClr>
              <a:buSzPts val="2800"/>
              <a:buFont typeface="Arial"/>
              <a:buNone/>
              <a:tabLst/>
              <a:defRPr/>
            </a:pPr>
            <a:r>
              <a:rPr kumimoji="0" lang="en-US" altLang="zh-CN" sz="1561" b="0" i="0" u="none" strike="noStrike" kern="1200" cap="none" spc="0" normalizeH="0" baseline="0" noProof="0" dirty="0">
                <a:ln w="0"/>
                <a:solidFill>
                  <a:prstClr val="black">
                    <a:lumMod val="95000"/>
                    <a:lumOff val="5000"/>
                  </a:prstClr>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rPr>
              <a:t>- </a:t>
            </a:r>
            <a:r>
              <a:rPr kumimoji="0" lang="en-US" altLang="zh-CN" sz="1561" b="0" i="0" u="none" strike="noStrike" kern="1200" cap="none" spc="0" normalizeH="0" baseline="0" noProof="0" dirty="0" err="1">
                <a:ln w="0"/>
                <a:solidFill>
                  <a:prstClr val="black">
                    <a:lumMod val="95000"/>
                    <a:lumOff val="5000"/>
                  </a:prstClr>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rPr>
              <a:t>Tất</a:t>
            </a:r>
            <a:r>
              <a:rPr kumimoji="0" lang="zh-CN" altLang="en-US" sz="1561" b="0" i="0" u="none" strike="noStrike" kern="1200" cap="none" spc="0" normalizeH="0" baseline="0" noProof="0" dirty="0">
                <a:ln w="0"/>
                <a:solidFill>
                  <a:prstClr val="black">
                    <a:lumMod val="95000"/>
                    <a:lumOff val="5000"/>
                  </a:prstClr>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rPr>
              <a:t> </a:t>
            </a:r>
            <a:r>
              <a:rPr kumimoji="0" lang="en-US" altLang="zh-CN" sz="1561" b="0" i="0" u="none" strike="noStrike" kern="1200" cap="none" spc="0" normalizeH="0" baseline="0" noProof="0" dirty="0" err="1">
                <a:ln w="0"/>
                <a:solidFill>
                  <a:prstClr val="black">
                    <a:lumMod val="95000"/>
                    <a:lumOff val="5000"/>
                  </a:prstClr>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rPr>
              <a:t>cả</a:t>
            </a:r>
            <a:r>
              <a:rPr kumimoji="0" lang="zh-CN" altLang="en-US" sz="1561" b="0" i="0" u="none" strike="noStrike" kern="1200" cap="none" spc="0" normalizeH="0" baseline="0" noProof="0" dirty="0">
                <a:ln w="0"/>
                <a:solidFill>
                  <a:prstClr val="black">
                    <a:lumMod val="95000"/>
                    <a:lumOff val="5000"/>
                  </a:prstClr>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rPr>
              <a:t> </a:t>
            </a:r>
            <a:r>
              <a:rPr kumimoji="0" lang="en-US" altLang="zh-CN" sz="1561" b="0" i="0" u="none" strike="noStrike" kern="1200" cap="none" spc="0" normalizeH="0" baseline="0" noProof="0" dirty="0" err="1">
                <a:ln w="0"/>
                <a:solidFill>
                  <a:prstClr val="black">
                    <a:lumMod val="95000"/>
                    <a:lumOff val="5000"/>
                  </a:prstClr>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rPr>
              <a:t>thành</a:t>
            </a:r>
            <a:r>
              <a:rPr kumimoji="0" lang="zh-CN" altLang="en-US" sz="1561" b="0" i="0" u="none" strike="noStrike" kern="1200" cap="none" spc="0" normalizeH="0" baseline="0" noProof="0" dirty="0">
                <a:ln w="0"/>
                <a:solidFill>
                  <a:prstClr val="black">
                    <a:lumMod val="95000"/>
                    <a:lumOff val="5000"/>
                  </a:prstClr>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rPr>
              <a:t> </a:t>
            </a:r>
            <a:r>
              <a:rPr kumimoji="0" lang="en-US" altLang="zh-CN" sz="1561" b="0" i="0" u="none" strike="noStrike" kern="1200" cap="none" spc="0" normalizeH="0" baseline="0" noProof="0" dirty="0" err="1">
                <a:ln w="0"/>
                <a:solidFill>
                  <a:prstClr val="black">
                    <a:lumMod val="95000"/>
                    <a:lumOff val="5000"/>
                  </a:prstClr>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rPr>
              <a:t>viên</a:t>
            </a:r>
            <a:r>
              <a:rPr kumimoji="0" lang="zh-CN" altLang="en-US" sz="1561" b="0" i="0" u="none" strike="noStrike" kern="1200" cap="none" spc="0" normalizeH="0" baseline="0" noProof="0" dirty="0">
                <a:ln w="0"/>
                <a:solidFill>
                  <a:prstClr val="black">
                    <a:lumMod val="95000"/>
                    <a:lumOff val="5000"/>
                  </a:prstClr>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rPr>
              <a:t> </a:t>
            </a:r>
            <a:r>
              <a:rPr kumimoji="0" lang="en-US" altLang="zh-CN" sz="1561" b="0" i="0" u="none" strike="noStrike" kern="1200" cap="none" spc="0" normalizeH="0" baseline="0" noProof="0" dirty="0" err="1">
                <a:ln w="0"/>
                <a:solidFill>
                  <a:prstClr val="black">
                    <a:lumMod val="95000"/>
                    <a:lumOff val="5000"/>
                  </a:prstClr>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rPr>
              <a:t>đều</a:t>
            </a:r>
            <a:r>
              <a:rPr kumimoji="0" lang="zh-CN" altLang="en-US" sz="1561" b="0" i="0" u="none" strike="noStrike" kern="1200" cap="none" spc="0" normalizeH="0" baseline="0" noProof="0" dirty="0">
                <a:ln w="0"/>
                <a:solidFill>
                  <a:prstClr val="black">
                    <a:lumMod val="95000"/>
                    <a:lumOff val="5000"/>
                  </a:prstClr>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rPr>
              <a:t> </a:t>
            </a:r>
            <a:r>
              <a:rPr kumimoji="0" lang="en-US" altLang="zh-CN" sz="1561" b="0" i="0" u="none" strike="noStrike" kern="1200" cap="none" spc="0" normalizeH="0" baseline="0" noProof="0" dirty="0" err="1">
                <a:ln w="0"/>
                <a:solidFill>
                  <a:prstClr val="black">
                    <a:lumMod val="95000"/>
                    <a:lumOff val="5000"/>
                  </a:prstClr>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rPr>
              <a:t>đọc</a:t>
            </a:r>
            <a:endParaRPr kumimoji="0" lang="zh-CN" altLang="en-US" sz="1561" b="0" i="0" u="none" strike="noStrike" kern="1200" cap="none" spc="0" normalizeH="0" baseline="0" noProof="0" dirty="0">
              <a:ln w="0"/>
              <a:solidFill>
                <a:prstClr val="black">
                  <a:lumMod val="95000"/>
                  <a:lumOff val="5000"/>
                </a:prstClr>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endParaRPr>
          </a:p>
          <a:p>
            <a:pPr marL="0" marR="0" lvl="0" indent="0" algn="l" defTabSz="514341" rtl="0" eaLnBrk="1" fontAlgn="auto" latinLnBrk="0" hangingPunct="1">
              <a:lnSpc>
                <a:spcPct val="100000"/>
              </a:lnSpc>
              <a:spcBef>
                <a:spcPts val="0"/>
              </a:spcBef>
              <a:spcAft>
                <a:spcPts val="0"/>
              </a:spcAft>
              <a:buClr>
                <a:srgbClr val="000000"/>
              </a:buClr>
              <a:buSzPts val="2800"/>
              <a:buFont typeface="Arial"/>
              <a:buNone/>
              <a:tabLst/>
              <a:defRPr/>
            </a:pPr>
            <a:r>
              <a:rPr kumimoji="0" lang="en-US" altLang="zh-CN" sz="1561" b="0" i="0" u="none" strike="noStrike" kern="1200" cap="none" spc="0" normalizeH="0" baseline="0" noProof="0" dirty="0">
                <a:ln w="0"/>
                <a:solidFill>
                  <a:prstClr val="black">
                    <a:lumMod val="95000"/>
                    <a:lumOff val="5000"/>
                  </a:prstClr>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rPr>
              <a:t>- </a:t>
            </a:r>
            <a:r>
              <a:rPr kumimoji="0" lang="en-US" altLang="zh-CN" sz="1561" b="0" i="0" u="none" strike="noStrike" kern="1200" cap="none" spc="0" normalizeH="0" baseline="0" noProof="0" dirty="0" err="1">
                <a:ln w="0"/>
                <a:solidFill>
                  <a:prstClr val="black">
                    <a:lumMod val="95000"/>
                    <a:lumOff val="5000"/>
                  </a:prstClr>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rPr>
              <a:t>Sửa</a:t>
            </a:r>
            <a:r>
              <a:rPr kumimoji="0" lang="en-US" altLang="zh-CN" sz="1561" b="0" i="0" u="none" strike="noStrike" kern="1200" cap="none" spc="0" normalizeH="0" baseline="0" noProof="0" dirty="0">
                <a:ln w="0"/>
                <a:solidFill>
                  <a:prstClr val="black">
                    <a:lumMod val="95000"/>
                    <a:lumOff val="5000"/>
                  </a:prstClr>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rPr>
              <a:t> </a:t>
            </a:r>
            <a:r>
              <a:rPr kumimoji="0" lang="en-US" altLang="zh-CN" sz="1561" b="0" i="0" u="none" strike="noStrike" kern="1200" cap="none" spc="0" normalizeH="0" baseline="0" noProof="0" dirty="0" err="1">
                <a:ln w="0"/>
                <a:solidFill>
                  <a:prstClr val="black">
                    <a:lumMod val="95000"/>
                    <a:lumOff val="5000"/>
                  </a:prstClr>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rPr>
              <a:t>lỗi</a:t>
            </a:r>
            <a:r>
              <a:rPr kumimoji="0" lang="en-US" altLang="zh-CN" sz="1561" b="0" i="0" u="none" strike="noStrike" kern="1200" cap="none" spc="0" normalizeH="0" baseline="0" noProof="0" dirty="0">
                <a:ln w="0"/>
                <a:solidFill>
                  <a:prstClr val="black">
                    <a:lumMod val="95000"/>
                    <a:lumOff val="5000"/>
                  </a:prstClr>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rPr>
              <a:t> </a:t>
            </a:r>
            <a:r>
              <a:rPr kumimoji="0" lang="en-US" altLang="zh-CN" sz="1561" b="0" i="0" u="none" strike="noStrike" kern="1200" cap="none" spc="0" normalizeH="0" baseline="0" noProof="0" dirty="0" err="1">
                <a:ln w="0"/>
                <a:solidFill>
                  <a:prstClr val="black">
                    <a:lumMod val="95000"/>
                    <a:lumOff val="5000"/>
                  </a:prstClr>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rPr>
              <a:t>cho</a:t>
            </a:r>
            <a:r>
              <a:rPr kumimoji="0" lang="en-US" altLang="zh-CN" sz="1561" b="0" i="0" u="none" strike="noStrike" kern="1200" cap="none" spc="0" normalizeH="0" baseline="0" noProof="0" dirty="0">
                <a:ln w="0"/>
                <a:solidFill>
                  <a:prstClr val="black">
                    <a:lumMod val="95000"/>
                    <a:lumOff val="5000"/>
                  </a:prstClr>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rPr>
              <a:t> </a:t>
            </a:r>
            <a:r>
              <a:rPr kumimoji="0" lang="en-US" altLang="zh-CN" sz="1561" b="0" i="0" u="none" strike="noStrike" kern="1200" cap="none" spc="0" normalizeH="0" baseline="0" noProof="0" dirty="0" err="1">
                <a:ln w="0"/>
                <a:solidFill>
                  <a:prstClr val="black">
                    <a:lumMod val="95000"/>
                    <a:lumOff val="5000"/>
                  </a:prstClr>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rPr>
              <a:t>bạn</a:t>
            </a:r>
            <a:r>
              <a:rPr kumimoji="0" lang="en-US" altLang="zh-CN" sz="1561" b="0" i="0" u="none" strike="noStrike" kern="1200" cap="none" spc="0" normalizeH="0" baseline="0" noProof="0" dirty="0">
                <a:ln w="0"/>
                <a:solidFill>
                  <a:prstClr val="black">
                    <a:lumMod val="95000"/>
                    <a:lumOff val="5000"/>
                  </a:prstClr>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rPr>
              <a:t> </a:t>
            </a:r>
            <a:r>
              <a:rPr kumimoji="0" lang="en-US" altLang="zh-CN" sz="1561" b="0" i="0" u="none" strike="noStrike" kern="1200" cap="none" spc="0" normalizeH="0" baseline="0" noProof="0" dirty="0" err="1">
                <a:ln w="0"/>
                <a:solidFill>
                  <a:prstClr val="black">
                    <a:lumMod val="95000"/>
                    <a:lumOff val="5000"/>
                  </a:prstClr>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rPr>
              <a:t>nếu</a:t>
            </a:r>
            <a:r>
              <a:rPr kumimoji="0" lang="en-US" altLang="zh-CN" sz="1561" b="0" i="0" u="none" strike="noStrike" kern="1200" cap="none" spc="0" normalizeH="0" baseline="0" noProof="0" dirty="0">
                <a:ln w="0"/>
                <a:solidFill>
                  <a:prstClr val="black">
                    <a:lumMod val="95000"/>
                    <a:lumOff val="5000"/>
                  </a:prstClr>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rPr>
              <a:t> </a:t>
            </a:r>
            <a:r>
              <a:rPr kumimoji="0" lang="en-US" altLang="zh-CN" sz="1561" b="0" i="0" u="none" strike="noStrike" kern="1200" cap="none" spc="0" normalizeH="0" baseline="0" noProof="0" dirty="0" err="1">
                <a:ln w="0"/>
                <a:solidFill>
                  <a:prstClr val="black">
                    <a:lumMod val="95000"/>
                    <a:lumOff val="5000"/>
                  </a:prstClr>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rPr>
              <a:t>bạn</a:t>
            </a:r>
            <a:r>
              <a:rPr kumimoji="0" lang="en-US" altLang="zh-CN" sz="1561" b="0" i="0" u="none" strike="noStrike" kern="1200" cap="none" spc="0" normalizeH="0" baseline="0" noProof="0" dirty="0">
                <a:ln w="0"/>
                <a:solidFill>
                  <a:prstClr val="black">
                    <a:lumMod val="95000"/>
                    <a:lumOff val="5000"/>
                  </a:prstClr>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rPr>
              <a:t> </a:t>
            </a:r>
            <a:r>
              <a:rPr kumimoji="0" lang="en-US" altLang="zh-CN" sz="1561" b="0" i="0" u="none" strike="noStrike" kern="1200" cap="none" spc="0" normalizeH="0" baseline="0" noProof="0" dirty="0" err="1">
                <a:ln w="0"/>
                <a:solidFill>
                  <a:prstClr val="black">
                    <a:lumMod val="95000"/>
                    <a:lumOff val="5000"/>
                  </a:prstClr>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rPr>
              <a:t>đọc</a:t>
            </a:r>
            <a:r>
              <a:rPr kumimoji="0" lang="en-US" altLang="zh-CN" sz="1561" b="0" i="0" u="none" strike="noStrike" kern="1200" cap="none" spc="0" normalizeH="0" baseline="0" noProof="0" dirty="0">
                <a:ln w="0"/>
                <a:solidFill>
                  <a:prstClr val="black">
                    <a:lumMod val="95000"/>
                    <a:lumOff val="5000"/>
                  </a:prstClr>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rPr>
              <a:t> </a:t>
            </a:r>
            <a:r>
              <a:rPr kumimoji="0" lang="en-US" altLang="zh-CN" sz="1561" b="0" i="0" u="none" strike="noStrike" kern="1200" cap="none" spc="0" normalizeH="0" baseline="0" noProof="0" dirty="0" err="1">
                <a:ln w="0"/>
                <a:solidFill>
                  <a:prstClr val="black">
                    <a:lumMod val="95000"/>
                    <a:lumOff val="5000"/>
                  </a:prstClr>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rPr>
              <a:t>chưa</a:t>
            </a:r>
            <a:r>
              <a:rPr kumimoji="0" lang="en-US" altLang="zh-CN" sz="1561" b="0" i="0" u="none" strike="noStrike" kern="1200" cap="none" spc="0" normalizeH="0" baseline="0" noProof="0" dirty="0">
                <a:ln w="0"/>
                <a:solidFill>
                  <a:prstClr val="black">
                    <a:lumMod val="95000"/>
                    <a:lumOff val="5000"/>
                  </a:prstClr>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rPr>
              <a:t> </a:t>
            </a:r>
            <a:r>
              <a:rPr kumimoji="0" lang="en-US" altLang="zh-CN" sz="1561" b="0" i="0" u="none" strike="noStrike" kern="1200" cap="none" spc="0" normalizeH="0" baseline="0" noProof="0" dirty="0" err="1">
                <a:ln w="0"/>
                <a:solidFill>
                  <a:prstClr val="black">
                    <a:lumMod val="95000"/>
                    <a:lumOff val="5000"/>
                  </a:prstClr>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rPr>
              <a:t>đúng</a:t>
            </a:r>
            <a:r>
              <a:rPr kumimoji="0" lang="en-US" altLang="zh-CN" sz="1561" b="0" i="0" u="none" strike="noStrike" kern="1200" cap="none" spc="0" normalizeH="0" baseline="0" noProof="0" dirty="0">
                <a:ln w="0"/>
                <a:solidFill>
                  <a:prstClr val="black">
                    <a:lumMod val="95000"/>
                    <a:lumOff val="5000"/>
                  </a:prstClr>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rPr>
              <a:t>.</a:t>
            </a:r>
            <a:endParaRPr kumimoji="0" lang="zh-CN" altLang="en-US" sz="1561" b="0" i="0" u="none" strike="noStrike" kern="1200" cap="none" spc="0" normalizeH="0" baseline="0" noProof="0" dirty="0">
              <a:ln w="0"/>
              <a:solidFill>
                <a:prstClr val="black">
                  <a:lumMod val="95000"/>
                  <a:lumOff val="5000"/>
                </a:prstClr>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endParaRPr>
          </a:p>
        </p:txBody>
      </p:sp>
      <p:pic>
        <p:nvPicPr>
          <p:cNvPr id="9" name="Google Shape;568;p14">
            <a:extLst>
              <a:ext uri="{FF2B5EF4-FFF2-40B4-BE49-F238E27FC236}">
                <a16:creationId xmlns:a16="http://schemas.microsoft.com/office/drawing/2014/main" id="{EC7E3F8A-D1AD-4701-B765-98BB30792E63}"/>
              </a:ext>
            </a:extLst>
          </p:cNvPr>
          <p:cNvPicPr preferRelativeResize="0"/>
          <p:nvPr/>
        </p:nvPicPr>
        <p:blipFill rotWithShape="1">
          <a:blip r:embed="rId7">
            <a:alphaModFix/>
          </a:blip>
          <a:srcRect/>
          <a:stretch/>
        </p:blipFill>
        <p:spPr>
          <a:xfrm>
            <a:off x="3047024" y="1902203"/>
            <a:ext cx="3046981" cy="2414734"/>
          </a:xfrm>
          <a:prstGeom prst="rect">
            <a:avLst/>
          </a:prstGeom>
          <a:noFill/>
          <a:ln>
            <a:noFill/>
          </a:ln>
        </p:spPr>
      </p:pic>
      <p:pic>
        <p:nvPicPr>
          <p:cNvPr id="10" name="Google Shape;572;p14">
            <a:extLst>
              <a:ext uri="{FF2B5EF4-FFF2-40B4-BE49-F238E27FC236}">
                <a16:creationId xmlns:a16="http://schemas.microsoft.com/office/drawing/2014/main" id="{57D97F27-A2F5-41BC-AC0A-A83BEBBCF544}"/>
              </a:ext>
            </a:extLst>
          </p:cNvPr>
          <p:cNvPicPr preferRelativeResize="0"/>
          <p:nvPr/>
        </p:nvPicPr>
        <p:blipFill rotWithShape="1">
          <a:blip r:embed="rId8">
            <a:alphaModFix/>
          </a:blip>
          <a:srcRect/>
          <a:stretch/>
        </p:blipFill>
        <p:spPr>
          <a:xfrm>
            <a:off x="3281470" y="2520138"/>
            <a:ext cx="2608767" cy="1312460"/>
          </a:xfrm>
          <a:prstGeom prst="rect">
            <a:avLst/>
          </a:prstGeom>
          <a:noFill/>
          <a:ln>
            <a:noFill/>
          </a:ln>
        </p:spPr>
      </p:pic>
      <p:sp>
        <p:nvSpPr>
          <p:cNvPr id="11" name="Rectangle 11">
            <a:extLst>
              <a:ext uri="{FF2B5EF4-FFF2-40B4-BE49-F238E27FC236}">
                <a16:creationId xmlns:a16="http://schemas.microsoft.com/office/drawing/2014/main" id="{0BE86CD5-F302-4C1A-B1C2-E8A6DA6E2B98}"/>
              </a:ext>
            </a:extLst>
          </p:cNvPr>
          <p:cNvSpPr>
            <a:spLocks noChangeArrowheads="1"/>
          </p:cNvSpPr>
          <p:nvPr/>
        </p:nvSpPr>
        <p:spPr bwMode="gray">
          <a:xfrm>
            <a:off x="2978264" y="1310549"/>
            <a:ext cx="3309818" cy="520443"/>
          </a:xfrm>
          <a:prstGeom prst="rect">
            <a:avLst/>
          </a:prstGeom>
          <a:noFill/>
          <a:ln>
            <a:noFill/>
          </a:ln>
        </p:spPr>
        <p:txBody>
          <a:bodyPr wrap="square">
            <a:prstTxWarp prst="textDoubleWave1">
              <a:avLst>
                <a:gd name="adj1" fmla="val 12500"/>
                <a:gd name="adj2" fmla="val 0"/>
              </a:avLst>
            </a:prstTxWarp>
            <a:spAutoFit/>
          </a:bodyPr>
          <a:lstStyle/>
          <a:p>
            <a:pPr algn="ctr" defTabSz="685737">
              <a:lnSpc>
                <a:spcPct val="150000"/>
              </a:lnSpc>
              <a:defRPr/>
            </a:pPr>
            <a:r>
              <a:rPr lang="en-US" altLang="zh-CN" sz="3038" dirty="0" err="1">
                <a:ln w="0"/>
                <a:solidFill>
                  <a:srgbClr val="FF0000"/>
                </a:solidFill>
                <a:effectLst>
                  <a:reflection blurRad="6350" stA="53000" endA="300" endPos="35500" dir="5400000" sy="-90000" algn="bl" rotWithShape="0"/>
                </a:effectLst>
                <a:latin typeface="iCiel Cadena" panose="02000503000000020004" pitchFamily="2" charset="0"/>
                <a:ea typeface="Arial-Rounded" panose="020B0500000000000000" pitchFamily="34" charset="0"/>
                <a:cs typeface="Arial-Rounded" panose="020B0500000000000000" pitchFamily="34" charset="0"/>
              </a:rPr>
              <a:t>Luyện</a:t>
            </a:r>
            <a:r>
              <a:rPr lang="en-US" altLang="zh-CN" sz="3038" dirty="0">
                <a:ln w="0"/>
                <a:solidFill>
                  <a:srgbClr val="FF0000"/>
                </a:solidFill>
                <a:effectLst>
                  <a:reflection blurRad="6350" stA="53000" endA="300" endPos="35500" dir="5400000" sy="-90000" algn="bl" rotWithShape="0"/>
                </a:effectLst>
                <a:latin typeface="iCiel Cadena" panose="02000503000000020004" pitchFamily="2" charset="0"/>
                <a:ea typeface="Arial-Rounded" panose="020B0500000000000000" pitchFamily="34" charset="0"/>
                <a:cs typeface="Arial-Rounded" panose="020B0500000000000000" pitchFamily="34" charset="0"/>
              </a:rPr>
              <a:t> </a:t>
            </a:r>
            <a:r>
              <a:rPr lang="en-US" altLang="zh-CN" sz="3038" dirty="0" err="1">
                <a:ln w="0"/>
                <a:solidFill>
                  <a:srgbClr val="FF0000"/>
                </a:solidFill>
                <a:effectLst>
                  <a:reflection blurRad="6350" stA="53000" endA="300" endPos="35500" dir="5400000" sy="-90000" algn="bl" rotWithShape="0"/>
                </a:effectLst>
                <a:latin typeface="iCiel Cadena" panose="02000503000000020004" pitchFamily="2" charset="0"/>
                <a:ea typeface="Arial-Rounded" panose="020B0500000000000000" pitchFamily="34" charset="0"/>
                <a:cs typeface="Arial-Rounded" panose="020B0500000000000000" pitchFamily="34" charset="0"/>
              </a:rPr>
              <a:t>đọc</a:t>
            </a:r>
            <a:r>
              <a:rPr lang="en-US" altLang="zh-CN" sz="3038" dirty="0">
                <a:ln w="0"/>
                <a:solidFill>
                  <a:srgbClr val="FF0000"/>
                </a:solidFill>
                <a:effectLst>
                  <a:reflection blurRad="6350" stA="53000" endA="300" endPos="35500" dir="5400000" sy="-90000" algn="bl" rotWithShape="0"/>
                </a:effectLst>
                <a:latin typeface="iCiel Cadena" panose="02000503000000020004" pitchFamily="2" charset="0"/>
                <a:ea typeface="Arial-Rounded" panose="020B0500000000000000" pitchFamily="34" charset="0"/>
                <a:cs typeface="Arial-Rounded" panose="020B0500000000000000" pitchFamily="34" charset="0"/>
              </a:rPr>
              <a:t> </a:t>
            </a:r>
            <a:r>
              <a:rPr lang="en-US" altLang="zh-CN" sz="3038" dirty="0" err="1">
                <a:ln w="0"/>
                <a:solidFill>
                  <a:srgbClr val="FF0000"/>
                </a:solidFill>
                <a:effectLst>
                  <a:reflection blurRad="6350" stA="53000" endA="300" endPos="35500" dir="5400000" sy="-90000" algn="bl" rotWithShape="0"/>
                </a:effectLst>
                <a:latin typeface="iCiel Cadena" panose="02000503000000020004" pitchFamily="2" charset="0"/>
                <a:ea typeface="Arial-Rounded" panose="020B0500000000000000" pitchFamily="34" charset="0"/>
                <a:cs typeface="Arial-Rounded" panose="020B0500000000000000" pitchFamily="34" charset="0"/>
              </a:rPr>
              <a:t>nhóm</a:t>
            </a:r>
            <a:endParaRPr lang="zh-CN" altLang="en-US" sz="3038" dirty="0">
              <a:ln w="0"/>
              <a:solidFill>
                <a:srgbClr val="FF0000"/>
              </a:solidFill>
              <a:effectLst>
                <a:reflection blurRad="6350" stA="53000" endA="300" endPos="35500" dir="5400000" sy="-90000" algn="bl" rotWithShape="0"/>
              </a:effectLst>
              <a:latin typeface="iCiel Cadena" panose="02000503000000020004" pitchFamily="2" charset="0"/>
              <a:ea typeface="Arial-Rounded" panose="020B0500000000000000" pitchFamily="34" charset="0"/>
              <a:cs typeface="Arial-Rounded" panose="020B0500000000000000" pitchFamily="34" charset="0"/>
            </a:endParaRPr>
          </a:p>
        </p:txBody>
      </p:sp>
    </p:spTree>
    <p:extLst>
      <p:ext uri="{BB962C8B-B14F-4D97-AF65-F5344CB8AC3E}">
        <p14:creationId xmlns:p14="http://schemas.microsoft.com/office/powerpoint/2010/main" val="1030334055"/>
      </p:ext>
    </p:extLst>
  </p:cSld>
  <p:clrMapOvr>
    <a:masterClrMapping/>
  </p:clrMapOvr>
  <mc:AlternateContent xmlns:mc="http://schemas.openxmlformats.org/markup-compatibility/2006" xmlns:p14="http://schemas.microsoft.com/office/powerpoint/2010/main">
    <mc:Choice Requires="p14">
      <p:transition>
        <p14:prism/>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right)">
                                      <p:cBhvr>
                                        <p:cTn id="7" dur="500"/>
                                        <p:tgtEl>
                                          <p:spTgt spid="7"/>
                                        </p:tgtEl>
                                      </p:cBhvr>
                                    </p:animEffect>
                                  </p:childTnLst>
                                </p:cTn>
                              </p:par>
                              <p:par>
                                <p:cTn id="8" presetID="16" presetClass="entr" presetSubtype="21" fill="hold" nodeType="withEffect">
                                  <p:stCondLst>
                                    <p:cond delay="0"/>
                                  </p:stCondLst>
                                  <p:childTnLst>
                                    <p:set>
                                      <p:cBhvr>
                                        <p:cTn id="9" dur="1" fill="hold">
                                          <p:stCondLst>
                                            <p:cond delay="0"/>
                                          </p:stCondLst>
                                        </p:cTn>
                                        <p:tgtEl>
                                          <p:spTgt spid="8">
                                            <p:txEl>
                                              <p:pRg st="0" end="0"/>
                                            </p:txEl>
                                          </p:spTgt>
                                        </p:tgtEl>
                                        <p:attrNameLst>
                                          <p:attrName>style.visibility</p:attrName>
                                        </p:attrNameLst>
                                      </p:cBhvr>
                                      <p:to>
                                        <p:strVal val="visible"/>
                                      </p:to>
                                    </p:set>
                                    <p:animEffect transition="in" filter="barn(inVertical)">
                                      <p:cBhvr>
                                        <p:cTn id="10" dur="500"/>
                                        <p:tgtEl>
                                          <p:spTgt spid="8">
                                            <p:txEl>
                                              <p:pRg st="0" end="0"/>
                                            </p:txEl>
                                          </p:spTgt>
                                        </p:tgtEl>
                                      </p:cBhvr>
                                    </p:animEffect>
                                  </p:childTnLst>
                                </p:cTn>
                              </p:par>
                              <p:par>
                                <p:cTn id="11" presetID="16" presetClass="entr" presetSubtype="21" fill="hold" nodeType="withEffect">
                                  <p:stCondLst>
                                    <p:cond delay="0"/>
                                  </p:stCondLst>
                                  <p:childTnLst>
                                    <p:set>
                                      <p:cBhvr>
                                        <p:cTn id="12" dur="1" fill="hold">
                                          <p:stCondLst>
                                            <p:cond delay="0"/>
                                          </p:stCondLst>
                                        </p:cTn>
                                        <p:tgtEl>
                                          <p:spTgt spid="8">
                                            <p:txEl>
                                              <p:pRg st="1" end="1"/>
                                            </p:txEl>
                                          </p:spTgt>
                                        </p:tgtEl>
                                        <p:attrNameLst>
                                          <p:attrName>style.visibility</p:attrName>
                                        </p:attrNameLst>
                                      </p:cBhvr>
                                      <p:to>
                                        <p:strVal val="visible"/>
                                      </p:to>
                                    </p:set>
                                    <p:animEffect transition="in" filter="barn(inVertical)">
                                      <p:cBhvr>
                                        <p:cTn id="13" dur="500"/>
                                        <p:tgtEl>
                                          <p:spTgt spid="8">
                                            <p:txEl>
                                              <p:pRg st="1" end="1"/>
                                            </p:txEl>
                                          </p:spTgt>
                                        </p:tgtEl>
                                      </p:cBhvr>
                                    </p:animEffect>
                                  </p:childTnLst>
                                </p:cTn>
                              </p:par>
                              <p:par>
                                <p:cTn id="14" presetID="16" presetClass="entr" presetSubtype="21" fill="hold" nodeType="withEffect">
                                  <p:stCondLst>
                                    <p:cond delay="0"/>
                                  </p:stCondLst>
                                  <p:childTnLst>
                                    <p:set>
                                      <p:cBhvr>
                                        <p:cTn id="15" dur="1" fill="hold">
                                          <p:stCondLst>
                                            <p:cond delay="0"/>
                                          </p:stCondLst>
                                        </p:cTn>
                                        <p:tgtEl>
                                          <p:spTgt spid="8">
                                            <p:txEl>
                                              <p:pRg st="2" end="2"/>
                                            </p:txEl>
                                          </p:spTgt>
                                        </p:tgtEl>
                                        <p:attrNameLst>
                                          <p:attrName>style.visibility</p:attrName>
                                        </p:attrNameLst>
                                      </p:cBhvr>
                                      <p:to>
                                        <p:strVal val="visible"/>
                                      </p:to>
                                    </p:set>
                                    <p:animEffect transition="in" filter="barn(inVertical)">
                                      <p:cBhvr>
                                        <p:cTn id="16" dur="500"/>
                                        <p:tgtEl>
                                          <p:spTgt spid="8">
                                            <p:txEl>
                                              <p:pRg st="2" end="2"/>
                                            </p:txEl>
                                          </p:spTgt>
                                        </p:tgtEl>
                                      </p:cBhvr>
                                    </p:animEffect>
                                  </p:childTnLst>
                                </p:cTn>
                              </p:par>
                              <p:par>
                                <p:cTn id="17" presetID="16" presetClass="entr" presetSubtype="21" fill="hold" nodeType="withEffect">
                                  <p:stCondLst>
                                    <p:cond delay="0"/>
                                  </p:stCondLst>
                                  <p:childTnLst>
                                    <p:set>
                                      <p:cBhvr>
                                        <p:cTn id="18" dur="1" fill="hold">
                                          <p:stCondLst>
                                            <p:cond delay="0"/>
                                          </p:stCondLst>
                                        </p:cTn>
                                        <p:tgtEl>
                                          <p:spTgt spid="8">
                                            <p:txEl>
                                              <p:pRg st="3" end="3"/>
                                            </p:txEl>
                                          </p:spTgt>
                                        </p:tgtEl>
                                        <p:attrNameLst>
                                          <p:attrName>style.visibility</p:attrName>
                                        </p:attrNameLst>
                                      </p:cBhvr>
                                      <p:to>
                                        <p:strVal val="visible"/>
                                      </p:to>
                                    </p:set>
                                    <p:animEffect transition="in" filter="barn(inVertical)">
                                      <p:cBhvr>
                                        <p:cTn id="19" dur="500"/>
                                        <p:tgtEl>
                                          <p:spTgt spid="8">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5063DEC8-1AC4-4D44-BFCB-52C1B907C521}"/>
              </a:ext>
            </a:extLst>
          </p:cNvPr>
          <p:cNvSpPr txBox="1"/>
          <p:nvPr/>
        </p:nvSpPr>
        <p:spPr>
          <a:xfrm>
            <a:off x="376115" y="769025"/>
            <a:ext cx="6237780" cy="1589922"/>
          </a:xfrm>
          <a:prstGeom prst="rect">
            <a:avLst/>
          </a:prstGeom>
          <a:noFill/>
        </p:spPr>
        <p:txBody>
          <a:bodyPr wrap="square" rtlCol="0">
            <a:spAutoFit/>
          </a:bodyPr>
          <a:lstStyle/>
          <a:p>
            <a:pPr>
              <a:lnSpc>
                <a:spcPct val="110000"/>
              </a:lnSpc>
            </a:pPr>
            <a:r>
              <a:rPr lang="en-US" sz="1500" dirty="0">
                <a:latin typeface="UTM Avo" panose="02040603050506020204" pitchFamily="18" charset="0"/>
              </a:rPr>
              <a:t>     </a:t>
            </a:r>
            <a:r>
              <a:rPr lang="vi-VN" sz="1500" dirty="0">
                <a:latin typeface="UTM Avo" panose="02040603050506020204" pitchFamily="18" charset="0"/>
              </a:rPr>
              <a:t>Việt Nam là đất nước tươi đẹp của chúng mình. Thủ đô nước mình là Hà Nội. Lá cờ Tổ quốc hình chữ nhật, nền đỏ, ở giữa có ngôi sao vàng năm cánh.</a:t>
            </a:r>
          </a:p>
          <a:p>
            <a:pPr>
              <a:lnSpc>
                <a:spcPct val="110000"/>
              </a:lnSpc>
            </a:pPr>
            <a:r>
              <a:rPr lang="en-US" sz="1500" dirty="0">
                <a:solidFill>
                  <a:srgbClr val="0F03A9"/>
                </a:solidFill>
                <a:latin typeface="UTM Avo" panose="02040603050506020204" pitchFamily="18" charset="0"/>
              </a:rPr>
              <a:t>    </a:t>
            </a:r>
            <a:r>
              <a:rPr lang="vi-VN" sz="1500" dirty="0">
                <a:solidFill>
                  <a:srgbClr val="0F03A9"/>
                </a:solidFill>
                <a:latin typeface="UTM Avo" panose="02040603050506020204" pitchFamily="18" charset="0"/>
              </a:rPr>
              <a:t>Việt Nam có những vị anh hùng có công lớn với đất nước như Hai Bà Trưng, Bà Triệu, Trần Hưng Đạo, Quang Trung, Hồ Chí Minh,... Những con người ấy đã làm rạng danh lịch sử nước nhà.</a:t>
            </a:r>
          </a:p>
        </p:txBody>
      </p:sp>
      <p:pic>
        <p:nvPicPr>
          <p:cNvPr id="5" name="Picture 4">
            <a:extLst>
              <a:ext uri="{FF2B5EF4-FFF2-40B4-BE49-F238E27FC236}">
                <a16:creationId xmlns:a16="http://schemas.microsoft.com/office/drawing/2014/main" id="{5B3636DA-1D7D-4EE0-8AB4-1E8C83B37A98}"/>
              </a:ext>
            </a:extLst>
          </p:cNvPr>
          <p:cNvPicPr>
            <a:picLocks noChangeAspect="1"/>
          </p:cNvPicPr>
          <p:nvPr/>
        </p:nvPicPr>
        <p:blipFill rotWithShape="1">
          <a:blip r:embed="rId2">
            <a:clrChange>
              <a:clrFrom>
                <a:srgbClr val="FFFCFF"/>
              </a:clrFrom>
              <a:clrTo>
                <a:srgbClr val="FFFCFF">
                  <a:alpha val="0"/>
                </a:srgbClr>
              </a:clrTo>
            </a:clrChange>
            <a:extLst>
              <a:ext uri="{BEBA8EAE-BF5A-486C-A8C5-ECC9F3942E4B}">
                <a14:imgProps xmlns:a14="http://schemas.microsoft.com/office/drawing/2010/main">
                  <a14:imgLayer r:embed="rId3">
                    <a14:imgEffect>
                      <a14:sharpenSoften amount="25000"/>
                    </a14:imgEffect>
                    <a14:imgEffect>
                      <a14:saturation sat="200000"/>
                    </a14:imgEffect>
                  </a14:imgLayer>
                </a14:imgProps>
              </a:ext>
            </a:extLst>
          </a:blip>
          <a:srcRect l="1772" t="2351" r="1"/>
          <a:stretch/>
        </p:blipFill>
        <p:spPr>
          <a:xfrm>
            <a:off x="287419" y="312619"/>
            <a:ext cx="489372" cy="441355"/>
          </a:xfrm>
          <a:prstGeom prst="rect">
            <a:avLst/>
          </a:prstGeom>
        </p:spPr>
      </p:pic>
      <p:sp>
        <p:nvSpPr>
          <p:cNvPr id="6" name="TextBox 5">
            <a:extLst>
              <a:ext uri="{FF2B5EF4-FFF2-40B4-BE49-F238E27FC236}">
                <a16:creationId xmlns:a16="http://schemas.microsoft.com/office/drawing/2014/main" id="{267A56C6-6297-4E28-9D26-6FA87252D402}"/>
              </a:ext>
            </a:extLst>
          </p:cNvPr>
          <p:cNvSpPr txBox="1"/>
          <p:nvPr/>
        </p:nvSpPr>
        <p:spPr>
          <a:xfrm>
            <a:off x="1872335" y="280477"/>
            <a:ext cx="3113330" cy="413703"/>
          </a:xfrm>
          <a:prstGeom prst="rect">
            <a:avLst/>
          </a:prstGeom>
          <a:noFill/>
        </p:spPr>
        <p:txBody>
          <a:bodyPr wrap="square" rtlCol="0">
            <a:spAutoFit/>
          </a:bodyPr>
          <a:lstStyle/>
          <a:p>
            <a:pPr algn="ctr">
              <a:lnSpc>
                <a:spcPct val="150000"/>
              </a:lnSpc>
            </a:pPr>
            <a:r>
              <a:rPr lang="vi-VN" sz="1600" b="1" dirty="0">
                <a:solidFill>
                  <a:srgbClr val="FF0000"/>
                </a:solidFill>
                <a:latin typeface="UTM Avo" panose="02040603050506020204" pitchFamily="18" charset="0"/>
              </a:rPr>
              <a:t>ĐẤT NƯỚC CHÚNG MÌNH</a:t>
            </a:r>
            <a:endParaRPr lang="en-US" sz="1600" b="1" dirty="0">
              <a:solidFill>
                <a:srgbClr val="FF0000"/>
              </a:solidFill>
              <a:latin typeface="UTM Avo" panose="02040603050506020204" pitchFamily="18" charset="0"/>
            </a:endParaRPr>
          </a:p>
        </p:txBody>
      </p:sp>
      <p:sp>
        <p:nvSpPr>
          <p:cNvPr id="7" name="TextBox 6">
            <a:extLst>
              <a:ext uri="{FF2B5EF4-FFF2-40B4-BE49-F238E27FC236}">
                <a16:creationId xmlns:a16="http://schemas.microsoft.com/office/drawing/2014/main" id="{881C7267-660B-4DB0-AA1D-AE6A2073825B}"/>
              </a:ext>
            </a:extLst>
          </p:cNvPr>
          <p:cNvSpPr txBox="1"/>
          <p:nvPr/>
        </p:nvSpPr>
        <p:spPr>
          <a:xfrm>
            <a:off x="506915" y="2392484"/>
            <a:ext cx="4214205" cy="1336007"/>
          </a:xfrm>
          <a:prstGeom prst="rect">
            <a:avLst/>
          </a:prstGeom>
          <a:noFill/>
        </p:spPr>
        <p:txBody>
          <a:bodyPr wrap="square" rtlCol="0">
            <a:spAutoFit/>
          </a:bodyPr>
          <a:lstStyle/>
          <a:p>
            <a:pPr algn="just">
              <a:lnSpc>
                <a:spcPct val="110000"/>
              </a:lnSpc>
            </a:pPr>
            <a:r>
              <a:rPr lang="en-US" sz="1500" dirty="0">
                <a:solidFill>
                  <a:srgbClr val="800000"/>
                </a:solidFill>
                <a:latin typeface="UTM Avo" panose="02040603050506020204" pitchFamily="18" charset="0"/>
              </a:rPr>
              <a:t>    </a:t>
            </a:r>
            <a:r>
              <a:rPr lang="vi-VN" sz="1500" dirty="0">
                <a:solidFill>
                  <a:srgbClr val="800000"/>
                </a:solidFill>
                <a:latin typeface="UTM Avo" panose="02040603050506020204" pitchFamily="18" charset="0"/>
              </a:rPr>
              <a:t>Đất nước mình có ba miền Bắc, Trung, Nam với khí hậu khác nhau. Miền Bắc và miền Trung một năm có bốn mùa: xuân, hạ, thu, đông. Miền Nam có hai mùa: mùa mưa và mùa khô.</a:t>
            </a:r>
          </a:p>
        </p:txBody>
      </p:sp>
      <p:sp>
        <p:nvSpPr>
          <p:cNvPr id="8" name="TextBox 7">
            <a:extLst>
              <a:ext uri="{FF2B5EF4-FFF2-40B4-BE49-F238E27FC236}">
                <a16:creationId xmlns:a16="http://schemas.microsoft.com/office/drawing/2014/main" id="{4225F7C7-A547-452E-942A-1C398B3919C8}"/>
              </a:ext>
            </a:extLst>
          </p:cNvPr>
          <p:cNvSpPr txBox="1"/>
          <p:nvPr/>
        </p:nvSpPr>
        <p:spPr>
          <a:xfrm>
            <a:off x="1872335" y="3888964"/>
            <a:ext cx="4741560" cy="1082091"/>
          </a:xfrm>
          <a:prstGeom prst="rect">
            <a:avLst/>
          </a:prstGeom>
          <a:noFill/>
        </p:spPr>
        <p:txBody>
          <a:bodyPr wrap="square" rtlCol="0">
            <a:spAutoFit/>
          </a:bodyPr>
          <a:lstStyle/>
          <a:p>
            <a:pPr algn="just">
              <a:lnSpc>
                <a:spcPct val="110000"/>
              </a:lnSpc>
            </a:pPr>
            <a:r>
              <a:rPr lang="en-US" sz="1500" dirty="0">
                <a:solidFill>
                  <a:srgbClr val="258303"/>
                </a:solidFill>
                <a:latin typeface="UTM Avo" panose="02040603050506020204" pitchFamily="18" charset="0"/>
              </a:rPr>
              <a:t>   </a:t>
            </a:r>
            <a:r>
              <a:rPr lang="vi-VN" sz="1500" dirty="0">
                <a:solidFill>
                  <a:srgbClr val="207103"/>
                </a:solidFill>
                <a:latin typeface="UTM Avo" panose="02040603050506020204" pitchFamily="18" charset="0"/>
              </a:rPr>
              <a:t>Trang phục truyền thống của người Việt Nam là áo dài. Áo dài thường được mặc trong dịp Tết hay lễ hội.</a:t>
            </a:r>
            <a:r>
              <a:rPr lang="en-US" sz="1500" dirty="0">
                <a:solidFill>
                  <a:srgbClr val="207103"/>
                </a:solidFill>
                <a:latin typeface="UTM Avo" panose="02040603050506020204" pitchFamily="18" charset="0"/>
              </a:rPr>
              <a:t>  </a:t>
            </a:r>
          </a:p>
          <a:p>
            <a:pPr algn="just">
              <a:lnSpc>
                <a:spcPct val="110000"/>
              </a:lnSpc>
            </a:pPr>
            <a:r>
              <a:rPr lang="en-US" sz="1500" dirty="0">
                <a:latin typeface="UTM Avo" panose="02040603050506020204" pitchFamily="18" charset="0"/>
              </a:rPr>
              <a:t>                                                        </a:t>
            </a:r>
            <a:r>
              <a:rPr lang="vi-VN" sz="1500" dirty="0">
                <a:latin typeface="UTM Avo" panose="02040603050506020204" pitchFamily="18" charset="0"/>
              </a:rPr>
              <a:t>(Trung Sơn)</a:t>
            </a:r>
          </a:p>
        </p:txBody>
      </p:sp>
      <p:pic>
        <p:nvPicPr>
          <p:cNvPr id="9" name="Picture 8">
            <a:extLst>
              <a:ext uri="{FF2B5EF4-FFF2-40B4-BE49-F238E27FC236}">
                <a16:creationId xmlns:a16="http://schemas.microsoft.com/office/drawing/2014/main" id="{7A29BA96-DD1F-4F69-9B32-40B33640AD48}"/>
              </a:ext>
            </a:extLst>
          </p:cNvPr>
          <p:cNvPicPr>
            <a:picLocks noChangeAspect="1"/>
          </p:cNvPicPr>
          <p:nvPr/>
        </p:nvPicPr>
        <p:blipFill>
          <a:blip r:embed="rId4">
            <a:clrChange>
              <a:clrFrom>
                <a:srgbClr val="FFFFFF"/>
              </a:clrFrom>
              <a:clrTo>
                <a:srgbClr val="FFFFFF">
                  <a:alpha val="0"/>
                </a:srgbClr>
              </a:clrTo>
            </a:clrChange>
            <a:extLst>
              <a:ext uri="{BEBA8EAE-BF5A-486C-A8C5-ECC9F3942E4B}">
                <a14:imgProps xmlns:a14="http://schemas.microsoft.com/office/drawing/2010/main">
                  <a14:imgLayer r:embed="rId5">
                    <a14:imgEffect>
                      <a14:sharpenSoften amount="25000"/>
                    </a14:imgEffect>
                    <a14:imgEffect>
                      <a14:saturation sat="200000"/>
                    </a14:imgEffect>
                  </a14:imgLayer>
                </a14:imgProps>
              </a:ext>
            </a:extLst>
          </a:blip>
          <a:stretch>
            <a:fillRect/>
          </a:stretch>
        </p:blipFill>
        <p:spPr>
          <a:xfrm>
            <a:off x="273812" y="3707043"/>
            <a:ext cx="1275460" cy="1367538"/>
          </a:xfrm>
          <a:prstGeom prst="rect">
            <a:avLst/>
          </a:prstGeom>
        </p:spPr>
      </p:pic>
      <p:pic>
        <p:nvPicPr>
          <p:cNvPr id="10" name="Picture 9">
            <a:extLst>
              <a:ext uri="{FF2B5EF4-FFF2-40B4-BE49-F238E27FC236}">
                <a16:creationId xmlns:a16="http://schemas.microsoft.com/office/drawing/2014/main" id="{B85D9379-1263-4607-A0AF-E4DFC2141587}"/>
              </a:ext>
            </a:extLst>
          </p:cNvPr>
          <p:cNvPicPr>
            <a:picLocks noChangeAspect="1"/>
          </p:cNvPicPr>
          <p:nvPr/>
        </p:nvPicPr>
        <p:blipFill>
          <a:blip r:embed="rId6">
            <a:clrChange>
              <a:clrFrom>
                <a:srgbClr val="FFFFFF"/>
              </a:clrFrom>
              <a:clrTo>
                <a:srgbClr val="FFFFFF">
                  <a:alpha val="0"/>
                </a:srgbClr>
              </a:clrTo>
            </a:clrChange>
            <a:extLst>
              <a:ext uri="{BEBA8EAE-BF5A-486C-A8C5-ECC9F3942E4B}">
                <a14:imgProps xmlns:a14="http://schemas.microsoft.com/office/drawing/2010/main">
                  <a14:imgLayer r:embed="rId7">
                    <a14:imgEffect>
                      <a14:sharpenSoften amount="25000"/>
                    </a14:imgEffect>
                    <a14:imgEffect>
                      <a14:saturation sat="200000"/>
                    </a14:imgEffect>
                  </a14:imgLayer>
                </a14:imgProps>
              </a:ext>
            </a:extLst>
          </a:blip>
          <a:stretch>
            <a:fillRect/>
          </a:stretch>
        </p:blipFill>
        <p:spPr>
          <a:xfrm>
            <a:off x="4820977" y="2401658"/>
            <a:ext cx="1846925" cy="1453769"/>
          </a:xfrm>
          <a:prstGeom prst="rect">
            <a:avLst/>
          </a:prstGeom>
        </p:spPr>
      </p:pic>
      <p:pic>
        <p:nvPicPr>
          <p:cNvPr id="11" name="Picture 10">
            <a:extLst>
              <a:ext uri="{FF2B5EF4-FFF2-40B4-BE49-F238E27FC236}">
                <a16:creationId xmlns:a16="http://schemas.microsoft.com/office/drawing/2014/main" id="{515D01AD-7428-4DC0-98F9-A2E8E4FFE59B}"/>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76402" y="885662"/>
            <a:ext cx="222033" cy="209816"/>
          </a:xfrm>
          <a:prstGeom prst="rect">
            <a:avLst/>
          </a:prstGeom>
        </p:spPr>
      </p:pic>
      <p:pic>
        <p:nvPicPr>
          <p:cNvPr id="12" name="Picture 11">
            <a:extLst>
              <a:ext uri="{FF2B5EF4-FFF2-40B4-BE49-F238E27FC236}">
                <a16:creationId xmlns:a16="http://schemas.microsoft.com/office/drawing/2014/main" id="{66BEA3B4-C6C2-4DFE-9E1A-874BBBE08DE8}"/>
              </a:ext>
            </a:extLst>
          </p:cNvPr>
          <p:cNvPicPr>
            <a:picLocks noChangeAspect="1"/>
          </p:cNvPicPr>
          <p:nvPr/>
        </p:nvPicPr>
        <p:blipFill>
          <a:blip r:embed="rId9">
            <a:duotone>
              <a:schemeClr val="accent6">
                <a:shade val="45000"/>
                <a:satMod val="135000"/>
              </a:schemeClr>
              <a:prstClr val="white"/>
            </a:duotone>
            <a:extLst>
              <a:ext uri="{BEBA8EAE-BF5A-486C-A8C5-ECC9F3942E4B}">
                <a14:imgProps xmlns:a14="http://schemas.microsoft.com/office/drawing/2010/main">
                  <a14:imgLayer r:embed="rId10">
                    <a14:imgEffect>
                      <a14:sharpenSoften amount="50000"/>
                    </a14:imgEffect>
                    <a14:imgEffect>
                      <a14:colorTemperature colorTemp="4700"/>
                    </a14:imgEffect>
                    <a14:imgEffect>
                      <a14:saturation sat="0"/>
                    </a14:imgEffect>
                  </a14:imgLayer>
                </a14:imgProps>
              </a:ext>
              <a:ext uri="{28A0092B-C50C-407E-A947-70E740481C1C}">
                <a14:useLocalDpi xmlns:a14="http://schemas.microsoft.com/office/drawing/2010/main" val="0"/>
              </a:ext>
            </a:extLst>
          </a:blip>
          <a:stretch>
            <a:fillRect/>
          </a:stretch>
        </p:blipFill>
        <p:spPr>
          <a:xfrm>
            <a:off x="176402" y="1568104"/>
            <a:ext cx="222033" cy="222033"/>
          </a:xfrm>
          <a:prstGeom prst="rect">
            <a:avLst/>
          </a:prstGeom>
        </p:spPr>
      </p:pic>
      <p:pic>
        <p:nvPicPr>
          <p:cNvPr id="13" name="Picture 12">
            <a:extLst>
              <a:ext uri="{FF2B5EF4-FFF2-40B4-BE49-F238E27FC236}">
                <a16:creationId xmlns:a16="http://schemas.microsoft.com/office/drawing/2014/main" id="{2C7E7381-FA4C-4248-B298-EF0035370ACC}"/>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270389" y="2446718"/>
            <a:ext cx="256091" cy="222033"/>
          </a:xfrm>
          <a:prstGeom prst="rect">
            <a:avLst/>
          </a:prstGeom>
        </p:spPr>
      </p:pic>
      <p:sp>
        <p:nvSpPr>
          <p:cNvPr id="18" name="Oval 17">
            <a:extLst>
              <a:ext uri="{FF2B5EF4-FFF2-40B4-BE49-F238E27FC236}">
                <a16:creationId xmlns:a16="http://schemas.microsoft.com/office/drawing/2014/main" id="{62B281BB-FA12-4FE1-AD02-D8BB20EC4DB3}"/>
              </a:ext>
            </a:extLst>
          </p:cNvPr>
          <p:cNvSpPr/>
          <p:nvPr/>
        </p:nvSpPr>
        <p:spPr>
          <a:xfrm>
            <a:off x="1603809" y="3963521"/>
            <a:ext cx="268526" cy="242719"/>
          </a:xfrm>
          <a:prstGeom prst="ellipse">
            <a:avLst/>
          </a:prstGeom>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accent2"/>
                </a:solidFill>
              </a:rPr>
              <a:t>4</a:t>
            </a:r>
          </a:p>
        </p:txBody>
      </p:sp>
    </p:spTree>
    <p:extLst>
      <p:ext uri="{BB962C8B-B14F-4D97-AF65-F5344CB8AC3E}">
        <p14:creationId xmlns:p14="http://schemas.microsoft.com/office/powerpoint/2010/main" val="427824442"/>
      </p:ext>
    </p:extLst>
  </p:cSld>
  <p:clrMapOvr>
    <a:masterClrMapping/>
  </p:clrMapOvr>
  <mc:AlternateContent xmlns:mc="http://schemas.openxmlformats.org/markup-compatibility/2006" xmlns:p14="http://schemas.microsoft.com/office/powerpoint/2010/main">
    <mc:Choice Requires="p14">
      <p:transition>
        <p14:prism/>
      </p:transition>
    </mc:Choice>
    <mc:Fallback xmlns="">
      <p:transition>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descr="583bf2c0947695c562ac5d998569417a"/>
          <p:cNvPicPr>
            <a:picLocks noChangeAspect="1"/>
          </p:cNvPicPr>
          <p:nvPr/>
        </p:nvPicPr>
        <p:blipFill>
          <a:blip r:embed="rId3"/>
          <a:stretch>
            <a:fillRect/>
          </a:stretch>
        </p:blipFill>
        <p:spPr>
          <a:xfrm>
            <a:off x="685801" y="228126"/>
            <a:ext cx="5321948" cy="4686167"/>
          </a:xfrm>
          <a:prstGeom prst="rect">
            <a:avLst/>
          </a:prstGeom>
        </p:spPr>
      </p:pic>
      <p:pic>
        <p:nvPicPr>
          <p:cNvPr id="18" name="图片 17" descr="69a8f3e94da59fb9c00491d0266be90c"/>
          <p:cNvPicPr>
            <a:picLocks noChangeAspect="1"/>
          </p:cNvPicPr>
          <p:nvPr/>
        </p:nvPicPr>
        <p:blipFill>
          <a:blip r:embed="rId4"/>
          <a:stretch>
            <a:fillRect/>
          </a:stretch>
        </p:blipFill>
        <p:spPr>
          <a:xfrm>
            <a:off x="125731" y="228124"/>
            <a:ext cx="1727002" cy="1668780"/>
          </a:xfrm>
          <a:prstGeom prst="rect">
            <a:avLst/>
          </a:prstGeom>
        </p:spPr>
      </p:pic>
      <p:sp>
        <p:nvSpPr>
          <p:cNvPr id="7" name="Rectangle 6"/>
          <p:cNvSpPr/>
          <p:nvPr/>
        </p:nvSpPr>
        <p:spPr>
          <a:xfrm>
            <a:off x="1190313" y="2571208"/>
            <a:ext cx="4312925" cy="942952"/>
          </a:xfrm>
          <a:prstGeom prst="rect">
            <a:avLst/>
          </a:prstGeom>
          <a:noFill/>
          <a:ln>
            <a:noFill/>
          </a:ln>
          <a:effectLst/>
        </p:spPr>
        <p:txBody>
          <a:bodyPr lIns="68562" tIns="34283" rIns="68562" bIns="34283" rtlCol="0" anchor="ctr"/>
          <a:lstStyle/>
          <a:p>
            <a:pPr algn="ctr" defTabSz="685615">
              <a:defRPr/>
            </a:pPr>
            <a:r>
              <a:rPr lang="en-US" sz="3300" b="1" dirty="0">
                <a:solidFill>
                  <a:srgbClr val="FF0000"/>
                </a:solidFill>
                <a:latin typeface="Times New Roman" panose="02020603050405020304" pitchFamily="18" charset="0"/>
              </a:rPr>
              <a:t>TÌM HIỂU BÀI</a:t>
            </a:r>
          </a:p>
        </p:txBody>
      </p:sp>
    </p:spTree>
    <p:extLst>
      <p:ext uri="{BB962C8B-B14F-4D97-AF65-F5344CB8AC3E}">
        <p14:creationId xmlns:p14="http://schemas.microsoft.com/office/powerpoint/2010/main" val="452703226"/>
      </p:ext>
    </p:extLst>
  </p:cSld>
  <p:clrMapOvr>
    <a:masterClrMapping/>
  </p:clrMapOvr>
  <mc:AlternateContent xmlns:mc="http://schemas.openxmlformats.org/markup-compatibility/2006" xmlns:p14="http://schemas.microsoft.com/office/powerpoint/2010/main">
    <mc:Choice Requires="p14">
      <p:transition>
        <p14:prism/>
      </p:transition>
    </mc:Choice>
    <mc:Fallback xmlns="">
      <p:transition>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5063DEC8-1AC4-4D44-BFCB-52C1B907C521}"/>
              </a:ext>
            </a:extLst>
          </p:cNvPr>
          <p:cNvSpPr txBox="1"/>
          <p:nvPr/>
        </p:nvSpPr>
        <p:spPr>
          <a:xfrm>
            <a:off x="376115" y="769025"/>
            <a:ext cx="6237780" cy="1589922"/>
          </a:xfrm>
          <a:prstGeom prst="rect">
            <a:avLst/>
          </a:prstGeom>
          <a:noFill/>
        </p:spPr>
        <p:txBody>
          <a:bodyPr wrap="square" rtlCol="0">
            <a:spAutoFit/>
          </a:bodyPr>
          <a:lstStyle/>
          <a:p>
            <a:pPr>
              <a:lnSpc>
                <a:spcPct val="110000"/>
              </a:lnSpc>
            </a:pPr>
            <a:r>
              <a:rPr lang="en-US" sz="1500" dirty="0">
                <a:latin typeface="UTM Avo" panose="02040603050506020204" pitchFamily="18" charset="0"/>
              </a:rPr>
              <a:t>     </a:t>
            </a:r>
            <a:r>
              <a:rPr lang="vi-VN" sz="1500" dirty="0">
                <a:latin typeface="UTM Avo" panose="02040603050506020204" pitchFamily="18" charset="0"/>
              </a:rPr>
              <a:t>Việt Nam là đất nước tươi đẹp của chúng mình. Thủ đô nước mình là Hà Nội. Lá cờ Tổ quốc hình chữ nhật, nền đỏ, ở giữa có ngôi sao vàng năm cánh.</a:t>
            </a:r>
          </a:p>
          <a:p>
            <a:pPr>
              <a:lnSpc>
                <a:spcPct val="110000"/>
              </a:lnSpc>
            </a:pPr>
            <a:r>
              <a:rPr lang="en-US" sz="1500" dirty="0">
                <a:solidFill>
                  <a:srgbClr val="0F03A9"/>
                </a:solidFill>
                <a:latin typeface="UTM Avo" panose="02040603050506020204" pitchFamily="18" charset="0"/>
              </a:rPr>
              <a:t>    </a:t>
            </a:r>
            <a:r>
              <a:rPr lang="vi-VN" sz="1500" dirty="0">
                <a:solidFill>
                  <a:srgbClr val="0F03A9"/>
                </a:solidFill>
                <a:latin typeface="UTM Avo" panose="02040603050506020204" pitchFamily="18" charset="0"/>
              </a:rPr>
              <a:t>Việt Nam có những vị anh hùng có công lớn với đất nước như Hai Bà Trưng, Bà Triệu, Trần Hưng Đạo, Quang Trung, Hồ Chí Minh,... Những con người ấy đã làm rạng danh lịch sử nước nhà.</a:t>
            </a:r>
          </a:p>
        </p:txBody>
      </p:sp>
      <p:pic>
        <p:nvPicPr>
          <p:cNvPr id="5" name="Picture 4">
            <a:extLst>
              <a:ext uri="{FF2B5EF4-FFF2-40B4-BE49-F238E27FC236}">
                <a16:creationId xmlns:a16="http://schemas.microsoft.com/office/drawing/2014/main" id="{5B3636DA-1D7D-4EE0-8AB4-1E8C83B37A98}"/>
              </a:ext>
            </a:extLst>
          </p:cNvPr>
          <p:cNvPicPr>
            <a:picLocks noChangeAspect="1"/>
          </p:cNvPicPr>
          <p:nvPr/>
        </p:nvPicPr>
        <p:blipFill rotWithShape="1">
          <a:blip r:embed="rId2">
            <a:clrChange>
              <a:clrFrom>
                <a:srgbClr val="FFFCFF"/>
              </a:clrFrom>
              <a:clrTo>
                <a:srgbClr val="FFFCFF">
                  <a:alpha val="0"/>
                </a:srgbClr>
              </a:clrTo>
            </a:clrChange>
            <a:extLst>
              <a:ext uri="{BEBA8EAE-BF5A-486C-A8C5-ECC9F3942E4B}">
                <a14:imgProps xmlns:a14="http://schemas.microsoft.com/office/drawing/2010/main">
                  <a14:imgLayer r:embed="rId3">
                    <a14:imgEffect>
                      <a14:sharpenSoften amount="25000"/>
                    </a14:imgEffect>
                    <a14:imgEffect>
                      <a14:saturation sat="200000"/>
                    </a14:imgEffect>
                  </a14:imgLayer>
                </a14:imgProps>
              </a:ext>
            </a:extLst>
          </a:blip>
          <a:srcRect l="1772" t="2351" r="1"/>
          <a:stretch/>
        </p:blipFill>
        <p:spPr>
          <a:xfrm>
            <a:off x="287419" y="312619"/>
            <a:ext cx="489372" cy="441355"/>
          </a:xfrm>
          <a:prstGeom prst="rect">
            <a:avLst/>
          </a:prstGeom>
        </p:spPr>
      </p:pic>
      <p:sp>
        <p:nvSpPr>
          <p:cNvPr id="6" name="TextBox 5">
            <a:extLst>
              <a:ext uri="{FF2B5EF4-FFF2-40B4-BE49-F238E27FC236}">
                <a16:creationId xmlns:a16="http://schemas.microsoft.com/office/drawing/2014/main" id="{267A56C6-6297-4E28-9D26-6FA87252D402}"/>
              </a:ext>
            </a:extLst>
          </p:cNvPr>
          <p:cNvSpPr txBox="1"/>
          <p:nvPr/>
        </p:nvSpPr>
        <p:spPr>
          <a:xfrm>
            <a:off x="1872335" y="280477"/>
            <a:ext cx="3113330" cy="413703"/>
          </a:xfrm>
          <a:prstGeom prst="rect">
            <a:avLst/>
          </a:prstGeom>
          <a:noFill/>
        </p:spPr>
        <p:txBody>
          <a:bodyPr wrap="square" rtlCol="0">
            <a:spAutoFit/>
          </a:bodyPr>
          <a:lstStyle/>
          <a:p>
            <a:pPr algn="ctr">
              <a:lnSpc>
                <a:spcPct val="150000"/>
              </a:lnSpc>
            </a:pPr>
            <a:r>
              <a:rPr lang="vi-VN" sz="1600" b="1" dirty="0">
                <a:solidFill>
                  <a:srgbClr val="FF0000"/>
                </a:solidFill>
                <a:latin typeface="UTM Avo" panose="02040603050506020204" pitchFamily="18" charset="0"/>
              </a:rPr>
              <a:t>ĐẤT NƯỚC CHÚNG MÌNH</a:t>
            </a:r>
            <a:endParaRPr lang="en-US" sz="1600" b="1" dirty="0">
              <a:solidFill>
                <a:srgbClr val="FF0000"/>
              </a:solidFill>
              <a:latin typeface="UTM Avo" panose="02040603050506020204" pitchFamily="18" charset="0"/>
            </a:endParaRPr>
          </a:p>
        </p:txBody>
      </p:sp>
      <p:sp>
        <p:nvSpPr>
          <p:cNvPr id="7" name="TextBox 6">
            <a:extLst>
              <a:ext uri="{FF2B5EF4-FFF2-40B4-BE49-F238E27FC236}">
                <a16:creationId xmlns:a16="http://schemas.microsoft.com/office/drawing/2014/main" id="{881C7267-660B-4DB0-AA1D-AE6A2073825B}"/>
              </a:ext>
            </a:extLst>
          </p:cNvPr>
          <p:cNvSpPr txBox="1"/>
          <p:nvPr/>
        </p:nvSpPr>
        <p:spPr>
          <a:xfrm>
            <a:off x="506915" y="2392484"/>
            <a:ext cx="4214205" cy="1336007"/>
          </a:xfrm>
          <a:prstGeom prst="rect">
            <a:avLst/>
          </a:prstGeom>
          <a:noFill/>
        </p:spPr>
        <p:txBody>
          <a:bodyPr wrap="square" rtlCol="0">
            <a:spAutoFit/>
          </a:bodyPr>
          <a:lstStyle/>
          <a:p>
            <a:pPr algn="just">
              <a:lnSpc>
                <a:spcPct val="110000"/>
              </a:lnSpc>
            </a:pPr>
            <a:r>
              <a:rPr lang="en-US" sz="1500" dirty="0">
                <a:solidFill>
                  <a:srgbClr val="800000"/>
                </a:solidFill>
                <a:latin typeface="UTM Avo" panose="02040603050506020204" pitchFamily="18" charset="0"/>
              </a:rPr>
              <a:t>    </a:t>
            </a:r>
            <a:r>
              <a:rPr lang="vi-VN" sz="1500" dirty="0">
                <a:solidFill>
                  <a:srgbClr val="800000"/>
                </a:solidFill>
                <a:latin typeface="UTM Avo" panose="02040603050506020204" pitchFamily="18" charset="0"/>
              </a:rPr>
              <a:t>Đất nước mình có ba miền Bắc, Trung, Nam với khí hậu khác nhau. Miền Bắc và miền Trung một năm có bốn mùa: xuân, hạ, thu, đông. Miền Nam có hai mùa: mùa mưa và mùa khô.</a:t>
            </a:r>
          </a:p>
        </p:txBody>
      </p:sp>
      <p:sp>
        <p:nvSpPr>
          <p:cNvPr id="8" name="TextBox 7">
            <a:extLst>
              <a:ext uri="{FF2B5EF4-FFF2-40B4-BE49-F238E27FC236}">
                <a16:creationId xmlns:a16="http://schemas.microsoft.com/office/drawing/2014/main" id="{4225F7C7-A547-452E-942A-1C398B3919C8}"/>
              </a:ext>
            </a:extLst>
          </p:cNvPr>
          <p:cNvSpPr txBox="1"/>
          <p:nvPr/>
        </p:nvSpPr>
        <p:spPr>
          <a:xfrm>
            <a:off x="1872335" y="3888964"/>
            <a:ext cx="4741560" cy="1082091"/>
          </a:xfrm>
          <a:prstGeom prst="rect">
            <a:avLst/>
          </a:prstGeom>
          <a:noFill/>
        </p:spPr>
        <p:txBody>
          <a:bodyPr wrap="square" rtlCol="0">
            <a:spAutoFit/>
          </a:bodyPr>
          <a:lstStyle/>
          <a:p>
            <a:pPr algn="just">
              <a:lnSpc>
                <a:spcPct val="110000"/>
              </a:lnSpc>
            </a:pPr>
            <a:r>
              <a:rPr lang="en-US" sz="1500" dirty="0">
                <a:solidFill>
                  <a:srgbClr val="258303"/>
                </a:solidFill>
                <a:latin typeface="UTM Avo" panose="02040603050506020204" pitchFamily="18" charset="0"/>
              </a:rPr>
              <a:t>   </a:t>
            </a:r>
            <a:r>
              <a:rPr lang="vi-VN" sz="1500" dirty="0">
                <a:solidFill>
                  <a:srgbClr val="207103"/>
                </a:solidFill>
                <a:latin typeface="UTM Avo" panose="02040603050506020204" pitchFamily="18" charset="0"/>
              </a:rPr>
              <a:t>Trang phục truyền thống của người Việt Nam là áo dài. Áo dài thường được mặc trong dịp Tết hay lễ hội.</a:t>
            </a:r>
            <a:r>
              <a:rPr lang="en-US" sz="1500" dirty="0">
                <a:solidFill>
                  <a:srgbClr val="207103"/>
                </a:solidFill>
                <a:latin typeface="UTM Avo" panose="02040603050506020204" pitchFamily="18" charset="0"/>
              </a:rPr>
              <a:t>  </a:t>
            </a:r>
          </a:p>
          <a:p>
            <a:pPr algn="just">
              <a:lnSpc>
                <a:spcPct val="110000"/>
              </a:lnSpc>
            </a:pPr>
            <a:r>
              <a:rPr lang="en-US" sz="1500" dirty="0">
                <a:latin typeface="UTM Avo" panose="02040603050506020204" pitchFamily="18" charset="0"/>
              </a:rPr>
              <a:t>                                                        </a:t>
            </a:r>
            <a:r>
              <a:rPr lang="vi-VN" sz="1500" dirty="0">
                <a:latin typeface="UTM Avo" panose="02040603050506020204" pitchFamily="18" charset="0"/>
              </a:rPr>
              <a:t>(Trung Sơn)</a:t>
            </a:r>
          </a:p>
        </p:txBody>
      </p:sp>
      <p:pic>
        <p:nvPicPr>
          <p:cNvPr id="9" name="Picture 8">
            <a:extLst>
              <a:ext uri="{FF2B5EF4-FFF2-40B4-BE49-F238E27FC236}">
                <a16:creationId xmlns:a16="http://schemas.microsoft.com/office/drawing/2014/main" id="{7A29BA96-DD1F-4F69-9B32-40B33640AD48}"/>
              </a:ext>
            </a:extLst>
          </p:cNvPr>
          <p:cNvPicPr>
            <a:picLocks noChangeAspect="1"/>
          </p:cNvPicPr>
          <p:nvPr/>
        </p:nvPicPr>
        <p:blipFill>
          <a:blip r:embed="rId4">
            <a:clrChange>
              <a:clrFrom>
                <a:srgbClr val="FFFFFF"/>
              </a:clrFrom>
              <a:clrTo>
                <a:srgbClr val="FFFFFF">
                  <a:alpha val="0"/>
                </a:srgbClr>
              </a:clrTo>
            </a:clrChange>
            <a:extLst>
              <a:ext uri="{BEBA8EAE-BF5A-486C-A8C5-ECC9F3942E4B}">
                <a14:imgProps xmlns:a14="http://schemas.microsoft.com/office/drawing/2010/main">
                  <a14:imgLayer r:embed="rId5">
                    <a14:imgEffect>
                      <a14:sharpenSoften amount="25000"/>
                    </a14:imgEffect>
                    <a14:imgEffect>
                      <a14:saturation sat="200000"/>
                    </a14:imgEffect>
                  </a14:imgLayer>
                </a14:imgProps>
              </a:ext>
            </a:extLst>
          </a:blip>
          <a:stretch>
            <a:fillRect/>
          </a:stretch>
        </p:blipFill>
        <p:spPr>
          <a:xfrm>
            <a:off x="273812" y="3707043"/>
            <a:ext cx="1275460" cy="1367538"/>
          </a:xfrm>
          <a:prstGeom prst="rect">
            <a:avLst/>
          </a:prstGeom>
        </p:spPr>
      </p:pic>
      <p:pic>
        <p:nvPicPr>
          <p:cNvPr id="10" name="Picture 9">
            <a:extLst>
              <a:ext uri="{FF2B5EF4-FFF2-40B4-BE49-F238E27FC236}">
                <a16:creationId xmlns:a16="http://schemas.microsoft.com/office/drawing/2014/main" id="{B85D9379-1263-4607-A0AF-E4DFC2141587}"/>
              </a:ext>
            </a:extLst>
          </p:cNvPr>
          <p:cNvPicPr>
            <a:picLocks noChangeAspect="1"/>
          </p:cNvPicPr>
          <p:nvPr/>
        </p:nvPicPr>
        <p:blipFill>
          <a:blip r:embed="rId6">
            <a:clrChange>
              <a:clrFrom>
                <a:srgbClr val="FFFFFF"/>
              </a:clrFrom>
              <a:clrTo>
                <a:srgbClr val="FFFFFF">
                  <a:alpha val="0"/>
                </a:srgbClr>
              </a:clrTo>
            </a:clrChange>
            <a:extLst>
              <a:ext uri="{BEBA8EAE-BF5A-486C-A8C5-ECC9F3942E4B}">
                <a14:imgProps xmlns:a14="http://schemas.microsoft.com/office/drawing/2010/main">
                  <a14:imgLayer r:embed="rId7">
                    <a14:imgEffect>
                      <a14:sharpenSoften amount="25000"/>
                    </a14:imgEffect>
                    <a14:imgEffect>
                      <a14:saturation sat="200000"/>
                    </a14:imgEffect>
                  </a14:imgLayer>
                </a14:imgProps>
              </a:ext>
            </a:extLst>
          </a:blip>
          <a:stretch>
            <a:fillRect/>
          </a:stretch>
        </p:blipFill>
        <p:spPr>
          <a:xfrm>
            <a:off x="4820977" y="2401658"/>
            <a:ext cx="1846925" cy="1453769"/>
          </a:xfrm>
          <a:prstGeom prst="rect">
            <a:avLst/>
          </a:prstGeom>
        </p:spPr>
      </p:pic>
      <p:pic>
        <p:nvPicPr>
          <p:cNvPr id="11" name="Picture 10">
            <a:extLst>
              <a:ext uri="{FF2B5EF4-FFF2-40B4-BE49-F238E27FC236}">
                <a16:creationId xmlns:a16="http://schemas.microsoft.com/office/drawing/2014/main" id="{515D01AD-7428-4DC0-98F9-A2E8E4FFE59B}"/>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76402" y="885662"/>
            <a:ext cx="222033" cy="209816"/>
          </a:xfrm>
          <a:prstGeom prst="rect">
            <a:avLst/>
          </a:prstGeom>
        </p:spPr>
      </p:pic>
      <p:pic>
        <p:nvPicPr>
          <p:cNvPr id="12" name="Picture 11">
            <a:extLst>
              <a:ext uri="{FF2B5EF4-FFF2-40B4-BE49-F238E27FC236}">
                <a16:creationId xmlns:a16="http://schemas.microsoft.com/office/drawing/2014/main" id="{66BEA3B4-C6C2-4DFE-9E1A-874BBBE08DE8}"/>
              </a:ext>
            </a:extLst>
          </p:cNvPr>
          <p:cNvPicPr>
            <a:picLocks noChangeAspect="1"/>
          </p:cNvPicPr>
          <p:nvPr/>
        </p:nvPicPr>
        <p:blipFill>
          <a:blip r:embed="rId9">
            <a:duotone>
              <a:schemeClr val="accent6">
                <a:shade val="45000"/>
                <a:satMod val="135000"/>
              </a:schemeClr>
              <a:prstClr val="white"/>
            </a:duotone>
            <a:extLst>
              <a:ext uri="{BEBA8EAE-BF5A-486C-A8C5-ECC9F3942E4B}">
                <a14:imgProps xmlns:a14="http://schemas.microsoft.com/office/drawing/2010/main">
                  <a14:imgLayer r:embed="rId10">
                    <a14:imgEffect>
                      <a14:sharpenSoften amount="50000"/>
                    </a14:imgEffect>
                    <a14:imgEffect>
                      <a14:colorTemperature colorTemp="4700"/>
                    </a14:imgEffect>
                    <a14:imgEffect>
                      <a14:saturation sat="0"/>
                    </a14:imgEffect>
                  </a14:imgLayer>
                </a14:imgProps>
              </a:ext>
              <a:ext uri="{28A0092B-C50C-407E-A947-70E740481C1C}">
                <a14:useLocalDpi xmlns:a14="http://schemas.microsoft.com/office/drawing/2010/main" val="0"/>
              </a:ext>
            </a:extLst>
          </a:blip>
          <a:stretch>
            <a:fillRect/>
          </a:stretch>
        </p:blipFill>
        <p:spPr>
          <a:xfrm>
            <a:off x="176402" y="1568104"/>
            <a:ext cx="222033" cy="222033"/>
          </a:xfrm>
          <a:prstGeom prst="rect">
            <a:avLst/>
          </a:prstGeom>
        </p:spPr>
      </p:pic>
      <p:pic>
        <p:nvPicPr>
          <p:cNvPr id="13" name="Picture 12">
            <a:extLst>
              <a:ext uri="{FF2B5EF4-FFF2-40B4-BE49-F238E27FC236}">
                <a16:creationId xmlns:a16="http://schemas.microsoft.com/office/drawing/2014/main" id="{2C7E7381-FA4C-4248-B298-EF0035370ACC}"/>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270389" y="2446718"/>
            <a:ext cx="256091" cy="222033"/>
          </a:xfrm>
          <a:prstGeom prst="rect">
            <a:avLst/>
          </a:prstGeom>
        </p:spPr>
      </p:pic>
      <p:sp>
        <p:nvSpPr>
          <p:cNvPr id="18" name="Oval 17">
            <a:extLst>
              <a:ext uri="{FF2B5EF4-FFF2-40B4-BE49-F238E27FC236}">
                <a16:creationId xmlns:a16="http://schemas.microsoft.com/office/drawing/2014/main" id="{62B281BB-FA12-4FE1-AD02-D8BB20EC4DB3}"/>
              </a:ext>
            </a:extLst>
          </p:cNvPr>
          <p:cNvSpPr/>
          <p:nvPr/>
        </p:nvSpPr>
        <p:spPr>
          <a:xfrm>
            <a:off x="1603809" y="3963521"/>
            <a:ext cx="268526" cy="242719"/>
          </a:xfrm>
          <a:prstGeom prst="ellipse">
            <a:avLst/>
          </a:prstGeom>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accent2"/>
                </a:solidFill>
              </a:rPr>
              <a:t>4</a:t>
            </a:r>
          </a:p>
        </p:txBody>
      </p:sp>
    </p:spTree>
    <p:extLst>
      <p:ext uri="{BB962C8B-B14F-4D97-AF65-F5344CB8AC3E}">
        <p14:creationId xmlns:p14="http://schemas.microsoft.com/office/powerpoint/2010/main" val="3159541232"/>
      </p:ext>
    </p:extLst>
  </p:cSld>
  <p:clrMapOvr>
    <a:masterClrMapping/>
  </p:clrMapOvr>
  <mc:AlternateContent xmlns:mc="http://schemas.openxmlformats.org/markup-compatibility/2006" xmlns:p14="http://schemas.microsoft.com/office/powerpoint/2010/main">
    <mc:Choice Requires="p14">
      <p:transition>
        <p14:prism/>
      </p:transition>
    </mc:Choice>
    <mc:Fallback xmlns="">
      <p:transition>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AEA5D06D-163C-4F14-A43D-764317EAC368}"/>
              </a:ext>
            </a:extLst>
          </p:cNvPr>
          <p:cNvSpPr txBox="1"/>
          <p:nvPr/>
        </p:nvSpPr>
        <p:spPr>
          <a:xfrm>
            <a:off x="440449" y="407164"/>
            <a:ext cx="5977101" cy="1081322"/>
          </a:xfrm>
          <a:prstGeom prst="rect">
            <a:avLst/>
          </a:prstGeom>
          <a:noFill/>
        </p:spPr>
        <p:txBody>
          <a:bodyPr wrap="square" rtlCol="0">
            <a:spAutoFit/>
          </a:bodyPr>
          <a:lstStyle/>
          <a:p>
            <a:pPr>
              <a:lnSpc>
                <a:spcPct val="120000"/>
              </a:lnSpc>
            </a:pPr>
            <a:r>
              <a:rPr lang="en-US" sz="2800" b="1" dirty="0">
                <a:solidFill>
                  <a:schemeClr val="accent6">
                    <a:lumMod val="75000"/>
                  </a:schemeClr>
                </a:solidFill>
                <a:latin typeface="Times New Roman" panose="02020603050405020304" pitchFamily="18" charset="0"/>
                <a:cs typeface="Times New Roman" panose="02020603050405020304" pitchFamily="18" charset="0"/>
              </a:rPr>
              <a:t>1</a:t>
            </a:r>
            <a:r>
              <a:rPr lang="vi-VN" sz="2800" b="1" dirty="0">
                <a:solidFill>
                  <a:schemeClr val="accent6">
                    <a:lumMod val="75000"/>
                  </a:schemeClr>
                </a:solidFill>
                <a:latin typeface="Times New Roman" panose="02020603050405020304" pitchFamily="18" charset="0"/>
                <a:cs typeface="Times New Roman" panose="02020603050405020304" pitchFamily="18" charset="0"/>
              </a:rPr>
              <a:t>. </a:t>
            </a:r>
            <a:r>
              <a:rPr lang="vi-VN" sz="2800" dirty="0">
                <a:latin typeface="Times New Roman" panose="02020603050405020304" pitchFamily="18" charset="0"/>
                <a:cs typeface="Times New Roman" panose="02020603050405020304" pitchFamily="18" charset="0"/>
              </a:rPr>
              <a:t>Sắp xếp các thẻ dưới đây theo trình tự các đoạn trong bài đọc.</a:t>
            </a:r>
          </a:p>
        </p:txBody>
      </p:sp>
      <p:sp>
        <p:nvSpPr>
          <p:cNvPr id="7" name="Rectangle 6">
            <a:extLst>
              <a:ext uri="{FF2B5EF4-FFF2-40B4-BE49-F238E27FC236}">
                <a16:creationId xmlns:a16="http://schemas.microsoft.com/office/drawing/2014/main" id="{BB4C229E-C8D0-444D-9324-FF866AED51F2}"/>
              </a:ext>
            </a:extLst>
          </p:cNvPr>
          <p:cNvSpPr/>
          <p:nvPr/>
        </p:nvSpPr>
        <p:spPr>
          <a:xfrm>
            <a:off x="515196" y="1927430"/>
            <a:ext cx="2719154" cy="400110"/>
          </a:xfrm>
          <a:prstGeom prst="rect">
            <a:avLst/>
          </a:prstGeom>
          <a:solidFill>
            <a:schemeClr val="accent6">
              <a:lumMod val="20000"/>
              <a:lumOff val="80000"/>
            </a:schemeClr>
          </a:solidFill>
        </p:spPr>
        <p:txBody>
          <a:bodyPr wrap="square">
            <a:spAutoFit/>
          </a:bodyPr>
          <a:lstStyle/>
          <a:p>
            <a:r>
              <a:rPr lang="vi-VN" sz="2000" b="1" dirty="0">
                <a:latin typeface="Times New Roman" panose="02020603050405020304" pitchFamily="18" charset="0"/>
                <a:cs typeface="Times New Roman" panose="02020603050405020304" pitchFamily="18" charset="0"/>
              </a:rPr>
              <a:t>Các miền, khí hậu</a:t>
            </a:r>
          </a:p>
        </p:txBody>
      </p:sp>
      <p:sp>
        <p:nvSpPr>
          <p:cNvPr id="16" name="Oval 15">
            <a:extLst>
              <a:ext uri="{FF2B5EF4-FFF2-40B4-BE49-F238E27FC236}">
                <a16:creationId xmlns:a16="http://schemas.microsoft.com/office/drawing/2014/main" id="{DFEA5E98-FBE4-4130-8863-9611BE836DA4}"/>
              </a:ext>
            </a:extLst>
          </p:cNvPr>
          <p:cNvSpPr/>
          <p:nvPr/>
        </p:nvSpPr>
        <p:spPr>
          <a:xfrm>
            <a:off x="3566159" y="1959426"/>
            <a:ext cx="321903" cy="365836"/>
          </a:xfrm>
          <a:prstGeom prst="ellipse">
            <a:avLst/>
          </a:prstGeom>
          <a:solidFill>
            <a:srgbClr val="72B451"/>
          </a:solidFill>
          <a:ln>
            <a:solidFill>
              <a:srgbClr val="72B45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600" b="1" dirty="0">
                <a:solidFill>
                  <a:schemeClr val="accent2"/>
                </a:solidFill>
                <a:latin typeface="Times New Roman" panose="02020603050405020304" pitchFamily="18" charset="0"/>
                <a:cs typeface="Times New Roman" panose="02020603050405020304" pitchFamily="18" charset="0"/>
              </a:rPr>
              <a:t>2</a:t>
            </a:r>
            <a:endParaRPr lang="vi-VN" sz="2600" b="1" dirty="0">
              <a:solidFill>
                <a:schemeClr val="accent2"/>
              </a:solidFill>
              <a:latin typeface="Times New Roman" panose="02020603050405020304" pitchFamily="18" charset="0"/>
              <a:cs typeface="Times New Roman" panose="02020603050405020304" pitchFamily="18" charset="0"/>
            </a:endParaRPr>
          </a:p>
        </p:txBody>
      </p:sp>
      <p:sp>
        <p:nvSpPr>
          <p:cNvPr id="14" name="Rectangle 13">
            <a:extLst>
              <a:ext uri="{FF2B5EF4-FFF2-40B4-BE49-F238E27FC236}">
                <a16:creationId xmlns:a16="http://schemas.microsoft.com/office/drawing/2014/main" id="{98408D2C-DBF8-473C-B695-3C0498A69C94}"/>
              </a:ext>
            </a:extLst>
          </p:cNvPr>
          <p:cNvSpPr/>
          <p:nvPr/>
        </p:nvSpPr>
        <p:spPr>
          <a:xfrm>
            <a:off x="3888062" y="1929109"/>
            <a:ext cx="2749787" cy="400110"/>
          </a:xfrm>
          <a:prstGeom prst="rect">
            <a:avLst/>
          </a:prstGeom>
          <a:solidFill>
            <a:srgbClr val="83D78B"/>
          </a:solidFill>
        </p:spPr>
        <p:txBody>
          <a:bodyPr wrap="square">
            <a:spAutoFit/>
          </a:bodyPr>
          <a:lstStyle/>
          <a:p>
            <a:r>
              <a:rPr lang="vi-VN" sz="2000" b="1" dirty="0">
                <a:latin typeface="Times New Roman" panose="02020603050405020304" pitchFamily="18" charset="0"/>
                <a:cs typeface="Times New Roman" panose="02020603050405020304" pitchFamily="18" charset="0"/>
              </a:rPr>
              <a:t>Tên nước, thủ đô, lá cờ</a:t>
            </a:r>
          </a:p>
        </p:txBody>
      </p:sp>
      <p:sp>
        <p:nvSpPr>
          <p:cNvPr id="23" name="Oval 22">
            <a:extLst>
              <a:ext uri="{FF2B5EF4-FFF2-40B4-BE49-F238E27FC236}">
                <a16:creationId xmlns:a16="http://schemas.microsoft.com/office/drawing/2014/main" id="{307C47A3-FD10-4F57-A49B-C5E1FA6DBE7E}"/>
              </a:ext>
            </a:extLst>
          </p:cNvPr>
          <p:cNvSpPr/>
          <p:nvPr/>
        </p:nvSpPr>
        <p:spPr>
          <a:xfrm>
            <a:off x="173731" y="3129968"/>
            <a:ext cx="288049" cy="322029"/>
          </a:xfrm>
          <a:prstGeom prst="ellipse">
            <a:avLst/>
          </a:prstGeom>
          <a:solidFill>
            <a:srgbClr val="F45A21"/>
          </a:solidFill>
          <a:ln>
            <a:solidFill>
              <a:srgbClr val="F45A2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600" b="1" dirty="0">
                <a:solidFill>
                  <a:schemeClr val="accent2"/>
                </a:solidFill>
                <a:latin typeface="Times New Roman" panose="02020603050405020304" pitchFamily="18" charset="0"/>
                <a:cs typeface="Times New Roman" panose="02020603050405020304" pitchFamily="18" charset="0"/>
              </a:rPr>
              <a:t>3</a:t>
            </a:r>
            <a:endParaRPr lang="vi-VN" sz="2600" b="1" dirty="0">
              <a:solidFill>
                <a:schemeClr val="accent2"/>
              </a:solidFill>
              <a:latin typeface="Times New Roman" panose="02020603050405020304" pitchFamily="18" charset="0"/>
              <a:cs typeface="Times New Roman" panose="02020603050405020304" pitchFamily="18" charset="0"/>
            </a:endParaRPr>
          </a:p>
        </p:txBody>
      </p:sp>
      <p:sp>
        <p:nvSpPr>
          <p:cNvPr id="34" name="Oval 33">
            <a:extLst>
              <a:ext uri="{FF2B5EF4-FFF2-40B4-BE49-F238E27FC236}">
                <a16:creationId xmlns:a16="http://schemas.microsoft.com/office/drawing/2014/main" id="{15D3DD47-3CE1-471B-8281-1648EDDBBE6A}"/>
              </a:ext>
            </a:extLst>
          </p:cNvPr>
          <p:cNvSpPr/>
          <p:nvPr/>
        </p:nvSpPr>
        <p:spPr>
          <a:xfrm>
            <a:off x="173731" y="1938330"/>
            <a:ext cx="331559" cy="336770"/>
          </a:xfrm>
          <a:prstGeom prst="ellipse">
            <a:avLst/>
          </a:prstGeom>
          <a:solidFill>
            <a:schemeClr val="accent6">
              <a:lumMod val="75000"/>
            </a:schemeClr>
          </a:solidFill>
          <a:ln>
            <a:solidFill>
              <a:srgbClr val="FFCC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600" b="1" dirty="0">
                <a:solidFill>
                  <a:schemeClr val="accent2"/>
                </a:solidFill>
                <a:latin typeface="Times New Roman" panose="02020603050405020304" pitchFamily="18" charset="0"/>
                <a:cs typeface="Times New Roman" panose="02020603050405020304" pitchFamily="18" charset="0"/>
              </a:rPr>
              <a:t>1</a:t>
            </a:r>
          </a:p>
        </p:txBody>
      </p:sp>
      <p:sp>
        <p:nvSpPr>
          <p:cNvPr id="35" name="Rectangle 34">
            <a:extLst>
              <a:ext uri="{FF2B5EF4-FFF2-40B4-BE49-F238E27FC236}">
                <a16:creationId xmlns:a16="http://schemas.microsoft.com/office/drawing/2014/main" id="{68A57BAA-36CF-4867-A81F-B419699BFCCF}"/>
              </a:ext>
            </a:extLst>
          </p:cNvPr>
          <p:cNvSpPr/>
          <p:nvPr/>
        </p:nvSpPr>
        <p:spPr>
          <a:xfrm>
            <a:off x="493268" y="3119808"/>
            <a:ext cx="2719155" cy="400110"/>
          </a:xfrm>
          <a:prstGeom prst="rect">
            <a:avLst/>
          </a:prstGeom>
          <a:solidFill>
            <a:srgbClr val="FFD69F"/>
          </a:solidFill>
        </p:spPr>
        <p:txBody>
          <a:bodyPr wrap="square">
            <a:spAutoFit/>
          </a:bodyPr>
          <a:lstStyle/>
          <a:p>
            <a:r>
              <a:rPr lang="en-US" sz="2000" b="1" dirty="0" err="1">
                <a:latin typeface="Times New Roman" panose="02020603050405020304" pitchFamily="18" charset="0"/>
                <a:cs typeface="Times New Roman" panose="02020603050405020304" pitchFamily="18" charset="0"/>
              </a:rPr>
              <a:t>Những</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người</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anh</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hùng</a:t>
            </a:r>
            <a:endParaRPr lang="vi-VN" sz="2000" b="1" dirty="0">
              <a:latin typeface="Times New Roman" panose="02020603050405020304" pitchFamily="18" charset="0"/>
              <a:cs typeface="Times New Roman" panose="02020603050405020304" pitchFamily="18" charset="0"/>
            </a:endParaRPr>
          </a:p>
        </p:txBody>
      </p:sp>
      <p:sp>
        <p:nvSpPr>
          <p:cNvPr id="36" name="Oval 35">
            <a:extLst>
              <a:ext uri="{FF2B5EF4-FFF2-40B4-BE49-F238E27FC236}">
                <a16:creationId xmlns:a16="http://schemas.microsoft.com/office/drawing/2014/main" id="{FABA77C8-C20A-40FD-B70D-CF8DDC3AA815}"/>
              </a:ext>
            </a:extLst>
          </p:cNvPr>
          <p:cNvSpPr/>
          <p:nvPr/>
        </p:nvSpPr>
        <p:spPr>
          <a:xfrm>
            <a:off x="3416630" y="3129968"/>
            <a:ext cx="293633" cy="347796"/>
          </a:xfrm>
          <a:prstGeom prst="ellipse">
            <a:avLst/>
          </a:prstGeom>
          <a:solidFill>
            <a:srgbClr val="0F03A9"/>
          </a:solidFill>
          <a:ln>
            <a:solidFill>
              <a:srgbClr val="0F03A9"/>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600" b="1" dirty="0">
                <a:solidFill>
                  <a:schemeClr val="accent2"/>
                </a:solidFill>
                <a:latin typeface="Times New Roman" panose="02020603050405020304" pitchFamily="18" charset="0"/>
                <a:cs typeface="Times New Roman" panose="02020603050405020304" pitchFamily="18" charset="0"/>
              </a:rPr>
              <a:t>4</a:t>
            </a:r>
            <a:endParaRPr lang="vi-VN" sz="2600" b="1" dirty="0">
              <a:solidFill>
                <a:schemeClr val="accent2"/>
              </a:solidFill>
              <a:latin typeface="Times New Roman" panose="02020603050405020304" pitchFamily="18" charset="0"/>
              <a:cs typeface="Times New Roman" panose="02020603050405020304" pitchFamily="18" charset="0"/>
            </a:endParaRPr>
          </a:p>
        </p:txBody>
      </p:sp>
      <p:sp>
        <p:nvSpPr>
          <p:cNvPr id="37" name="Rectangle 36">
            <a:extLst>
              <a:ext uri="{FF2B5EF4-FFF2-40B4-BE49-F238E27FC236}">
                <a16:creationId xmlns:a16="http://schemas.microsoft.com/office/drawing/2014/main" id="{FC751AFA-73F3-4530-B9C1-BCFDF70598EF}"/>
              </a:ext>
            </a:extLst>
          </p:cNvPr>
          <p:cNvSpPr/>
          <p:nvPr/>
        </p:nvSpPr>
        <p:spPr>
          <a:xfrm>
            <a:off x="3762071" y="3129968"/>
            <a:ext cx="2957409" cy="400110"/>
          </a:xfrm>
          <a:prstGeom prst="rect">
            <a:avLst/>
          </a:prstGeom>
          <a:solidFill>
            <a:schemeClr val="bg1"/>
          </a:solidFill>
        </p:spPr>
        <p:txBody>
          <a:bodyPr wrap="square">
            <a:spAutoFit/>
          </a:bodyPr>
          <a:lstStyle/>
          <a:p>
            <a:r>
              <a:rPr lang="vi-VN" sz="2000" b="1" dirty="0">
                <a:latin typeface="Times New Roman" panose="02020603050405020304" pitchFamily="18" charset="0"/>
                <a:cs typeface="Times New Roman" panose="02020603050405020304" pitchFamily="18" charset="0"/>
              </a:rPr>
              <a:t>T</a:t>
            </a:r>
            <a:r>
              <a:rPr lang="en-US" sz="2000" b="1" dirty="0">
                <a:latin typeface="Times New Roman" panose="02020603050405020304" pitchFamily="18" charset="0"/>
                <a:cs typeface="Times New Roman" panose="02020603050405020304" pitchFamily="18" charset="0"/>
              </a:rPr>
              <a:t>rang </a:t>
            </a:r>
            <a:r>
              <a:rPr lang="en-US" sz="2000" b="1" dirty="0" err="1">
                <a:latin typeface="Times New Roman" panose="02020603050405020304" pitchFamily="18" charset="0"/>
                <a:cs typeface="Times New Roman" panose="02020603050405020304" pitchFamily="18" charset="0"/>
              </a:rPr>
              <a:t>phục</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truyền</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thống</a:t>
            </a:r>
            <a:endParaRPr lang="vi-VN" sz="2000" b="1" dirty="0">
              <a:latin typeface="Times New Roman" panose="02020603050405020304" pitchFamily="18" charset="0"/>
              <a:cs typeface="Times New Roman" panose="02020603050405020304" pitchFamily="18" charset="0"/>
            </a:endParaRPr>
          </a:p>
        </p:txBody>
      </p:sp>
      <p:sp>
        <p:nvSpPr>
          <p:cNvPr id="3" name="Oval 2">
            <a:extLst>
              <a:ext uri="{FF2B5EF4-FFF2-40B4-BE49-F238E27FC236}">
                <a16:creationId xmlns:a16="http://schemas.microsoft.com/office/drawing/2014/main" id="{D54CA3B1-5FDD-49D2-8183-7606CEA9C045}"/>
              </a:ext>
            </a:extLst>
          </p:cNvPr>
          <p:cNvSpPr/>
          <p:nvPr/>
        </p:nvSpPr>
        <p:spPr>
          <a:xfrm>
            <a:off x="4932754" y="1644118"/>
            <a:ext cx="314960" cy="284480"/>
          </a:xfrm>
          <a:prstGeom prst="ellipse">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accent2"/>
                </a:solidFill>
              </a:rPr>
              <a:t>1</a:t>
            </a:r>
          </a:p>
        </p:txBody>
      </p:sp>
      <p:sp>
        <p:nvSpPr>
          <p:cNvPr id="12" name="Oval 11">
            <a:extLst>
              <a:ext uri="{FF2B5EF4-FFF2-40B4-BE49-F238E27FC236}">
                <a16:creationId xmlns:a16="http://schemas.microsoft.com/office/drawing/2014/main" id="{0F07BAA9-14AA-4F88-A866-AB26DC2875CF}"/>
              </a:ext>
            </a:extLst>
          </p:cNvPr>
          <p:cNvSpPr/>
          <p:nvPr/>
        </p:nvSpPr>
        <p:spPr>
          <a:xfrm>
            <a:off x="1717293" y="2814282"/>
            <a:ext cx="314960" cy="284480"/>
          </a:xfrm>
          <a:prstGeom prst="ellipse">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accent2"/>
                </a:solidFill>
              </a:rPr>
              <a:t>2</a:t>
            </a:r>
          </a:p>
        </p:txBody>
      </p:sp>
      <p:sp>
        <p:nvSpPr>
          <p:cNvPr id="13" name="Oval 12">
            <a:extLst>
              <a:ext uri="{FF2B5EF4-FFF2-40B4-BE49-F238E27FC236}">
                <a16:creationId xmlns:a16="http://schemas.microsoft.com/office/drawing/2014/main" id="{6881727F-8CC6-45CA-87DB-3679C994DDC0}"/>
              </a:ext>
            </a:extLst>
          </p:cNvPr>
          <p:cNvSpPr/>
          <p:nvPr/>
        </p:nvSpPr>
        <p:spPr>
          <a:xfrm>
            <a:off x="1717293" y="1642950"/>
            <a:ext cx="314960" cy="284480"/>
          </a:xfrm>
          <a:prstGeom prst="ellipse">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accent2"/>
                </a:solidFill>
              </a:rPr>
              <a:t>3</a:t>
            </a:r>
          </a:p>
        </p:txBody>
      </p:sp>
      <p:sp>
        <p:nvSpPr>
          <p:cNvPr id="15" name="Oval 14">
            <a:extLst>
              <a:ext uri="{FF2B5EF4-FFF2-40B4-BE49-F238E27FC236}">
                <a16:creationId xmlns:a16="http://schemas.microsoft.com/office/drawing/2014/main" id="{D1D39A02-4C52-4202-80AD-58847B9B5CD2}"/>
              </a:ext>
            </a:extLst>
          </p:cNvPr>
          <p:cNvSpPr/>
          <p:nvPr/>
        </p:nvSpPr>
        <p:spPr>
          <a:xfrm>
            <a:off x="4947994" y="2824442"/>
            <a:ext cx="314960" cy="284480"/>
          </a:xfrm>
          <a:prstGeom prst="ellipse">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accent2"/>
                </a:solidFill>
              </a:rPr>
              <a:t>4</a:t>
            </a:r>
          </a:p>
        </p:txBody>
      </p:sp>
    </p:spTree>
    <p:extLst>
      <p:ext uri="{BB962C8B-B14F-4D97-AF65-F5344CB8AC3E}">
        <p14:creationId xmlns:p14="http://schemas.microsoft.com/office/powerpoint/2010/main" val="4120548641"/>
      </p:ext>
    </p:extLst>
  </p:cSld>
  <p:clrMapOvr>
    <a:masterClrMapping/>
  </p:clrMapOvr>
  <mc:AlternateContent xmlns:mc="http://schemas.openxmlformats.org/markup-compatibility/2006" xmlns:p14="http://schemas.microsoft.com/office/powerpoint/2010/main">
    <mc:Choice Requires="p14">
      <p:transition>
        <p14:prism/>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wipe(left)">
                                      <p:cBhvr>
                                        <p:cTn id="12" dur="500"/>
                                        <p:tgtEl>
                                          <p:spTgt spid="12"/>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wipe(left)">
                                      <p:cBhvr>
                                        <p:cTn id="17" dur="500"/>
                                        <p:tgtEl>
                                          <p:spTgt spid="13"/>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15"/>
                                        </p:tgtEl>
                                        <p:attrNameLst>
                                          <p:attrName>style.visibility</p:attrName>
                                        </p:attrNameLst>
                                      </p:cBhvr>
                                      <p:to>
                                        <p:strVal val="visible"/>
                                      </p:to>
                                    </p:set>
                                    <p:animEffect transition="in" filter="wipe(left)">
                                      <p:cBhvr>
                                        <p:cTn id="22"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2" grpId="0" animBg="1"/>
      <p:bldP spid="13" grpId="0" animBg="1"/>
      <p:bldP spid="15"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TextBox 30">
            <a:extLst>
              <a:ext uri="{FF2B5EF4-FFF2-40B4-BE49-F238E27FC236}">
                <a16:creationId xmlns:a16="http://schemas.microsoft.com/office/drawing/2014/main" id="{53886947-7B2A-4B4D-A651-FA215B768C75}"/>
              </a:ext>
            </a:extLst>
          </p:cNvPr>
          <p:cNvSpPr txBox="1"/>
          <p:nvPr/>
        </p:nvSpPr>
        <p:spPr>
          <a:xfrm>
            <a:off x="262408" y="220198"/>
            <a:ext cx="6421299" cy="661207"/>
          </a:xfrm>
          <a:prstGeom prst="rect">
            <a:avLst/>
          </a:prstGeom>
          <a:noFill/>
        </p:spPr>
        <p:txBody>
          <a:bodyPr wrap="square" rtlCol="0">
            <a:spAutoFit/>
          </a:bodyPr>
          <a:lstStyle/>
          <a:p>
            <a:pPr>
              <a:lnSpc>
                <a:spcPct val="150000"/>
              </a:lnSpc>
            </a:pPr>
            <a:r>
              <a:rPr lang="vi-VN" sz="2800" b="1" dirty="0">
                <a:solidFill>
                  <a:schemeClr val="accent6">
                    <a:lumMod val="75000"/>
                  </a:schemeClr>
                </a:solidFill>
                <a:latin typeface="Times New Roman" panose="02020603050405020304" pitchFamily="18" charset="0"/>
                <a:cs typeface="Times New Roman" panose="02020603050405020304" pitchFamily="18" charset="0"/>
              </a:rPr>
              <a:t>2. </a:t>
            </a:r>
            <a:r>
              <a:rPr lang="vi-VN" sz="2800" dirty="0">
                <a:latin typeface="Times New Roman" panose="02020603050405020304" pitchFamily="18" charset="0"/>
                <a:cs typeface="Times New Roman" panose="02020603050405020304" pitchFamily="18" charset="0"/>
              </a:rPr>
              <a:t>Lá cờ Tổ quốc ta được tả như thế nào?</a:t>
            </a:r>
          </a:p>
        </p:txBody>
      </p:sp>
      <p:pic>
        <p:nvPicPr>
          <p:cNvPr id="33" name="Picture 2" descr="Cờ Việt Nam Nhỏ | Mua giá rẻ hơn tại nhanvan.vn – Siêu Thị Sách &amp;amp; Tiện Ích  Nhân Văn">
            <a:extLst>
              <a:ext uri="{FF2B5EF4-FFF2-40B4-BE49-F238E27FC236}">
                <a16:creationId xmlns:a16="http://schemas.microsoft.com/office/drawing/2014/main" id="{F340DA75-7A70-47D3-93AD-215FAC1A89F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80819" y="2996856"/>
            <a:ext cx="3220280" cy="1924389"/>
          </a:xfrm>
          <a:prstGeom prst="rect">
            <a:avLst/>
          </a:prstGeom>
          <a:noFill/>
          <a:extLst>
            <a:ext uri="{909E8E84-426E-40DD-AFC4-6F175D3DCCD1}">
              <a14:hiddenFill xmlns:a14="http://schemas.microsoft.com/office/drawing/2010/main">
                <a:solidFill>
                  <a:srgbClr val="FFFFFF"/>
                </a:solidFill>
              </a14:hiddenFill>
            </a:ext>
          </a:extLst>
        </p:spPr>
      </p:pic>
      <p:sp>
        <p:nvSpPr>
          <p:cNvPr id="34" name="TextBox 33">
            <a:extLst>
              <a:ext uri="{FF2B5EF4-FFF2-40B4-BE49-F238E27FC236}">
                <a16:creationId xmlns:a16="http://schemas.microsoft.com/office/drawing/2014/main" id="{6A1E1D32-B626-4CF3-A1BF-8D5C75C82822}"/>
              </a:ext>
            </a:extLst>
          </p:cNvPr>
          <p:cNvSpPr txBox="1"/>
          <p:nvPr/>
        </p:nvSpPr>
        <p:spPr>
          <a:xfrm>
            <a:off x="218187" y="881405"/>
            <a:ext cx="6282911" cy="2115451"/>
          </a:xfrm>
          <a:prstGeom prst="rect">
            <a:avLst/>
          </a:prstGeom>
          <a:noFill/>
        </p:spPr>
        <p:txBody>
          <a:bodyPr wrap="square" rtlCol="0">
            <a:spAutoFit/>
          </a:bodyPr>
          <a:lstStyle/>
          <a:p>
            <a:pPr>
              <a:lnSpc>
                <a:spcPct val="120000"/>
              </a:lnSpc>
            </a:pPr>
            <a:r>
              <a:rPr lang="en-US" sz="2800" dirty="0">
                <a:latin typeface="Times New Roman" panose="02020603050405020304" pitchFamily="18" charset="0"/>
                <a:cs typeface="Times New Roman" panose="02020603050405020304" pitchFamily="18" charset="0"/>
              </a:rPr>
              <a:t>     </a:t>
            </a:r>
            <a:r>
              <a:rPr lang="vi-VN" sz="2800" dirty="0">
                <a:latin typeface="Times New Roman" panose="02020603050405020304" pitchFamily="18" charset="0"/>
                <a:cs typeface="Times New Roman" panose="02020603050405020304" pitchFamily="18" charset="0"/>
              </a:rPr>
              <a:t>Việt Nam là đất nước tươi đẹp của chúng mình. Thủ đô nước mình là Hà Nội. Lá cờ Tổ quốc hình chữ nhật, nền đỏ, ở giữa có ngôi sao vàng năm cánh.</a:t>
            </a:r>
          </a:p>
        </p:txBody>
      </p:sp>
      <p:pic>
        <p:nvPicPr>
          <p:cNvPr id="35" name="Picture 34">
            <a:extLst>
              <a:ext uri="{FF2B5EF4-FFF2-40B4-BE49-F238E27FC236}">
                <a16:creationId xmlns:a16="http://schemas.microsoft.com/office/drawing/2014/main" id="{D8899FE3-C720-4C75-BD78-7BABD14295A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00796" y="1066941"/>
            <a:ext cx="249444" cy="235719"/>
          </a:xfrm>
          <a:prstGeom prst="rect">
            <a:avLst/>
          </a:prstGeom>
        </p:spPr>
      </p:pic>
      <p:cxnSp>
        <p:nvCxnSpPr>
          <p:cNvPr id="41" name="Straight Connector 40">
            <a:extLst>
              <a:ext uri="{FF2B5EF4-FFF2-40B4-BE49-F238E27FC236}">
                <a16:creationId xmlns:a16="http://schemas.microsoft.com/office/drawing/2014/main" id="{4E9C6562-8651-4ED5-B51A-6A41D55D3E62}"/>
              </a:ext>
            </a:extLst>
          </p:cNvPr>
          <p:cNvCxnSpPr>
            <a:cxnSpLocks/>
          </p:cNvCxnSpPr>
          <p:nvPr/>
        </p:nvCxnSpPr>
        <p:spPr>
          <a:xfrm>
            <a:off x="400796" y="2346960"/>
            <a:ext cx="5400564"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a16="http://schemas.microsoft.com/office/drawing/2014/main" id="{ED453B21-5768-4F7F-9ACC-417FAA8F759D}"/>
              </a:ext>
            </a:extLst>
          </p:cNvPr>
          <p:cNvCxnSpPr>
            <a:cxnSpLocks/>
          </p:cNvCxnSpPr>
          <p:nvPr/>
        </p:nvCxnSpPr>
        <p:spPr>
          <a:xfrm>
            <a:off x="380476" y="2854960"/>
            <a:ext cx="4425204"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25696134"/>
      </p:ext>
    </p:extLst>
  </p:cSld>
  <p:clrMapOvr>
    <a:masterClrMapping/>
  </p:clrMapOvr>
  <mc:AlternateContent xmlns:mc="http://schemas.openxmlformats.org/markup-compatibility/2006" xmlns:p14="http://schemas.microsoft.com/office/powerpoint/2010/main">
    <mc:Choice Requires="p14">
      <p:transition>
        <p14:prism/>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wipe(left)">
                                      <p:cBhvr>
                                        <p:cTn id="7" dur="500"/>
                                        <p:tgtEl>
                                          <p:spTgt spid="34"/>
                                        </p:tgtEl>
                                      </p:cBhvr>
                                    </p:animEffect>
                                  </p:childTnLst>
                                </p:cTn>
                              </p:par>
                              <p:par>
                                <p:cTn id="8" presetID="22" presetClass="entr" presetSubtype="8" fill="hold" nodeType="withEffect">
                                  <p:stCondLst>
                                    <p:cond delay="0"/>
                                  </p:stCondLst>
                                  <p:childTnLst>
                                    <p:set>
                                      <p:cBhvr>
                                        <p:cTn id="9" dur="1" fill="hold">
                                          <p:stCondLst>
                                            <p:cond delay="0"/>
                                          </p:stCondLst>
                                        </p:cTn>
                                        <p:tgtEl>
                                          <p:spTgt spid="35"/>
                                        </p:tgtEl>
                                        <p:attrNameLst>
                                          <p:attrName>style.visibility</p:attrName>
                                        </p:attrNameLst>
                                      </p:cBhvr>
                                      <p:to>
                                        <p:strVal val="visible"/>
                                      </p:to>
                                    </p:set>
                                    <p:animEffect transition="in" filter="wipe(left)">
                                      <p:cBhvr>
                                        <p:cTn id="10" dur="500"/>
                                        <p:tgtEl>
                                          <p:spTgt spid="35"/>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8" fill="hold" nodeType="clickEffect">
                                  <p:stCondLst>
                                    <p:cond delay="0"/>
                                  </p:stCondLst>
                                  <p:childTnLst>
                                    <p:set>
                                      <p:cBhvr>
                                        <p:cTn id="14" dur="1" fill="hold">
                                          <p:stCondLst>
                                            <p:cond delay="0"/>
                                          </p:stCondLst>
                                        </p:cTn>
                                        <p:tgtEl>
                                          <p:spTgt spid="33"/>
                                        </p:tgtEl>
                                        <p:attrNameLst>
                                          <p:attrName>style.visibility</p:attrName>
                                        </p:attrNameLst>
                                      </p:cBhvr>
                                      <p:to>
                                        <p:strVal val="visible"/>
                                      </p:to>
                                    </p:set>
                                    <p:animEffect transition="in" filter="wipe(left)">
                                      <p:cBhvr>
                                        <p:cTn id="15" dur="500"/>
                                        <p:tgtEl>
                                          <p:spTgt spid="33"/>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8" fill="hold" nodeType="clickEffect">
                                  <p:stCondLst>
                                    <p:cond delay="0"/>
                                  </p:stCondLst>
                                  <p:childTnLst>
                                    <p:set>
                                      <p:cBhvr>
                                        <p:cTn id="19" dur="1" fill="hold">
                                          <p:stCondLst>
                                            <p:cond delay="0"/>
                                          </p:stCondLst>
                                        </p:cTn>
                                        <p:tgtEl>
                                          <p:spTgt spid="41"/>
                                        </p:tgtEl>
                                        <p:attrNameLst>
                                          <p:attrName>style.visibility</p:attrName>
                                        </p:attrNameLst>
                                      </p:cBhvr>
                                      <p:to>
                                        <p:strVal val="visible"/>
                                      </p:to>
                                    </p:set>
                                    <p:animEffect transition="in" filter="wipe(left)">
                                      <p:cBhvr>
                                        <p:cTn id="20" dur="500"/>
                                        <p:tgtEl>
                                          <p:spTgt spid="41"/>
                                        </p:tgtEl>
                                      </p:cBhvr>
                                    </p:animEffect>
                                  </p:childTnLst>
                                </p:cTn>
                              </p:par>
                            </p:childTnLst>
                          </p:cTn>
                        </p:par>
                        <p:par>
                          <p:cTn id="21" fill="hold">
                            <p:stCondLst>
                              <p:cond delay="500"/>
                            </p:stCondLst>
                            <p:childTnLst>
                              <p:par>
                                <p:cTn id="22" presetID="22" presetClass="entr" presetSubtype="8" fill="hold" nodeType="afterEffect">
                                  <p:stCondLst>
                                    <p:cond delay="0"/>
                                  </p:stCondLst>
                                  <p:childTnLst>
                                    <p:set>
                                      <p:cBhvr>
                                        <p:cTn id="23" dur="1" fill="hold">
                                          <p:stCondLst>
                                            <p:cond delay="0"/>
                                          </p:stCondLst>
                                        </p:cTn>
                                        <p:tgtEl>
                                          <p:spTgt spid="43"/>
                                        </p:tgtEl>
                                        <p:attrNameLst>
                                          <p:attrName>style.visibility</p:attrName>
                                        </p:attrNameLst>
                                      </p:cBhvr>
                                      <p:to>
                                        <p:strVal val="visible"/>
                                      </p:to>
                                    </p:set>
                                    <p:animEffect transition="in" filter="wipe(left)">
                                      <p:cBhvr>
                                        <p:cTn id="24" dur="5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7949E075-0D4A-454F-A457-DBB5129FBF75}"/>
              </a:ext>
            </a:extLst>
          </p:cNvPr>
          <p:cNvSpPr txBox="1"/>
          <p:nvPr/>
        </p:nvSpPr>
        <p:spPr>
          <a:xfrm>
            <a:off x="207854" y="352797"/>
            <a:ext cx="6442291" cy="940066"/>
          </a:xfrm>
          <a:prstGeom prst="rect">
            <a:avLst/>
          </a:prstGeom>
          <a:noFill/>
        </p:spPr>
        <p:txBody>
          <a:bodyPr wrap="square" rtlCol="0">
            <a:spAutoFit/>
          </a:bodyPr>
          <a:lstStyle/>
          <a:p>
            <a:pPr>
              <a:lnSpc>
                <a:spcPct val="120000"/>
              </a:lnSpc>
            </a:pPr>
            <a:r>
              <a:rPr lang="vi-VN" sz="2400" b="1" dirty="0">
                <a:solidFill>
                  <a:schemeClr val="accent6">
                    <a:lumMod val="75000"/>
                  </a:schemeClr>
                </a:solidFill>
                <a:latin typeface="Times New Roman" panose="02020603050405020304" pitchFamily="18" charset="0"/>
                <a:cs typeface="Times New Roman" panose="02020603050405020304" pitchFamily="18" charset="0"/>
              </a:rPr>
              <a:t>3. </a:t>
            </a:r>
            <a:r>
              <a:rPr lang="vi-VN" sz="2400" dirty="0">
                <a:latin typeface="Times New Roman" panose="02020603050405020304" pitchFamily="18" charset="0"/>
                <a:cs typeface="Times New Roman" panose="02020603050405020304" pitchFamily="18" charset="0"/>
              </a:rPr>
              <a:t>Bài đọc nói đến những vị anh hùng nào của dân tộc ta?</a:t>
            </a:r>
          </a:p>
        </p:txBody>
      </p:sp>
      <p:pic>
        <p:nvPicPr>
          <p:cNvPr id="3" name="Picture 2" descr="Chuyện kể về Hai Bà Trưng – Hoàng Thành Thăng Long">
            <a:extLst>
              <a:ext uri="{FF2B5EF4-FFF2-40B4-BE49-F238E27FC236}">
                <a16:creationId xmlns:a16="http://schemas.microsoft.com/office/drawing/2014/main" id="{EA56A97C-254A-4705-A4AB-5B1EF74817C5}"/>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33" t="5508" r="133" b="36999"/>
          <a:stretch/>
        </p:blipFill>
        <p:spPr bwMode="auto">
          <a:xfrm>
            <a:off x="709609" y="1292863"/>
            <a:ext cx="2090031" cy="1870857"/>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4" descr="Cuộc khởi nghĩa của Vương Bà Triệu Thị Trinh và những giá trị lịch sử  trường tồn">
            <a:extLst>
              <a:ext uri="{FF2B5EF4-FFF2-40B4-BE49-F238E27FC236}">
                <a16:creationId xmlns:a16="http://schemas.microsoft.com/office/drawing/2014/main" id="{FCBD49ED-48DE-47AB-9663-75D9809A1C6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15466" y="1292863"/>
            <a:ext cx="1398523" cy="1870857"/>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6" descr="Trần Hưng Đạo gác thù riêng, dốc lòng vì nước – Hoàng Thành Thăng Long">
            <a:extLst>
              <a:ext uri="{FF2B5EF4-FFF2-40B4-BE49-F238E27FC236}">
                <a16:creationId xmlns:a16="http://schemas.microsoft.com/office/drawing/2014/main" id="{0199A249-A787-4A02-98FB-94B98CB8228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322793" y="3439879"/>
            <a:ext cx="2090031" cy="1567523"/>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8" descr="Cảm nhận của em về người anh hùng áo vải Quang Trung - Bài văn mẫu lớp 9 -  VnDoc.com">
            <a:extLst>
              <a:ext uri="{FF2B5EF4-FFF2-40B4-BE49-F238E27FC236}">
                <a16:creationId xmlns:a16="http://schemas.microsoft.com/office/drawing/2014/main" id="{A6972EC8-740D-434C-8CA9-C3D1522A1108}"/>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814728" y="3439879"/>
            <a:ext cx="1974463" cy="1554441"/>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10" descr="Tiểu sử Chủ tịch Hồ Chí Minh | C. Mác; Ph. Ăngghen; V. I. Lênin; Hồ Chí Minh">
            <a:extLst>
              <a:ext uri="{FF2B5EF4-FFF2-40B4-BE49-F238E27FC236}">
                <a16:creationId xmlns:a16="http://schemas.microsoft.com/office/drawing/2014/main" id="{691C76FD-51C4-4EF6-8AC2-E153B9586469}"/>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809912" y="1292863"/>
            <a:ext cx="1338471" cy="1870857"/>
          </a:xfrm>
          <a:prstGeom prst="rect">
            <a:avLst/>
          </a:prstGeom>
          <a:noFill/>
          <a:extLst>
            <a:ext uri="{909E8E84-426E-40DD-AFC4-6F175D3DCCD1}">
              <a14:hiddenFill xmlns:a14="http://schemas.microsoft.com/office/drawing/2010/main">
                <a:solidFill>
                  <a:srgbClr val="FFFFFF"/>
                </a:solidFill>
              </a14:hiddenFill>
            </a:ext>
          </a:extLst>
        </p:spPr>
      </p:pic>
      <p:sp>
        <p:nvSpPr>
          <p:cNvPr id="8" name="Rectangle 7">
            <a:extLst>
              <a:ext uri="{FF2B5EF4-FFF2-40B4-BE49-F238E27FC236}">
                <a16:creationId xmlns:a16="http://schemas.microsoft.com/office/drawing/2014/main" id="{1527FC32-AC83-4153-A6BB-3EDB127A9375}"/>
              </a:ext>
            </a:extLst>
          </p:cNvPr>
          <p:cNvSpPr/>
          <p:nvPr/>
        </p:nvSpPr>
        <p:spPr>
          <a:xfrm>
            <a:off x="1126086" y="2791677"/>
            <a:ext cx="1487618" cy="369332"/>
          </a:xfrm>
          <a:prstGeom prst="rect">
            <a:avLst/>
          </a:prstGeom>
          <a:solidFill>
            <a:schemeClr val="accent2"/>
          </a:solidFill>
          <a:scene3d>
            <a:camera prst="orthographicFront"/>
            <a:lightRig rig="threePt" dir="t"/>
          </a:scene3d>
          <a:sp3d>
            <a:bevelT/>
          </a:sp3d>
        </p:spPr>
        <p:txBody>
          <a:bodyPr wrap="square">
            <a:spAutoFit/>
          </a:bodyPr>
          <a:lstStyle/>
          <a:p>
            <a:r>
              <a:rPr lang="vi-VN" sz="1800" dirty="0">
                <a:solidFill>
                  <a:srgbClr val="FF0000"/>
                </a:solidFill>
                <a:latin typeface="Times New Roman" panose="02020603050405020304" pitchFamily="18" charset="0"/>
                <a:cs typeface="Times New Roman" panose="02020603050405020304" pitchFamily="18" charset="0"/>
              </a:rPr>
              <a:t>Hai Bà Trưng</a:t>
            </a:r>
          </a:p>
        </p:txBody>
      </p:sp>
      <p:sp>
        <p:nvSpPr>
          <p:cNvPr id="9" name="Rectangle 8">
            <a:extLst>
              <a:ext uri="{FF2B5EF4-FFF2-40B4-BE49-F238E27FC236}">
                <a16:creationId xmlns:a16="http://schemas.microsoft.com/office/drawing/2014/main" id="{7A33AA6F-3366-415E-B0E7-C951E43126A2}"/>
              </a:ext>
            </a:extLst>
          </p:cNvPr>
          <p:cNvSpPr/>
          <p:nvPr/>
        </p:nvSpPr>
        <p:spPr>
          <a:xfrm>
            <a:off x="3301395" y="2782766"/>
            <a:ext cx="1108191" cy="369332"/>
          </a:xfrm>
          <a:prstGeom prst="rect">
            <a:avLst/>
          </a:prstGeom>
          <a:solidFill>
            <a:schemeClr val="accent2"/>
          </a:solidFill>
          <a:scene3d>
            <a:camera prst="orthographicFront"/>
            <a:lightRig rig="threePt" dir="t"/>
          </a:scene3d>
          <a:sp3d>
            <a:bevelT/>
          </a:sp3d>
        </p:spPr>
        <p:txBody>
          <a:bodyPr wrap="square">
            <a:spAutoFit/>
          </a:bodyPr>
          <a:lstStyle/>
          <a:p>
            <a:pPr algn="ctr"/>
            <a:r>
              <a:rPr lang="vi-VN" sz="1800" dirty="0">
                <a:solidFill>
                  <a:srgbClr val="FF0000"/>
                </a:solidFill>
                <a:latin typeface="Times New Roman" panose="02020603050405020304" pitchFamily="18" charset="0"/>
                <a:cs typeface="Times New Roman" panose="02020603050405020304" pitchFamily="18" charset="0"/>
              </a:rPr>
              <a:t>Bà Triệu</a:t>
            </a:r>
          </a:p>
        </p:txBody>
      </p:sp>
      <p:sp>
        <p:nvSpPr>
          <p:cNvPr id="10" name="Rectangle 9">
            <a:extLst>
              <a:ext uri="{FF2B5EF4-FFF2-40B4-BE49-F238E27FC236}">
                <a16:creationId xmlns:a16="http://schemas.microsoft.com/office/drawing/2014/main" id="{324356C3-587D-4A3C-A3E0-E1ACDCB5061E}"/>
              </a:ext>
            </a:extLst>
          </p:cNvPr>
          <p:cNvSpPr/>
          <p:nvPr/>
        </p:nvSpPr>
        <p:spPr>
          <a:xfrm>
            <a:off x="1458513" y="4638070"/>
            <a:ext cx="1818589" cy="369332"/>
          </a:xfrm>
          <a:prstGeom prst="rect">
            <a:avLst/>
          </a:prstGeom>
          <a:solidFill>
            <a:schemeClr val="accent2"/>
          </a:solidFill>
          <a:scene3d>
            <a:camera prst="orthographicFront"/>
            <a:lightRig rig="threePt" dir="t"/>
          </a:scene3d>
          <a:sp3d>
            <a:bevelT/>
          </a:sp3d>
        </p:spPr>
        <p:txBody>
          <a:bodyPr wrap="square">
            <a:spAutoFit/>
          </a:bodyPr>
          <a:lstStyle/>
          <a:p>
            <a:pPr algn="ctr"/>
            <a:r>
              <a:rPr lang="vi-VN" sz="1800" dirty="0">
                <a:solidFill>
                  <a:srgbClr val="FF0000"/>
                </a:solidFill>
                <a:latin typeface="Times New Roman" panose="02020603050405020304" pitchFamily="18" charset="0"/>
                <a:cs typeface="Times New Roman" panose="02020603050405020304" pitchFamily="18" charset="0"/>
              </a:rPr>
              <a:t>Trần Hưng Đạo</a:t>
            </a:r>
          </a:p>
        </p:txBody>
      </p:sp>
      <p:sp>
        <p:nvSpPr>
          <p:cNvPr id="11" name="Rectangle 10">
            <a:extLst>
              <a:ext uri="{FF2B5EF4-FFF2-40B4-BE49-F238E27FC236}">
                <a16:creationId xmlns:a16="http://schemas.microsoft.com/office/drawing/2014/main" id="{E5D58748-500A-4244-9E46-9D786667F001}"/>
              </a:ext>
            </a:extLst>
          </p:cNvPr>
          <p:cNvSpPr/>
          <p:nvPr/>
        </p:nvSpPr>
        <p:spPr>
          <a:xfrm>
            <a:off x="4228726" y="4605559"/>
            <a:ext cx="1420234" cy="369332"/>
          </a:xfrm>
          <a:prstGeom prst="rect">
            <a:avLst/>
          </a:prstGeom>
          <a:solidFill>
            <a:schemeClr val="accent2"/>
          </a:solidFill>
          <a:scene3d>
            <a:camera prst="orthographicFront"/>
            <a:lightRig rig="threePt" dir="t"/>
          </a:scene3d>
          <a:sp3d>
            <a:bevelT/>
          </a:sp3d>
        </p:spPr>
        <p:txBody>
          <a:bodyPr wrap="square">
            <a:spAutoFit/>
          </a:bodyPr>
          <a:lstStyle/>
          <a:p>
            <a:pPr algn="ctr"/>
            <a:r>
              <a:rPr lang="vi-VN" sz="1800" dirty="0">
                <a:solidFill>
                  <a:srgbClr val="FF0000"/>
                </a:solidFill>
                <a:latin typeface="Times New Roman" panose="02020603050405020304" pitchFamily="18" charset="0"/>
                <a:cs typeface="Times New Roman" panose="02020603050405020304" pitchFamily="18" charset="0"/>
              </a:rPr>
              <a:t>Quang Trung</a:t>
            </a:r>
          </a:p>
        </p:txBody>
      </p:sp>
      <p:sp>
        <p:nvSpPr>
          <p:cNvPr id="12" name="Rectangle 11">
            <a:extLst>
              <a:ext uri="{FF2B5EF4-FFF2-40B4-BE49-F238E27FC236}">
                <a16:creationId xmlns:a16="http://schemas.microsoft.com/office/drawing/2014/main" id="{3A8E82DA-F6C7-4EDF-AA44-B1F6300B6797}"/>
              </a:ext>
            </a:extLst>
          </p:cNvPr>
          <p:cNvSpPr/>
          <p:nvPr/>
        </p:nvSpPr>
        <p:spPr>
          <a:xfrm>
            <a:off x="4809912" y="2792414"/>
            <a:ext cx="1489288" cy="369332"/>
          </a:xfrm>
          <a:prstGeom prst="rect">
            <a:avLst/>
          </a:prstGeom>
          <a:solidFill>
            <a:schemeClr val="accent2"/>
          </a:solidFill>
          <a:scene3d>
            <a:camera prst="orthographicFront"/>
            <a:lightRig rig="threePt" dir="t"/>
          </a:scene3d>
          <a:sp3d>
            <a:bevelT/>
          </a:sp3d>
        </p:spPr>
        <p:txBody>
          <a:bodyPr wrap="square">
            <a:spAutoFit/>
          </a:bodyPr>
          <a:lstStyle/>
          <a:p>
            <a:pPr algn="ctr"/>
            <a:r>
              <a:rPr lang="vi-VN" sz="1800" dirty="0">
                <a:solidFill>
                  <a:srgbClr val="FF0000"/>
                </a:solidFill>
                <a:latin typeface="Times New Roman" panose="02020603050405020304" pitchFamily="18" charset="0"/>
                <a:cs typeface="Times New Roman" panose="02020603050405020304" pitchFamily="18" charset="0"/>
              </a:rPr>
              <a:t>Hồ Chí Minh</a:t>
            </a:r>
          </a:p>
        </p:txBody>
      </p:sp>
    </p:spTree>
    <p:extLst>
      <p:ext uri="{BB962C8B-B14F-4D97-AF65-F5344CB8AC3E}">
        <p14:creationId xmlns:p14="http://schemas.microsoft.com/office/powerpoint/2010/main" val="1197119805"/>
      </p:ext>
    </p:extLst>
  </p:cSld>
  <p:clrMapOvr>
    <a:masterClrMapping/>
  </p:clrMapOvr>
  <mc:AlternateContent xmlns:mc="http://schemas.openxmlformats.org/markup-compatibility/2006" xmlns:p14="http://schemas.microsoft.com/office/powerpoint/2010/main">
    <mc:Choice Requires="p14">
      <p:transition>
        <p14:prism/>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randombar(horizontal)">
                                      <p:cBhvr>
                                        <p:cTn id="7" dur="500"/>
                                        <p:tgtEl>
                                          <p:spTgt spid="3"/>
                                        </p:tgtEl>
                                      </p:cBhvr>
                                    </p:animEffect>
                                  </p:childTnLst>
                                </p:cTn>
                              </p:par>
                              <p:par>
                                <p:cTn id="8" presetID="14" presetClass="entr" presetSubtype="10" fill="hold"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randombar(horizontal)">
                                      <p:cBhvr>
                                        <p:cTn id="10" dur="500"/>
                                        <p:tgtEl>
                                          <p:spTgt spid="4"/>
                                        </p:tgtEl>
                                      </p:cBhvr>
                                    </p:animEffect>
                                  </p:childTnLst>
                                </p:cTn>
                              </p:par>
                              <p:par>
                                <p:cTn id="11" presetID="14" presetClass="entr" presetSubtype="10" fill="hold" nodeType="with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randombar(horizontal)">
                                      <p:cBhvr>
                                        <p:cTn id="13" dur="500"/>
                                        <p:tgtEl>
                                          <p:spTgt spid="7"/>
                                        </p:tgtEl>
                                      </p:cBhvr>
                                    </p:animEffect>
                                  </p:childTnLst>
                                </p:cTn>
                              </p:par>
                              <p:par>
                                <p:cTn id="14" presetID="14" presetClass="entr" presetSubtype="10" fill="hold" nodeType="with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randombar(horizontal)">
                                      <p:cBhvr>
                                        <p:cTn id="16" dur="500"/>
                                        <p:tgtEl>
                                          <p:spTgt spid="5"/>
                                        </p:tgtEl>
                                      </p:cBhvr>
                                    </p:animEffect>
                                  </p:childTnLst>
                                </p:cTn>
                              </p:par>
                              <p:par>
                                <p:cTn id="17" presetID="14" presetClass="entr" presetSubtype="10" fill="hold" nodeType="with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randombar(horizontal)">
                                      <p:cBhvr>
                                        <p:cTn id="19" dur="500"/>
                                        <p:tgtEl>
                                          <p:spTgt spid="6"/>
                                        </p:tgtEl>
                                      </p:cBhvr>
                                    </p:animEffect>
                                  </p:childTnLst>
                                </p:cTn>
                              </p:par>
                            </p:childTnLst>
                          </p:cTn>
                        </p:par>
                      </p:childTnLst>
                    </p:cTn>
                  </p:par>
                  <p:par>
                    <p:cTn id="20" fill="hold">
                      <p:stCondLst>
                        <p:cond delay="indefinite"/>
                      </p:stCondLst>
                      <p:childTnLst>
                        <p:par>
                          <p:cTn id="21" fill="hold">
                            <p:stCondLst>
                              <p:cond delay="0"/>
                            </p:stCondLst>
                            <p:childTnLst>
                              <p:par>
                                <p:cTn id="22" presetID="53" presetClass="entr" presetSubtype="16" fill="hold" grpId="0" nodeType="clickEffect">
                                  <p:stCondLst>
                                    <p:cond delay="0"/>
                                  </p:stCondLst>
                                  <p:childTnLst>
                                    <p:set>
                                      <p:cBhvr>
                                        <p:cTn id="23" dur="1" fill="hold">
                                          <p:stCondLst>
                                            <p:cond delay="0"/>
                                          </p:stCondLst>
                                        </p:cTn>
                                        <p:tgtEl>
                                          <p:spTgt spid="8"/>
                                        </p:tgtEl>
                                        <p:attrNameLst>
                                          <p:attrName>style.visibility</p:attrName>
                                        </p:attrNameLst>
                                      </p:cBhvr>
                                      <p:to>
                                        <p:strVal val="visible"/>
                                      </p:to>
                                    </p:set>
                                    <p:anim calcmode="lin" valueType="num">
                                      <p:cBhvr>
                                        <p:cTn id="24" dur="500" fill="hold"/>
                                        <p:tgtEl>
                                          <p:spTgt spid="8"/>
                                        </p:tgtEl>
                                        <p:attrNameLst>
                                          <p:attrName>ppt_w</p:attrName>
                                        </p:attrNameLst>
                                      </p:cBhvr>
                                      <p:tavLst>
                                        <p:tav tm="0">
                                          <p:val>
                                            <p:fltVal val="0"/>
                                          </p:val>
                                        </p:tav>
                                        <p:tav tm="100000">
                                          <p:val>
                                            <p:strVal val="#ppt_w"/>
                                          </p:val>
                                        </p:tav>
                                      </p:tavLst>
                                    </p:anim>
                                    <p:anim calcmode="lin" valueType="num">
                                      <p:cBhvr>
                                        <p:cTn id="25" dur="500" fill="hold"/>
                                        <p:tgtEl>
                                          <p:spTgt spid="8"/>
                                        </p:tgtEl>
                                        <p:attrNameLst>
                                          <p:attrName>ppt_h</p:attrName>
                                        </p:attrNameLst>
                                      </p:cBhvr>
                                      <p:tavLst>
                                        <p:tav tm="0">
                                          <p:val>
                                            <p:fltVal val="0"/>
                                          </p:val>
                                        </p:tav>
                                        <p:tav tm="100000">
                                          <p:val>
                                            <p:strVal val="#ppt_h"/>
                                          </p:val>
                                        </p:tav>
                                      </p:tavLst>
                                    </p:anim>
                                    <p:animEffect transition="in" filter="fade">
                                      <p:cBhvr>
                                        <p:cTn id="26" dur="500"/>
                                        <p:tgtEl>
                                          <p:spTgt spid="8"/>
                                        </p:tgtEl>
                                      </p:cBhvr>
                                    </p:animEffect>
                                  </p:childTnLst>
                                </p:cTn>
                              </p:par>
                            </p:childTnLst>
                          </p:cTn>
                        </p:par>
                      </p:childTnLst>
                    </p:cTn>
                  </p:par>
                  <p:par>
                    <p:cTn id="27" fill="hold">
                      <p:stCondLst>
                        <p:cond delay="indefinite"/>
                      </p:stCondLst>
                      <p:childTnLst>
                        <p:par>
                          <p:cTn id="28" fill="hold">
                            <p:stCondLst>
                              <p:cond delay="0"/>
                            </p:stCondLst>
                            <p:childTnLst>
                              <p:par>
                                <p:cTn id="29" presetID="53" presetClass="entr" presetSubtype="16" fill="hold" grpId="0" nodeType="click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p:cTn id="31" dur="500" fill="hold"/>
                                        <p:tgtEl>
                                          <p:spTgt spid="9"/>
                                        </p:tgtEl>
                                        <p:attrNameLst>
                                          <p:attrName>ppt_w</p:attrName>
                                        </p:attrNameLst>
                                      </p:cBhvr>
                                      <p:tavLst>
                                        <p:tav tm="0">
                                          <p:val>
                                            <p:fltVal val="0"/>
                                          </p:val>
                                        </p:tav>
                                        <p:tav tm="100000">
                                          <p:val>
                                            <p:strVal val="#ppt_w"/>
                                          </p:val>
                                        </p:tav>
                                      </p:tavLst>
                                    </p:anim>
                                    <p:anim calcmode="lin" valueType="num">
                                      <p:cBhvr>
                                        <p:cTn id="32" dur="500" fill="hold"/>
                                        <p:tgtEl>
                                          <p:spTgt spid="9"/>
                                        </p:tgtEl>
                                        <p:attrNameLst>
                                          <p:attrName>ppt_h</p:attrName>
                                        </p:attrNameLst>
                                      </p:cBhvr>
                                      <p:tavLst>
                                        <p:tav tm="0">
                                          <p:val>
                                            <p:fltVal val="0"/>
                                          </p:val>
                                        </p:tav>
                                        <p:tav tm="100000">
                                          <p:val>
                                            <p:strVal val="#ppt_h"/>
                                          </p:val>
                                        </p:tav>
                                      </p:tavLst>
                                    </p:anim>
                                    <p:animEffect transition="in" filter="fade">
                                      <p:cBhvr>
                                        <p:cTn id="33" dur="500"/>
                                        <p:tgtEl>
                                          <p:spTgt spid="9"/>
                                        </p:tgtEl>
                                      </p:cBhvr>
                                    </p:animEffect>
                                  </p:childTnLst>
                                </p:cTn>
                              </p:par>
                            </p:childTnLst>
                          </p:cTn>
                        </p:par>
                      </p:childTnLst>
                    </p:cTn>
                  </p:par>
                  <p:par>
                    <p:cTn id="34" fill="hold">
                      <p:stCondLst>
                        <p:cond delay="indefinite"/>
                      </p:stCondLst>
                      <p:childTnLst>
                        <p:par>
                          <p:cTn id="35" fill="hold">
                            <p:stCondLst>
                              <p:cond delay="0"/>
                            </p:stCondLst>
                            <p:childTnLst>
                              <p:par>
                                <p:cTn id="36" presetID="53" presetClass="entr" presetSubtype="16" fill="hold" grpId="0" nodeType="clickEffect">
                                  <p:stCondLst>
                                    <p:cond delay="0"/>
                                  </p:stCondLst>
                                  <p:childTnLst>
                                    <p:set>
                                      <p:cBhvr>
                                        <p:cTn id="37" dur="1" fill="hold">
                                          <p:stCondLst>
                                            <p:cond delay="0"/>
                                          </p:stCondLst>
                                        </p:cTn>
                                        <p:tgtEl>
                                          <p:spTgt spid="10"/>
                                        </p:tgtEl>
                                        <p:attrNameLst>
                                          <p:attrName>style.visibility</p:attrName>
                                        </p:attrNameLst>
                                      </p:cBhvr>
                                      <p:to>
                                        <p:strVal val="visible"/>
                                      </p:to>
                                    </p:set>
                                    <p:anim calcmode="lin" valueType="num">
                                      <p:cBhvr>
                                        <p:cTn id="38" dur="500" fill="hold"/>
                                        <p:tgtEl>
                                          <p:spTgt spid="10"/>
                                        </p:tgtEl>
                                        <p:attrNameLst>
                                          <p:attrName>ppt_w</p:attrName>
                                        </p:attrNameLst>
                                      </p:cBhvr>
                                      <p:tavLst>
                                        <p:tav tm="0">
                                          <p:val>
                                            <p:fltVal val="0"/>
                                          </p:val>
                                        </p:tav>
                                        <p:tav tm="100000">
                                          <p:val>
                                            <p:strVal val="#ppt_w"/>
                                          </p:val>
                                        </p:tav>
                                      </p:tavLst>
                                    </p:anim>
                                    <p:anim calcmode="lin" valueType="num">
                                      <p:cBhvr>
                                        <p:cTn id="39" dur="500" fill="hold"/>
                                        <p:tgtEl>
                                          <p:spTgt spid="10"/>
                                        </p:tgtEl>
                                        <p:attrNameLst>
                                          <p:attrName>ppt_h</p:attrName>
                                        </p:attrNameLst>
                                      </p:cBhvr>
                                      <p:tavLst>
                                        <p:tav tm="0">
                                          <p:val>
                                            <p:fltVal val="0"/>
                                          </p:val>
                                        </p:tav>
                                        <p:tav tm="100000">
                                          <p:val>
                                            <p:strVal val="#ppt_h"/>
                                          </p:val>
                                        </p:tav>
                                      </p:tavLst>
                                    </p:anim>
                                    <p:animEffect transition="in" filter="fade">
                                      <p:cBhvr>
                                        <p:cTn id="40" dur="500"/>
                                        <p:tgtEl>
                                          <p:spTgt spid="10"/>
                                        </p:tgtEl>
                                      </p:cBhvr>
                                    </p:animEffect>
                                  </p:childTnLst>
                                </p:cTn>
                              </p:par>
                            </p:childTnLst>
                          </p:cTn>
                        </p:par>
                      </p:childTnLst>
                    </p:cTn>
                  </p:par>
                  <p:par>
                    <p:cTn id="41" fill="hold">
                      <p:stCondLst>
                        <p:cond delay="indefinite"/>
                      </p:stCondLst>
                      <p:childTnLst>
                        <p:par>
                          <p:cTn id="42" fill="hold">
                            <p:stCondLst>
                              <p:cond delay="0"/>
                            </p:stCondLst>
                            <p:childTnLst>
                              <p:par>
                                <p:cTn id="43" presetID="53" presetClass="entr" presetSubtype="16" fill="hold" grpId="0" nodeType="clickEffect">
                                  <p:stCondLst>
                                    <p:cond delay="0"/>
                                  </p:stCondLst>
                                  <p:childTnLst>
                                    <p:set>
                                      <p:cBhvr>
                                        <p:cTn id="44" dur="1" fill="hold">
                                          <p:stCondLst>
                                            <p:cond delay="0"/>
                                          </p:stCondLst>
                                        </p:cTn>
                                        <p:tgtEl>
                                          <p:spTgt spid="11"/>
                                        </p:tgtEl>
                                        <p:attrNameLst>
                                          <p:attrName>style.visibility</p:attrName>
                                        </p:attrNameLst>
                                      </p:cBhvr>
                                      <p:to>
                                        <p:strVal val="visible"/>
                                      </p:to>
                                    </p:set>
                                    <p:anim calcmode="lin" valueType="num">
                                      <p:cBhvr>
                                        <p:cTn id="45" dur="500" fill="hold"/>
                                        <p:tgtEl>
                                          <p:spTgt spid="11"/>
                                        </p:tgtEl>
                                        <p:attrNameLst>
                                          <p:attrName>ppt_w</p:attrName>
                                        </p:attrNameLst>
                                      </p:cBhvr>
                                      <p:tavLst>
                                        <p:tav tm="0">
                                          <p:val>
                                            <p:fltVal val="0"/>
                                          </p:val>
                                        </p:tav>
                                        <p:tav tm="100000">
                                          <p:val>
                                            <p:strVal val="#ppt_w"/>
                                          </p:val>
                                        </p:tav>
                                      </p:tavLst>
                                    </p:anim>
                                    <p:anim calcmode="lin" valueType="num">
                                      <p:cBhvr>
                                        <p:cTn id="46" dur="500" fill="hold"/>
                                        <p:tgtEl>
                                          <p:spTgt spid="11"/>
                                        </p:tgtEl>
                                        <p:attrNameLst>
                                          <p:attrName>ppt_h</p:attrName>
                                        </p:attrNameLst>
                                      </p:cBhvr>
                                      <p:tavLst>
                                        <p:tav tm="0">
                                          <p:val>
                                            <p:fltVal val="0"/>
                                          </p:val>
                                        </p:tav>
                                        <p:tav tm="100000">
                                          <p:val>
                                            <p:strVal val="#ppt_h"/>
                                          </p:val>
                                        </p:tav>
                                      </p:tavLst>
                                    </p:anim>
                                    <p:animEffect transition="in" filter="fade">
                                      <p:cBhvr>
                                        <p:cTn id="47" dur="500"/>
                                        <p:tgtEl>
                                          <p:spTgt spid="11"/>
                                        </p:tgtEl>
                                      </p:cBhvr>
                                    </p:animEffect>
                                  </p:childTnLst>
                                </p:cTn>
                              </p:par>
                            </p:childTnLst>
                          </p:cTn>
                        </p:par>
                      </p:childTnLst>
                    </p:cTn>
                  </p:par>
                  <p:par>
                    <p:cTn id="48" fill="hold">
                      <p:stCondLst>
                        <p:cond delay="indefinite"/>
                      </p:stCondLst>
                      <p:childTnLst>
                        <p:par>
                          <p:cTn id="49" fill="hold">
                            <p:stCondLst>
                              <p:cond delay="0"/>
                            </p:stCondLst>
                            <p:childTnLst>
                              <p:par>
                                <p:cTn id="50" presetID="53" presetClass="entr" presetSubtype="16" fill="hold" grpId="0" nodeType="clickEffect">
                                  <p:stCondLst>
                                    <p:cond delay="0"/>
                                  </p:stCondLst>
                                  <p:childTnLst>
                                    <p:set>
                                      <p:cBhvr>
                                        <p:cTn id="51" dur="1" fill="hold">
                                          <p:stCondLst>
                                            <p:cond delay="0"/>
                                          </p:stCondLst>
                                        </p:cTn>
                                        <p:tgtEl>
                                          <p:spTgt spid="12"/>
                                        </p:tgtEl>
                                        <p:attrNameLst>
                                          <p:attrName>style.visibility</p:attrName>
                                        </p:attrNameLst>
                                      </p:cBhvr>
                                      <p:to>
                                        <p:strVal val="visible"/>
                                      </p:to>
                                    </p:set>
                                    <p:anim calcmode="lin" valueType="num">
                                      <p:cBhvr>
                                        <p:cTn id="52" dur="500" fill="hold"/>
                                        <p:tgtEl>
                                          <p:spTgt spid="12"/>
                                        </p:tgtEl>
                                        <p:attrNameLst>
                                          <p:attrName>ppt_w</p:attrName>
                                        </p:attrNameLst>
                                      </p:cBhvr>
                                      <p:tavLst>
                                        <p:tav tm="0">
                                          <p:val>
                                            <p:fltVal val="0"/>
                                          </p:val>
                                        </p:tav>
                                        <p:tav tm="100000">
                                          <p:val>
                                            <p:strVal val="#ppt_w"/>
                                          </p:val>
                                        </p:tav>
                                      </p:tavLst>
                                    </p:anim>
                                    <p:anim calcmode="lin" valueType="num">
                                      <p:cBhvr>
                                        <p:cTn id="53" dur="500" fill="hold"/>
                                        <p:tgtEl>
                                          <p:spTgt spid="12"/>
                                        </p:tgtEl>
                                        <p:attrNameLst>
                                          <p:attrName>ppt_h</p:attrName>
                                        </p:attrNameLst>
                                      </p:cBhvr>
                                      <p:tavLst>
                                        <p:tav tm="0">
                                          <p:val>
                                            <p:fltVal val="0"/>
                                          </p:val>
                                        </p:tav>
                                        <p:tav tm="100000">
                                          <p:val>
                                            <p:strVal val="#ppt_h"/>
                                          </p:val>
                                        </p:tav>
                                      </p:tavLst>
                                    </p:anim>
                                    <p:animEffect transition="in" filter="fade">
                                      <p:cBhvr>
                                        <p:cTn id="54"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P spid="11" grpId="0" animBg="1"/>
      <p:bldP spid="12"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70225F3A-FE5E-4EE0-A271-29290F2BE101}"/>
              </a:ext>
            </a:extLst>
          </p:cNvPr>
          <p:cNvSpPr txBox="1"/>
          <p:nvPr/>
        </p:nvSpPr>
        <p:spPr>
          <a:xfrm>
            <a:off x="339384" y="334235"/>
            <a:ext cx="6518616" cy="539378"/>
          </a:xfrm>
          <a:prstGeom prst="rect">
            <a:avLst/>
          </a:prstGeom>
          <a:noFill/>
        </p:spPr>
        <p:txBody>
          <a:bodyPr wrap="square" rtlCol="0">
            <a:spAutoFit/>
          </a:bodyPr>
          <a:lstStyle/>
          <a:p>
            <a:pPr>
              <a:lnSpc>
                <a:spcPct val="150000"/>
              </a:lnSpc>
            </a:pPr>
            <a:r>
              <a:rPr lang="vi-VN" sz="2200" b="1" dirty="0">
                <a:solidFill>
                  <a:schemeClr val="accent6">
                    <a:lumMod val="75000"/>
                  </a:schemeClr>
                </a:solidFill>
                <a:latin typeface="Times New Roman" panose="02020603050405020304" pitchFamily="18" charset="0"/>
                <a:cs typeface="Times New Roman" panose="02020603050405020304" pitchFamily="18" charset="0"/>
              </a:rPr>
              <a:t>4. </a:t>
            </a:r>
            <a:r>
              <a:rPr lang="vi-VN" sz="2200" b="1" dirty="0">
                <a:latin typeface="Times New Roman" panose="02020603050405020304" pitchFamily="18" charset="0"/>
                <a:cs typeface="Times New Roman" panose="02020603050405020304" pitchFamily="18" charset="0"/>
              </a:rPr>
              <a:t>Kể tên các mùa trong năm của ba miền đất nước.</a:t>
            </a:r>
          </a:p>
        </p:txBody>
      </p:sp>
      <p:sp>
        <p:nvSpPr>
          <p:cNvPr id="3" name="Rectangle 2">
            <a:extLst>
              <a:ext uri="{FF2B5EF4-FFF2-40B4-BE49-F238E27FC236}">
                <a16:creationId xmlns:a16="http://schemas.microsoft.com/office/drawing/2014/main" id="{C8B1680B-B6E4-4259-8501-61881822AB48}"/>
              </a:ext>
            </a:extLst>
          </p:cNvPr>
          <p:cNvSpPr/>
          <p:nvPr/>
        </p:nvSpPr>
        <p:spPr>
          <a:xfrm>
            <a:off x="1916668" y="859131"/>
            <a:ext cx="2919389" cy="400110"/>
          </a:xfrm>
          <a:prstGeom prst="rect">
            <a:avLst/>
          </a:prstGeom>
          <a:solidFill>
            <a:schemeClr val="accent2"/>
          </a:solidFill>
          <a:scene3d>
            <a:camera prst="orthographicFront"/>
            <a:lightRig rig="threePt" dir="t"/>
          </a:scene3d>
          <a:sp3d>
            <a:bevelT/>
          </a:sp3d>
        </p:spPr>
        <p:txBody>
          <a:bodyPr wrap="none">
            <a:spAutoFit/>
          </a:bodyPr>
          <a:lstStyle/>
          <a:p>
            <a:r>
              <a:rPr lang="vi-VN" sz="2000" b="1" dirty="0">
                <a:solidFill>
                  <a:srgbClr val="0F03A9"/>
                </a:solidFill>
                <a:latin typeface="Times New Roman" panose="02020603050405020304" pitchFamily="18" charset="0"/>
                <a:cs typeface="Times New Roman" panose="02020603050405020304" pitchFamily="18" charset="0"/>
              </a:rPr>
              <a:t>Miền Bắc và miền Trung</a:t>
            </a:r>
          </a:p>
        </p:txBody>
      </p:sp>
      <p:grpSp>
        <p:nvGrpSpPr>
          <p:cNvPr id="4" name="Group 3">
            <a:extLst>
              <a:ext uri="{FF2B5EF4-FFF2-40B4-BE49-F238E27FC236}">
                <a16:creationId xmlns:a16="http://schemas.microsoft.com/office/drawing/2014/main" id="{3D19F94D-0889-42E5-B2E1-784230FC9CA8}"/>
              </a:ext>
            </a:extLst>
          </p:cNvPr>
          <p:cNvGrpSpPr/>
          <p:nvPr/>
        </p:nvGrpSpPr>
        <p:grpSpPr>
          <a:xfrm>
            <a:off x="555127" y="1385993"/>
            <a:ext cx="5642473" cy="2167501"/>
            <a:chOff x="555127" y="1325033"/>
            <a:chExt cx="5658958" cy="2316192"/>
          </a:xfrm>
        </p:grpSpPr>
        <p:pic>
          <p:nvPicPr>
            <p:cNvPr id="5" name="Picture 2" descr="Tả về bốn mùa Lớp 2 - Tập làm văn lớp 2 (61 mẫu)">
              <a:extLst>
                <a:ext uri="{FF2B5EF4-FFF2-40B4-BE49-F238E27FC236}">
                  <a16:creationId xmlns:a16="http://schemas.microsoft.com/office/drawing/2014/main" id="{F09AC94F-79C6-4100-9E08-BD67ECC33605}"/>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26772"/>
            <a:stretch/>
          </p:blipFill>
          <p:spPr bwMode="auto">
            <a:xfrm>
              <a:off x="555127" y="1325033"/>
              <a:ext cx="5658958" cy="1888634"/>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a:extLst>
                <a:ext uri="{FF2B5EF4-FFF2-40B4-BE49-F238E27FC236}">
                  <a16:creationId xmlns:a16="http://schemas.microsoft.com/office/drawing/2014/main" id="{1D8C0D3B-85F8-4C93-AF82-7D532C8CB993}"/>
                </a:ext>
              </a:extLst>
            </p:cNvPr>
            <p:cNvSpPr/>
            <p:nvPr/>
          </p:nvSpPr>
          <p:spPr>
            <a:xfrm>
              <a:off x="845448" y="3213667"/>
              <a:ext cx="5368637" cy="427558"/>
            </a:xfrm>
            <a:prstGeom prst="rect">
              <a:avLst/>
            </a:prstGeom>
          </p:spPr>
          <p:txBody>
            <a:bodyPr wrap="square">
              <a:spAutoFit/>
            </a:bodyPr>
            <a:lstStyle/>
            <a:p>
              <a:r>
                <a:rPr lang="vi-VN" sz="2000" b="1" dirty="0">
                  <a:latin typeface="Times New Roman" panose="02020603050405020304" pitchFamily="18" charset="0"/>
                  <a:cs typeface="Times New Roman" panose="02020603050405020304" pitchFamily="18" charset="0"/>
                </a:rPr>
                <a:t>Xuân               Hạ                   Thu              Đông</a:t>
              </a:r>
            </a:p>
          </p:txBody>
        </p:sp>
      </p:grpSp>
      <p:sp>
        <p:nvSpPr>
          <p:cNvPr id="7" name="Rectangle 6">
            <a:extLst>
              <a:ext uri="{FF2B5EF4-FFF2-40B4-BE49-F238E27FC236}">
                <a16:creationId xmlns:a16="http://schemas.microsoft.com/office/drawing/2014/main" id="{C55369C5-A2FE-4BDF-AE62-38380232DF65}"/>
              </a:ext>
            </a:extLst>
          </p:cNvPr>
          <p:cNvSpPr/>
          <p:nvPr/>
        </p:nvSpPr>
        <p:spPr>
          <a:xfrm>
            <a:off x="604972" y="3924640"/>
            <a:ext cx="1345240" cy="400110"/>
          </a:xfrm>
          <a:prstGeom prst="rect">
            <a:avLst/>
          </a:prstGeom>
          <a:solidFill>
            <a:schemeClr val="accent2"/>
          </a:solidFill>
          <a:scene3d>
            <a:camera prst="orthographicFront"/>
            <a:lightRig rig="threePt" dir="t"/>
          </a:scene3d>
          <a:sp3d>
            <a:bevelT/>
          </a:sp3d>
        </p:spPr>
        <p:txBody>
          <a:bodyPr wrap="none">
            <a:spAutoFit/>
          </a:bodyPr>
          <a:lstStyle/>
          <a:p>
            <a:r>
              <a:rPr lang="vi-VN" sz="2000" b="1" dirty="0">
                <a:latin typeface="Times New Roman" panose="02020603050405020304" pitchFamily="18" charset="0"/>
                <a:cs typeface="Times New Roman" panose="02020603050405020304" pitchFamily="18" charset="0"/>
              </a:rPr>
              <a:t>Miền Nam</a:t>
            </a:r>
          </a:p>
        </p:txBody>
      </p:sp>
      <p:grpSp>
        <p:nvGrpSpPr>
          <p:cNvPr id="8" name="Group 7">
            <a:extLst>
              <a:ext uri="{FF2B5EF4-FFF2-40B4-BE49-F238E27FC236}">
                <a16:creationId xmlns:a16="http://schemas.microsoft.com/office/drawing/2014/main" id="{F5ABAA6F-5A9E-48E7-88AA-0A00662695DB}"/>
              </a:ext>
            </a:extLst>
          </p:cNvPr>
          <p:cNvGrpSpPr/>
          <p:nvPr/>
        </p:nvGrpSpPr>
        <p:grpSpPr>
          <a:xfrm>
            <a:off x="2641226" y="3508782"/>
            <a:ext cx="3274152" cy="1462260"/>
            <a:chOff x="2641226" y="3447822"/>
            <a:chExt cx="3274152" cy="1462260"/>
          </a:xfrm>
        </p:grpSpPr>
        <p:pic>
          <p:nvPicPr>
            <p:cNvPr id="9" name="Picture 4" descr="Sổ tay du lịch mùa mưa - Vntrip.vn">
              <a:extLst>
                <a:ext uri="{FF2B5EF4-FFF2-40B4-BE49-F238E27FC236}">
                  <a16:creationId xmlns:a16="http://schemas.microsoft.com/office/drawing/2014/main" id="{557F033A-8B31-411C-804E-6843951F4BD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41226" y="3447822"/>
              <a:ext cx="1470274" cy="1102706"/>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6" descr="Dựa vào bảng số liệu, em hãy cho biết ở Buôn Ma Thuật, mùa khô vào những  tháng nào | Địa lí lớp 4">
              <a:extLst>
                <a:ext uri="{FF2B5EF4-FFF2-40B4-BE49-F238E27FC236}">
                  <a16:creationId xmlns:a16="http://schemas.microsoft.com/office/drawing/2014/main" id="{196A6911-4239-41CB-9DC2-6E29DC9A792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266184" y="3447823"/>
              <a:ext cx="1649194" cy="1096790"/>
            </a:xfrm>
            <a:prstGeom prst="rect">
              <a:avLst/>
            </a:prstGeom>
            <a:noFill/>
            <a:extLst>
              <a:ext uri="{909E8E84-426E-40DD-AFC4-6F175D3DCCD1}">
                <a14:hiddenFill xmlns:a14="http://schemas.microsoft.com/office/drawing/2010/main">
                  <a:solidFill>
                    <a:srgbClr val="FFFFFF"/>
                  </a:solidFill>
                </a14:hiddenFill>
              </a:ext>
            </a:extLst>
          </p:spPr>
        </p:pic>
        <p:sp>
          <p:nvSpPr>
            <p:cNvPr id="11" name="Rectangle 10">
              <a:extLst>
                <a:ext uri="{FF2B5EF4-FFF2-40B4-BE49-F238E27FC236}">
                  <a16:creationId xmlns:a16="http://schemas.microsoft.com/office/drawing/2014/main" id="{1466BCE1-FBA2-4F2A-8723-DDEB7945EF09}"/>
                </a:ext>
              </a:extLst>
            </p:cNvPr>
            <p:cNvSpPr/>
            <p:nvPr/>
          </p:nvSpPr>
          <p:spPr>
            <a:xfrm>
              <a:off x="2817352" y="4509972"/>
              <a:ext cx="3033131" cy="400110"/>
            </a:xfrm>
            <a:prstGeom prst="rect">
              <a:avLst/>
            </a:prstGeom>
          </p:spPr>
          <p:txBody>
            <a:bodyPr wrap="square">
              <a:spAutoFit/>
            </a:bodyPr>
            <a:lstStyle/>
            <a:p>
              <a:r>
                <a:rPr lang="vi-VN" sz="2000" b="1" dirty="0">
                  <a:latin typeface="Times New Roman" panose="02020603050405020304" pitchFamily="18" charset="0"/>
                  <a:cs typeface="Times New Roman" panose="02020603050405020304" pitchFamily="18" charset="0"/>
                </a:rPr>
                <a:t>Mùa mưa           Mùa khô</a:t>
              </a:r>
            </a:p>
          </p:txBody>
        </p:sp>
      </p:grpSp>
    </p:spTree>
    <p:extLst>
      <p:ext uri="{BB962C8B-B14F-4D97-AF65-F5344CB8AC3E}">
        <p14:creationId xmlns:p14="http://schemas.microsoft.com/office/powerpoint/2010/main" val="2377150258"/>
      </p:ext>
    </p:extLst>
  </p:cSld>
  <p:clrMapOvr>
    <a:masterClrMapping/>
  </p:clrMapOvr>
  <mc:AlternateContent xmlns:mc="http://schemas.openxmlformats.org/markup-compatibility/2006" xmlns:p14="http://schemas.microsoft.com/office/powerpoint/2010/main">
    <mc:Choice Requires="p14">
      <p:transition>
        <p14:prism/>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ipe(left)">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wipe(left)">
                                      <p:cBhvr>
                                        <p:cTn id="17" dur="5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wipe(left)">
                                      <p:cBhvr>
                                        <p:cTn id="2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7"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Bộ SGK Lớp 6 - Kết nối tri thức với cuộc sống - Công ty Cổ phần Đầu tư và  Phát triển Giáo dục Phương Nam">
            <a:extLst>
              <a:ext uri="{FF2B5EF4-FFF2-40B4-BE49-F238E27FC236}">
                <a16:creationId xmlns:a16="http://schemas.microsoft.com/office/drawing/2014/main" id="{D1A59C5F-5E2A-465C-A839-19558C4E4B23}"/>
              </a:ext>
            </a:extLst>
          </p:cNvPr>
          <p:cNvPicPr>
            <a:picLocks noChangeAspect="1" noChangeArrowheads="1"/>
          </p:cNvPicPr>
          <p:nvPr/>
        </p:nvPicPr>
        <p:blipFill>
          <a:blip r:embed="rId3">
            <a:extLst>
              <a:ext uri="{BEBA8EAE-BF5A-486C-A8C5-ECC9F3942E4B}">
                <a14:imgProps xmlns:a14="http://schemas.microsoft.com/office/drawing/2010/main">
                  <a14:imgLayer r:embed="rId4">
                    <a14:imgEffect>
                      <a14:sharpenSoften amount="50000"/>
                    </a14:imgEffect>
                  </a14:imgLayer>
                </a14:imgProps>
              </a:ext>
              <a:ext uri="{28A0092B-C50C-407E-A947-70E740481C1C}">
                <a14:useLocalDpi xmlns:a14="http://schemas.microsoft.com/office/drawing/2010/main" val="0"/>
              </a:ext>
            </a:extLst>
          </a:blip>
          <a:srcRect/>
          <a:stretch>
            <a:fillRect/>
          </a:stretch>
        </p:blipFill>
        <p:spPr bwMode="auto">
          <a:xfrm>
            <a:off x="271662" y="248584"/>
            <a:ext cx="1143336" cy="1143336"/>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a:extLst>
              <a:ext uri="{FF2B5EF4-FFF2-40B4-BE49-F238E27FC236}">
                <a16:creationId xmlns:a16="http://schemas.microsoft.com/office/drawing/2014/main" id="{AE6F9BAC-FC5F-459A-A503-33E61C3347AC}"/>
              </a:ext>
            </a:extLst>
          </p:cNvPr>
          <p:cNvPicPr>
            <a:picLocks noChangeAspect="1"/>
          </p:cNvPicPr>
          <p:nvPr/>
        </p:nvPicPr>
        <p:blipFill>
          <a:blip r:embed="rId5"/>
          <a:stretch>
            <a:fillRect/>
          </a:stretch>
        </p:blipFill>
        <p:spPr>
          <a:xfrm>
            <a:off x="1475422" y="690880"/>
            <a:ext cx="3702948" cy="3769269"/>
          </a:xfrm>
          <a:prstGeom prst="rect">
            <a:avLst/>
          </a:prstGeom>
        </p:spPr>
      </p:pic>
    </p:spTree>
    <p:custDataLst>
      <p:tags r:id="rId1"/>
    </p:custDataLst>
    <p:extLst>
      <p:ext uri="{BB962C8B-B14F-4D97-AF65-F5344CB8AC3E}">
        <p14:creationId xmlns:p14="http://schemas.microsoft.com/office/powerpoint/2010/main" val="2868213920"/>
      </p:ext>
    </p:extLst>
  </p:cSld>
  <p:clrMapOvr>
    <a:masterClrMapping/>
  </p:clrMapOvr>
  <mc:AlternateContent xmlns:mc="http://schemas.openxmlformats.org/markup-compatibility/2006" xmlns:p14="http://schemas.microsoft.com/office/powerpoint/2010/main">
    <mc:Choice Requires="p14">
      <p:transition>
        <p14:prism/>
      </p:transition>
    </mc:Choice>
    <mc:Fallback xmlns="">
      <p:transition>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1649"/>
        <p:cNvGrpSpPr/>
        <p:nvPr/>
      </p:nvGrpSpPr>
      <p:grpSpPr>
        <a:xfrm>
          <a:off x="0" y="0"/>
          <a:ext cx="0" cy="0"/>
          <a:chOff x="0" y="0"/>
          <a:chExt cx="0" cy="0"/>
        </a:xfrm>
      </p:grpSpPr>
      <p:sp>
        <p:nvSpPr>
          <p:cNvPr id="12" name="TextBox 11">
            <a:extLst>
              <a:ext uri="{FF2B5EF4-FFF2-40B4-BE49-F238E27FC236}">
                <a16:creationId xmlns:a16="http://schemas.microsoft.com/office/drawing/2014/main" id="{03294A48-5128-4508-BFB7-94AD3F5984A4}"/>
              </a:ext>
            </a:extLst>
          </p:cNvPr>
          <p:cNvSpPr txBox="1"/>
          <p:nvPr/>
        </p:nvSpPr>
        <p:spPr>
          <a:xfrm>
            <a:off x="400049" y="397053"/>
            <a:ext cx="4436111" cy="507831"/>
          </a:xfrm>
          <a:prstGeom prst="rect">
            <a:avLst/>
          </a:prstGeom>
          <a:noFill/>
        </p:spPr>
        <p:txBody>
          <a:bodyPr wrap="square" rtlCol="0">
            <a:spAutoFit/>
          </a:bodyPr>
          <a:lstStyle/>
          <a:p>
            <a:r>
              <a:rPr lang="en-US" sz="2700" b="1" dirty="0">
                <a:latin typeface="Times New Roman" pitchFamily="18" charset="0"/>
                <a:cs typeface="Times New Roman" pitchFamily="18" charset="0"/>
              </a:rPr>
              <a:t>B</a:t>
            </a:r>
            <a:r>
              <a:rPr lang="vi-VN" sz="2700" b="1" dirty="0">
                <a:latin typeface="Times New Roman" pitchFamily="18" charset="0"/>
                <a:cs typeface="Times New Roman" pitchFamily="18" charset="0"/>
              </a:rPr>
              <a:t>ài </a:t>
            </a:r>
            <a:r>
              <a:rPr lang="en-US" sz="2700" b="1" dirty="0" err="1">
                <a:latin typeface="Times New Roman" pitchFamily="18" charset="0"/>
                <a:cs typeface="Times New Roman" pitchFamily="18" charset="0"/>
              </a:rPr>
              <a:t>đọc</a:t>
            </a:r>
            <a:r>
              <a:rPr lang="vi-VN" sz="2700" b="1" dirty="0">
                <a:latin typeface="Times New Roman" pitchFamily="18" charset="0"/>
                <a:cs typeface="Times New Roman" pitchFamily="18" charset="0"/>
              </a:rPr>
              <a:t> </a:t>
            </a:r>
            <a:r>
              <a:rPr lang="en-US" sz="2700" b="1" dirty="0" err="1">
                <a:latin typeface="Times New Roman" pitchFamily="18" charset="0"/>
                <a:cs typeface="Times New Roman" pitchFamily="18" charset="0"/>
              </a:rPr>
              <a:t>nói</a:t>
            </a:r>
            <a:r>
              <a:rPr lang="en-US" sz="2700" b="1" dirty="0">
                <a:latin typeface="Times New Roman" pitchFamily="18" charset="0"/>
                <a:cs typeface="Times New Roman" pitchFamily="18" charset="0"/>
              </a:rPr>
              <a:t> </a:t>
            </a:r>
            <a:r>
              <a:rPr lang="en-US" sz="2700" b="1" dirty="0" err="1">
                <a:latin typeface="Times New Roman" pitchFamily="18" charset="0"/>
                <a:cs typeface="Times New Roman" pitchFamily="18" charset="0"/>
              </a:rPr>
              <a:t>về</a:t>
            </a:r>
            <a:r>
              <a:rPr lang="en-US" sz="2700" b="1" dirty="0">
                <a:latin typeface="Times New Roman" pitchFamily="18" charset="0"/>
                <a:cs typeface="Times New Roman" pitchFamily="18" charset="0"/>
              </a:rPr>
              <a:t> </a:t>
            </a:r>
            <a:r>
              <a:rPr lang="en-US" sz="2700" b="1" dirty="0" err="1">
                <a:latin typeface="Times New Roman" pitchFamily="18" charset="0"/>
                <a:cs typeface="Times New Roman" pitchFamily="18" charset="0"/>
              </a:rPr>
              <a:t>nội</a:t>
            </a:r>
            <a:r>
              <a:rPr lang="en-US" sz="2700" b="1" dirty="0">
                <a:latin typeface="Times New Roman" pitchFamily="18" charset="0"/>
                <a:cs typeface="Times New Roman" pitchFamily="18" charset="0"/>
              </a:rPr>
              <a:t> dung </a:t>
            </a:r>
            <a:r>
              <a:rPr lang="vi-VN" sz="2700" b="1" dirty="0">
                <a:latin typeface="Times New Roman" pitchFamily="18" charset="0"/>
                <a:cs typeface="Times New Roman" pitchFamily="18" charset="0"/>
              </a:rPr>
              <a:t>gì?</a:t>
            </a:r>
            <a:endParaRPr lang="en-US" sz="2700" b="1" dirty="0">
              <a:latin typeface="Times New Roman" pitchFamily="18" charset="0"/>
              <a:cs typeface="Times New Roman" pitchFamily="18" charset="0"/>
            </a:endParaRPr>
          </a:p>
        </p:txBody>
      </p:sp>
      <p:sp>
        <p:nvSpPr>
          <p:cNvPr id="13" name="TextBox 12">
            <a:extLst>
              <a:ext uri="{FF2B5EF4-FFF2-40B4-BE49-F238E27FC236}">
                <a16:creationId xmlns:a16="http://schemas.microsoft.com/office/drawing/2014/main" id="{CC276F55-83B7-4445-99D9-142DBE549B7E}"/>
              </a:ext>
            </a:extLst>
          </p:cNvPr>
          <p:cNvSpPr txBox="1"/>
          <p:nvPr/>
        </p:nvSpPr>
        <p:spPr>
          <a:xfrm>
            <a:off x="217462" y="1043128"/>
            <a:ext cx="6423076" cy="1971454"/>
          </a:xfrm>
          <a:prstGeom prst="rect">
            <a:avLst/>
          </a:prstGeom>
          <a:solidFill>
            <a:schemeClr val="accent2"/>
          </a:solidFill>
          <a:ln>
            <a:solidFill>
              <a:srgbClr val="FF0000"/>
            </a:solidFill>
          </a:ln>
        </p:spPr>
        <p:txBody>
          <a:bodyPr wrap="square" lIns="108857" tIns="54428" rIns="108857" bIns="54428" rtlCol="0">
            <a:spAutoFit/>
          </a:bodyPr>
          <a:lstStyle/>
          <a:p>
            <a:pPr>
              <a:lnSpc>
                <a:spcPct val="150000"/>
              </a:lnSpc>
            </a:pPr>
            <a:r>
              <a:rPr lang="en-US" sz="2700" b="1" dirty="0">
                <a:latin typeface="Times New Roman" pitchFamily="18" charset="0"/>
                <a:cs typeface="Times New Roman" pitchFamily="18" charset="0"/>
              </a:rPr>
              <a:t>       </a:t>
            </a:r>
            <a:r>
              <a:rPr lang="en-US" sz="2800" b="1" dirty="0" err="1">
                <a:latin typeface="Times New Roman"/>
                <a:ea typeface="Times New Roman"/>
                <a:cs typeface="Times New Roman"/>
                <a:sym typeface="Times New Roman"/>
              </a:rPr>
              <a:t>Giới</a:t>
            </a:r>
            <a:r>
              <a:rPr lang="en-US" sz="2800" b="1" dirty="0">
                <a:latin typeface="Times New Roman"/>
                <a:ea typeface="Times New Roman"/>
                <a:cs typeface="Times New Roman"/>
                <a:sym typeface="Times New Roman"/>
              </a:rPr>
              <a:t> </a:t>
            </a:r>
            <a:r>
              <a:rPr lang="en-US" sz="2800" b="1" dirty="0" err="1">
                <a:latin typeface="Times New Roman"/>
                <a:ea typeface="Times New Roman"/>
                <a:cs typeface="Times New Roman"/>
                <a:sym typeface="Times New Roman"/>
              </a:rPr>
              <a:t>thiệu</a:t>
            </a:r>
            <a:r>
              <a:rPr lang="en-US" sz="2800" b="1" dirty="0">
                <a:latin typeface="Times New Roman"/>
                <a:ea typeface="Times New Roman"/>
                <a:cs typeface="Times New Roman"/>
                <a:sym typeface="Times New Roman"/>
              </a:rPr>
              <a:t> </a:t>
            </a:r>
            <a:r>
              <a:rPr lang="en-US" sz="2800" b="1" dirty="0" err="1">
                <a:latin typeface="Times New Roman"/>
                <a:ea typeface="Times New Roman"/>
                <a:cs typeface="Times New Roman"/>
                <a:sym typeface="Times New Roman"/>
              </a:rPr>
              <a:t>về</a:t>
            </a:r>
            <a:r>
              <a:rPr lang="en-US" sz="2800" b="1" dirty="0">
                <a:latin typeface="Times New Roman"/>
                <a:ea typeface="Times New Roman"/>
                <a:cs typeface="Times New Roman"/>
                <a:sym typeface="Times New Roman"/>
              </a:rPr>
              <a:t> </a:t>
            </a:r>
            <a:r>
              <a:rPr lang="en-US" sz="2800" b="1" dirty="0" err="1">
                <a:latin typeface="Times New Roman"/>
                <a:ea typeface="Times New Roman"/>
                <a:cs typeface="Times New Roman"/>
                <a:sym typeface="Times New Roman"/>
              </a:rPr>
              <a:t>lịch</a:t>
            </a:r>
            <a:r>
              <a:rPr lang="en-US" sz="2800" b="1" dirty="0">
                <a:latin typeface="Times New Roman"/>
                <a:ea typeface="Times New Roman"/>
                <a:cs typeface="Times New Roman"/>
                <a:sym typeface="Times New Roman"/>
              </a:rPr>
              <a:t> </a:t>
            </a:r>
            <a:r>
              <a:rPr lang="en-US" sz="2800" b="1" dirty="0" err="1">
                <a:latin typeface="Times New Roman"/>
                <a:ea typeface="Times New Roman"/>
                <a:cs typeface="Times New Roman"/>
                <a:sym typeface="Times New Roman"/>
              </a:rPr>
              <a:t>sử</a:t>
            </a:r>
            <a:r>
              <a:rPr lang="en-US" sz="2800" b="1" dirty="0">
                <a:latin typeface="Times New Roman"/>
                <a:ea typeface="Times New Roman"/>
                <a:cs typeface="Times New Roman"/>
                <a:sym typeface="Times New Roman"/>
              </a:rPr>
              <a:t>, </a:t>
            </a:r>
            <a:r>
              <a:rPr lang="en-US" sz="2800" b="1" dirty="0" err="1">
                <a:latin typeface="Times New Roman"/>
                <a:ea typeface="Times New Roman"/>
                <a:cs typeface="Times New Roman"/>
                <a:sym typeface="Times New Roman"/>
              </a:rPr>
              <a:t>địa</a:t>
            </a:r>
            <a:r>
              <a:rPr lang="en-US" sz="2800" b="1" dirty="0">
                <a:latin typeface="Times New Roman"/>
                <a:ea typeface="Times New Roman"/>
                <a:cs typeface="Times New Roman"/>
                <a:sym typeface="Times New Roman"/>
              </a:rPr>
              <a:t> </a:t>
            </a:r>
            <a:r>
              <a:rPr lang="en-US" sz="2800" b="1" dirty="0" err="1">
                <a:latin typeface="Times New Roman"/>
                <a:ea typeface="Times New Roman"/>
                <a:cs typeface="Times New Roman"/>
                <a:sym typeface="Times New Roman"/>
              </a:rPr>
              <a:t>lí</a:t>
            </a:r>
            <a:r>
              <a:rPr lang="en-US" sz="2800" b="1" dirty="0">
                <a:latin typeface="Times New Roman"/>
                <a:ea typeface="Times New Roman"/>
                <a:cs typeface="Times New Roman"/>
                <a:sym typeface="Times New Roman"/>
              </a:rPr>
              <a:t>, </a:t>
            </a:r>
            <a:r>
              <a:rPr lang="en-US" sz="2800" b="1" dirty="0" err="1">
                <a:latin typeface="Times New Roman"/>
                <a:ea typeface="Times New Roman"/>
                <a:cs typeface="Times New Roman"/>
                <a:sym typeface="Times New Roman"/>
              </a:rPr>
              <a:t>khí</a:t>
            </a:r>
            <a:r>
              <a:rPr lang="en-US" sz="2800" b="1" dirty="0">
                <a:latin typeface="Times New Roman"/>
                <a:ea typeface="Times New Roman"/>
                <a:cs typeface="Times New Roman"/>
                <a:sym typeface="Times New Roman"/>
              </a:rPr>
              <a:t> </a:t>
            </a:r>
            <a:r>
              <a:rPr lang="en-US" sz="2800" b="1" dirty="0" err="1">
                <a:latin typeface="Times New Roman"/>
                <a:ea typeface="Times New Roman"/>
                <a:cs typeface="Times New Roman"/>
                <a:sym typeface="Times New Roman"/>
              </a:rPr>
              <a:t>hậu</a:t>
            </a:r>
            <a:r>
              <a:rPr lang="en-US" sz="2800" b="1" dirty="0">
                <a:latin typeface="Times New Roman"/>
                <a:ea typeface="Times New Roman"/>
                <a:cs typeface="Times New Roman"/>
                <a:sym typeface="Times New Roman"/>
              </a:rPr>
              <a:t>, </a:t>
            </a:r>
            <a:r>
              <a:rPr lang="en-US" sz="2800" b="1" dirty="0" err="1">
                <a:latin typeface="Times New Roman"/>
                <a:ea typeface="Times New Roman"/>
                <a:cs typeface="Times New Roman"/>
                <a:sym typeface="Times New Roman"/>
              </a:rPr>
              <a:t>trang</a:t>
            </a:r>
            <a:r>
              <a:rPr lang="en-US" sz="2800" b="1" dirty="0">
                <a:latin typeface="Times New Roman"/>
                <a:ea typeface="Times New Roman"/>
                <a:cs typeface="Times New Roman"/>
                <a:sym typeface="Times New Roman"/>
              </a:rPr>
              <a:t> </a:t>
            </a:r>
            <a:r>
              <a:rPr lang="en-US" sz="2800" b="1" dirty="0" err="1">
                <a:latin typeface="Times New Roman"/>
                <a:ea typeface="Times New Roman"/>
                <a:cs typeface="Times New Roman"/>
                <a:sym typeface="Times New Roman"/>
              </a:rPr>
              <a:t>phục</a:t>
            </a:r>
            <a:r>
              <a:rPr lang="en-US" sz="2800" b="1" dirty="0">
                <a:latin typeface="Times New Roman"/>
                <a:ea typeface="Times New Roman"/>
                <a:cs typeface="Times New Roman"/>
                <a:sym typeface="Times New Roman"/>
              </a:rPr>
              <a:t> </a:t>
            </a:r>
            <a:r>
              <a:rPr lang="en-US" sz="2800" b="1" dirty="0" err="1">
                <a:latin typeface="Times New Roman"/>
                <a:ea typeface="Times New Roman"/>
                <a:cs typeface="Times New Roman"/>
                <a:sym typeface="Times New Roman"/>
              </a:rPr>
              <a:t>truyền</a:t>
            </a:r>
            <a:r>
              <a:rPr lang="en-US" sz="2800" b="1" dirty="0">
                <a:latin typeface="Times New Roman"/>
                <a:ea typeface="Times New Roman"/>
                <a:cs typeface="Times New Roman"/>
                <a:sym typeface="Times New Roman"/>
              </a:rPr>
              <a:t> </a:t>
            </a:r>
            <a:r>
              <a:rPr lang="en-US" sz="2800" b="1" dirty="0" err="1">
                <a:latin typeface="Times New Roman"/>
                <a:ea typeface="Times New Roman"/>
                <a:cs typeface="Times New Roman"/>
                <a:sym typeface="Times New Roman"/>
              </a:rPr>
              <a:t>thống</a:t>
            </a:r>
            <a:r>
              <a:rPr lang="en-US" sz="2800" b="1" dirty="0">
                <a:latin typeface="Times New Roman"/>
                <a:ea typeface="Times New Roman"/>
                <a:cs typeface="Times New Roman"/>
                <a:sym typeface="Times New Roman"/>
              </a:rPr>
              <a:t> </a:t>
            </a:r>
            <a:r>
              <a:rPr lang="en-US" sz="2800" b="1" dirty="0" err="1">
                <a:latin typeface="Times New Roman"/>
                <a:ea typeface="Times New Roman"/>
                <a:cs typeface="Times New Roman"/>
                <a:sym typeface="Times New Roman"/>
              </a:rPr>
              <a:t>của</a:t>
            </a:r>
            <a:r>
              <a:rPr lang="en-US" sz="2800" b="1" dirty="0">
                <a:latin typeface="Times New Roman"/>
                <a:ea typeface="Times New Roman"/>
                <a:cs typeface="Times New Roman"/>
                <a:sym typeface="Times New Roman"/>
              </a:rPr>
              <a:t> </a:t>
            </a:r>
            <a:r>
              <a:rPr lang="en-US" sz="2800" b="1" dirty="0" err="1">
                <a:latin typeface="Times New Roman"/>
                <a:ea typeface="Times New Roman"/>
                <a:cs typeface="Times New Roman"/>
                <a:sym typeface="Times New Roman"/>
              </a:rPr>
              <a:t>người</a:t>
            </a:r>
            <a:r>
              <a:rPr lang="en-US" sz="2800" b="1" dirty="0">
                <a:latin typeface="Times New Roman"/>
                <a:ea typeface="Times New Roman"/>
                <a:cs typeface="Times New Roman"/>
                <a:sym typeface="Times New Roman"/>
              </a:rPr>
              <a:t> </a:t>
            </a:r>
            <a:r>
              <a:rPr lang="en-US" sz="2800" b="1" dirty="0" err="1">
                <a:latin typeface="Times New Roman"/>
                <a:ea typeface="Times New Roman"/>
                <a:cs typeface="Times New Roman"/>
                <a:sym typeface="Times New Roman"/>
              </a:rPr>
              <a:t>Việt</a:t>
            </a:r>
            <a:r>
              <a:rPr lang="en-US" sz="2800" b="1" dirty="0">
                <a:latin typeface="Times New Roman"/>
                <a:ea typeface="Times New Roman"/>
                <a:cs typeface="Times New Roman"/>
                <a:sym typeface="Times New Roman"/>
              </a:rPr>
              <a:t> Nam.</a:t>
            </a:r>
            <a:endParaRPr lang="en-US" sz="2800" b="1" dirty="0">
              <a:latin typeface="Times New Roman" pitchFamily="18" charset="0"/>
              <a:cs typeface="Times New Roman" pitchFamily="18" charset="0"/>
            </a:endParaRPr>
          </a:p>
        </p:txBody>
      </p:sp>
      <p:sp>
        <p:nvSpPr>
          <p:cNvPr id="16" name="TextBox 15">
            <a:extLst>
              <a:ext uri="{FF2B5EF4-FFF2-40B4-BE49-F238E27FC236}">
                <a16:creationId xmlns:a16="http://schemas.microsoft.com/office/drawing/2014/main" id="{F6E3563C-5E26-448F-A7FC-5D6DDDEC298A}"/>
              </a:ext>
            </a:extLst>
          </p:cNvPr>
          <p:cNvSpPr txBox="1"/>
          <p:nvPr/>
        </p:nvSpPr>
        <p:spPr>
          <a:xfrm>
            <a:off x="2002417" y="438659"/>
            <a:ext cx="2429149" cy="507831"/>
          </a:xfrm>
          <a:prstGeom prst="rect">
            <a:avLst/>
          </a:prstGeom>
          <a:noFill/>
        </p:spPr>
        <p:txBody>
          <a:bodyPr wrap="square" rtlCol="0">
            <a:spAutoFit/>
          </a:bodyPr>
          <a:lstStyle/>
          <a:p>
            <a:pPr algn="ctr"/>
            <a:r>
              <a:rPr lang="en-US" sz="2700" b="1" dirty="0" err="1">
                <a:solidFill>
                  <a:srgbClr val="FF0000"/>
                </a:solidFill>
                <a:latin typeface="Times New Roman" panose="02020603050405020304" pitchFamily="18" charset="0"/>
                <a:cs typeface="Times New Roman" panose="02020603050405020304" pitchFamily="18" charset="0"/>
              </a:rPr>
              <a:t>Nội</a:t>
            </a:r>
            <a:r>
              <a:rPr lang="en-US" sz="2700" b="1" dirty="0">
                <a:solidFill>
                  <a:srgbClr val="FF0000"/>
                </a:solidFill>
                <a:latin typeface="Times New Roman" panose="02020603050405020304" pitchFamily="18" charset="0"/>
                <a:cs typeface="Times New Roman" panose="02020603050405020304" pitchFamily="18" charset="0"/>
              </a:rPr>
              <a:t> dung</a:t>
            </a:r>
          </a:p>
        </p:txBody>
      </p:sp>
      <p:sp>
        <p:nvSpPr>
          <p:cNvPr id="5" name="Rounded Rectangle 4"/>
          <p:cNvSpPr/>
          <p:nvPr/>
        </p:nvSpPr>
        <p:spPr>
          <a:xfrm>
            <a:off x="2002417" y="3014582"/>
            <a:ext cx="2078190" cy="457076"/>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r>
              <a:rPr lang="en-US" sz="2700" b="1" dirty="0" err="1">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Cách</a:t>
            </a:r>
            <a:r>
              <a:rPr lang="en-US" sz="2700" b="1" dirty="0">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2700" b="1" dirty="0" err="1">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đọc</a:t>
            </a:r>
            <a:endParaRPr lang="en-US" sz="2700" b="1"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endParaRPr>
          </a:p>
        </p:txBody>
      </p:sp>
      <p:sp>
        <p:nvSpPr>
          <p:cNvPr id="6" name="TextBox 5"/>
          <p:cNvSpPr txBox="1"/>
          <p:nvPr/>
        </p:nvSpPr>
        <p:spPr>
          <a:xfrm>
            <a:off x="247522" y="3471658"/>
            <a:ext cx="6676159" cy="923330"/>
          </a:xfrm>
          <a:prstGeom prst="rect">
            <a:avLst/>
          </a:prstGeom>
          <a:noFill/>
        </p:spPr>
        <p:txBody>
          <a:bodyPr wrap="square" rtlCol="0">
            <a:spAutoFit/>
          </a:bodyPr>
          <a:lstStyle/>
          <a:p>
            <a:r>
              <a:rPr lang="en-US" sz="2700" b="1" dirty="0">
                <a:solidFill>
                  <a:srgbClr val="0000CC"/>
                </a:solidFill>
                <a:latin typeface="Times New Roman" panose="02020603050405020304" pitchFamily="18" charset="0"/>
                <a:cs typeface="Times New Roman" panose="02020603050405020304" pitchFamily="18" charset="0"/>
              </a:rPr>
              <a:t>- </a:t>
            </a:r>
            <a:r>
              <a:rPr lang="en-US" sz="2700" b="1" dirty="0" err="1">
                <a:solidFill>
                  <a:srgbClr val="0000CC"/>
                </a:solidFill>
                <a:latin typeface="Times New Roman" panose="02020603050405020304" pitchFamily="18" charset="0"/>
                <a:cs typeface="Times New Roman" panose="02020603050405020304" pitchFamily="18" charset="0"/>
              </a:rPr>
              <a:t>Đọc</a:t>
            </a:r>
            <a:r>
              <a:rPr lang="en-US" sz="2700" b="1" dirty="0">
                <a:solidFill>
                  <a:srgbClr val="0000CC"/>
                </a:solidFill>
                <a:latin typeface="Times New Roman" panose="02020603050405020304" pitchFamily="18" charset="0"/>
                <a:cs typeface="Times New Roman" panose="02020603050405020304" pitchFamily="18" charset="0"/>
              </a:rPr>
              <a:t> </a:t>
            </a:r>
            <a:r>
              <a:rPr lang="en-US" sz="2700" b="1" dirty="0" err="1">
                <a:solidFill>
                  <a:srgbClr val="0000CC"/>
                </a:solidFill>
                <a:latin typeface="Times New Roman" panose="02020603050405020304" pitchFamily="18" charset="0"/>
                <a:cs typeface="Times New Roman" panose="02020603050405020304" pitchFamily="18" charset="0"/>
              </a:rPr>
              <a:t>đúng</a:t>
            </a:r>
            <a:r>
              <a:rPr lang="en-US" sz="2700" b="1" dirty="0">
                <a:solidFill>
                  <a:srgbClr val="0000CC"/>
                </a:solidFill>
                <a:latin typeface="Times New Roman" panose="02020603050405020304" pitchFamily="18" charset="0"/>
                <a:cs typeface="Times New Roman" panose="02020603050405020304" pitchFamily="18" charset="0"/>
              </a:rPr>
              <a:t> </a:t>
            </a:r>
            <a:r>
              <a:rPr lang="en-US" sz="2700" b="1" dirty="0" err="1">
                <a:solidFill>
                  <a:srgbClr val="0000CC"/>
                </a:solidFill>
                <a:latin typeface="Times New Roman" panose="02020603050405020304" pitchFamily="18" charset="0"/>
                <a:cs typeface="Times New Roman" panose="02020603050405020304" pitchFamily="18" charset="0"/>
              </a:rPr>
              <a:t>các</a:t>
            </a:r>
            <a:r>
              <a:rPr lang="en-US" sz="2700" b="1" dirty="0">
                <a:solidFill>
                  <a:srgbClr val="0000CC"/>
                </a:solidFill>
                <a:latin typeface="Times New Roman" panose="02020603050405020304" pitchFamily="18" charset="0"/>
                <a:cs typeface="Times New Roman" panose="02020603050405020304" pitchFamily="18" charset="0"/>
              </a:rPr>
              <a:t> </a:t>
            </a:r>
            <a:r>
              <a:rPr lang="en-US" sz="2700" b="1" dirty="0" err="1">
                <a:solidFill>
                  <a:srgbClr val="0000CC"/>
                </a:solidFill>
                <a:latin typeface="Times New Roman" panose="02020603050405020304" pitchFamily="18" charset="0"/>
                <a:cs typeface="Times New Roman" panose="02020603050405020304" pitchFamily="18" charset="0"/>
              </a:rPr>
              <a:t>từ</a:t>
            </a:r>
            <a:r>
              <a:rPr lang="en-US" sz="2700" b="1" dirty="0">
                <a:solidFill>
                  <a:srgbClr val="0000CC"/>
                </a:solidFill>
                <a:latin typeface="Times New Roman" panose="02020603050405020304" pitchFamily="18" charset="0"/>
                <a:cs typeface="Times New Roman" panose="02020603050405020304" pitchFamily="18" charset="0"/>
              </a:rPr>
              <a:t> </a:t>
            </a:r>
            <a:r>
              <a:rPr lang="en-US" sz="2700" b="1" dirty="0" err="1">
                <a:solidFill>
                  <a:srgbClr val="0000CC"/>
                </a:solidFill>
                <a:latin typeface="Times New Roman" panose="02020603050405020304" pitchFamily="18" charset="0"/>
                <a:cs typeface="Times New Roman" panose="02020603050405020304" pitchFamily="18" charset="0"/>
              </a:rPr>
              <a:t>ngữ</a:t>
            </a:r>
            <a:endParaRPr lang="en-US" sz="2700" b="1" dirty="0">
              <a:solidFill>
                <a:srgbClr val="0000CC"/>
              </a:solidFill>
              <a:latin typeface="Times New Roman" panose="02020603050405020304" pitchFamily="18" charset="0"/>
              <a:cs typeface="Times New Roman" panose="02020603050405020304" pitchFamily="18" charset="0"/>
            </a:endParaRPr>
          </a:p>
          <a:p>
            <a:r>
              <a:rPr lang="en-US" sz="2700" b="1" dirty="0">
                <a:solidFill>
                  <a:srgbClr val="0000CC"/>
                </a:solidFill>
                <a:latin typeface="Times New Roman" panose="02020603050405020304" pitchFamily="18" charset="0"/>
                <a:cs typeface="Times New Roman" panose="02020603050405020304" pitchFamily="18" charset="0"/>
              </a:rPr>
              <a:t>- </a:t>
            </a:r>
            <a:r>
              <a:rPr lang="en-US" sz="2700" b="1" dirty="0" err="1">
                <a:solidFill>
                  <a:srgbClr val="0000CC"/>
                </a:solidFill>
                <a:latin typeface="Times New Roman" panose="02020603050405020304" pitchFamily="18" charset="0"/>
                <a:cs typeface="Times New Roman" panose="02020603050405020304" pitchFamily="18" charset="0"/>
              </a:rPr>
              <a:t>Đọc</a:t>
            </a:r>
            <a:r>
              <a:rPr lang="en-US" sz="2700" b="1" dirty="0">
                <a:solidFill>
                  <a:srgbClr val="0000CC"/>
                </a:solidFill>
                <a:latin typeface="Times New Roman" panose="02020603050405020304" pitchFamily="18" charset="0"/>
                <a:cs typeface="Times New Roman" panose="02020603050405020304" pitchFamily="18" charset="0"/>
              </a:rPr>
              <a:t> to, </a:t>
            </a:r>
            <a:r>
              <a:rPr lang="en-US" sz="2700" b="1" dirty="0" err="1">
                <a:solidFill>
                  <a:srgbClr val="0000CC"/>
                </a:solidFill>
                <a:latin typeface="Times New Roman" panose="02020603050405020304" pitchFamily="18" charset="0"/>
                <a:cs typeface="Times New Roman" panose="02020603050405020304" pitchFamily="18" charset="0"/>
              </a:rPr>
              <a:t>rõ</a:t>
            </a:r>
            <a:r>
              <a:rPr lang="en-US" sz="2700" b="1" dirty="0">
                <a:solidFill>
                  <a:srgbClr val="0000CC"/>
                </a:solidFill>
                <a:latin typeface="Times New Roman" panose="02020603050405020304" pitchFamily="18" charset="0"/>
                <a:cs typeface="Times New Roman" panose="02020603050405020304" pitchFamily="18" charset="0"/>
              </a:rPr>
              <a:t> </a:t>
            </a:r>
            <a:r>
              <a:rPr lang="en-US" sz="2700" b="1" dirty="0" err="1">
                <a:solidFill>
                  <a:srgbClr val="0000CC"/>
                </a:solidFill>
                <a:latin typeface="Times New Roman" panose="02020603050405020304" pitchFamily="18" charset="0"/>
                <a:cs typeface="Times New Roman" panose="02020603050405020304" pitchFamily="18" charset="0"/>
              </a:rPr>
              <a:t>ràng</a:t>
            </a:r>
            <a:r>
              <a:rPr lang="en-US" sz="2700" b="1" dirty="0">
                <a:solidFill>
                  <a:srgbClr val="0000CC"/>
                </a:solidFill>
                <a:latin typeface="Times New Roman" panose="02020603050405020304" pitchFamily="18" charset="0"/>
                <a:cs typeface="Times New Roman" panose="02020603050405020304" pitchFamily="18" charset="0"/>
              </a:rPr>
              <a:t>, </a:t>
            </a:r>
            <a:r>
              <a:rPr lang="en-US" sz="2700" b="1" dirty="0" err="1">
                <a:solidFill>
                  <a:srgbClr val="0000CC"/>
                </a:solidFill>
                <a:latin typeface="Times New Roman" panose="02020603050405020304" pitchFamily="18" charset="0"/>
                <a:cs typeface="Times New Roman" panose="02020603050405020304" pitchFamily="18" charset="0"/>
              </a:rPr>
              <a:t>ngắt</a:t>
            </a:r>
            <a:r>
              <a:rPr lang="en-US" sz="2700" b="1" dirty="0">
                <a:solidFill>
                  <a:srgbClr val="0000CC"/>
                </a:solidFill>
                <a:latin typeface="Times New Roman" panose="02020603050405020304" pitchFamily="18" charset="0"/>
                <a:cs typeface="Times New Roman" panose="02020603050405020304" pitchFamily="18" charset="0"/>
              </a:rPr>
              <a:t> </a:t>
            </a:r>
            <a:r>
              <a:rPr lang="en-US" sz="2700" b="1" dirty="0" err="1">
                <a:solidFill>
                  <a:srgbClr val="0000CC"/>
                </a:solidFill>
                <a:latin typeface="Times New Roman" panose="02020603050405020304" pitchFamily="18" charset="0"/>
                <a:cs typeface="Times New Roman" panose="02020603050405020304" pitchFamily="18" charset="0"/>
              </a:rPr>
              <a:t>nghỉ</a:t>
            </a:r>
            <a:r>
              <a:rPr lang="en-US" sz="2700" b="1" dirty="0">
                <a:solidFill>
                  <a:srgbClr val="0000CC"/>
                </a:solidFill>
                <a:latin typeface="Times New Roman" panose="02020603050405020304" pitchFamily="18" charset="0"/>
                <a:cs typeface="Times New Roman" panose="02020603050405020304" pitchFamily="18" charset="0"/>
              </a:rPr>
              <a:t> </a:t>
            </a:r>
            <a:r>
              <a:rPr lang="en-US" sz="2700" b="1" dirty="0" err="1">
                <a:solidFill>
                  <a:srgbClr val="0000CC"/>
                </a:solidFill>
                <a:latin typeface="Times New Roman" panose="02020603050405020304" pitchFamily="18" charset="0"/>
                <a:cs typeface="Times New Roman" panose="02020603050405020304" pitchFamily="18" charset="0"/>
              </a:rPr>
              <a:t>đúng</a:t>
            </a:r>
            <a:r>
              <a:rPr lang="en-US" sz="2700" b="1" dirty="0">
                <a:solidFill>
                  <a:srgbClr val="0000CC"/>
                </a:solidFill>
                <a:latin typeface="Times New Roman" panose="02020603050405020304" pitchFamily="18" charset="0"/>
                <a:cs typeface="Times New Roman" panose="02020603050405020304" pitchFamily="18" charset="0"/>
              </a:rPr>
              <a:t> </a:t>
            </a:r>
            <a:r>
              <a:rPr lang="en-US" sz="2700" b="1" dirty="0" err="1">
                <a:solidFill>
                  <a:srgbClr val="0000CC"/>
                </a:solidFill>
                <a:latin typeface="Times New Roman" panose="02020603050405020304" pitchFamily="18" charset="0"/>
                <a:cs typeface="Times New Roman" panose="02020603050405020304" pitchFamily="18" charset="0"/>
              </a:rPr>
              <a:t>dấu</a:t>
            </a:r>
            <a:r>
              <a:rPr lang="en-US" sz="2700" b="1" dirty="0">
                <a:solidFill>
                  <a:srgbClr val="0000CC"/>
                </a:solidFill>
                <a:latin typeface="Times New Roman" panose="02020603050405020304" pitchFamily="18" charset="0"/>
                <a:cs typeface="Times New Roman" panose="02020603050405020304" pitchFamily="18" charset="0"/>
              </a:rPr>
              <a:t> </a:t>
            </a:r>
            <a:r>
              <a:rPr lang="en-US" sz="2700" b="1" dirty="0" err="1">
                <a:solidFill>
                  <a:srgbClr val="0000CC"/>
                </a:solidFill>
                <a:latin typeface="Times New Roman" panose="02020603050405020304" pitchFamily="18" charset="0"/>
                <a:cs typeface="Times New Roman" panose="02020603050405020304" pitchFamily="18" charset="0"/>
              </a:rPr>
              <a:t>câu</a:t>
            </a:r>
            <a:r>
              <a:rPr lang="en-US" sz="2700" b="1" dirty="0">
                <a:solidFill>
                  <a:srgbClr val="0000CC"/>
                </a:solidFill>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1958387141"/>
      </p:ext>
    </p:extLst>
  </p:cSld>
  <p:clrMapOvr>
    <a:masterClrMapping/>
  </p:clrMapOvr>
  <mc:AlternateContent xmlns:mc="http://schemas.openxmlformats.org/markup-compatibility/2006" xmlns:p14="http://schemas.microsoft.com/office/powerpoint/2010/main">
    <mc:Choice Requires="p14">
      <p:transition>
        <p14:prism/>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5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5" presetClass="exit" presetSubtype="10" fill="hold" grpId="0" nodeType="clickEffect">
                                  <p:stCondLst>
                                    <p:cond delay="0"/>
                                  </p:stCondLst>
                                  <p:childTnLst>
                                    <p:animEffect transition="out" filter="checkerboard(across)">
                                      <p:cBhvr>
                                        <p:cTn id="11" dur="500"/>
                                        <p:tgtEl>
                                          <p:spTgt spid="12"/>
                                        </p:tgtEl>
                                      </p:cBhvr>
                                    </p:animEffect>
                                    <p:set>
                                      <p:cBhvr>
                                        <p:cTn id="12" dur="1" fill="hold">
                                          <p:stCondLst>
                                            <p:cond delay="499"/>
                                          </p:stCondLst>
                                        </p:cTn>
                                        <p:tgtEl>
                                          <p:spTgt spid="12"/>
                                        </p:tgtEl>
                                        <p:attrNameLst>
                                          <p:attrName>style.visibility</p:attrName>
                                        </p:attrNameLst>
                                      </p:cBhvr>
                                      <p:to>
                                        <p:strVal val="hidden"/>
                                      </p:to>
                                    </p:set>
                                  </p:childTnLst>
                                </p:cTn>
                              </p:par>
                            </p:childTnLst>
                          </p:cTn>
                        </p:par>
                        <p:par>
                          <p:cTn id="13" fill="hold">
                            <p:stCondLst>
                              <p:cond delay="500"/>
                            </p:stCondLst>
                            <p:childTnLst>
                              <p:par>
                                <p:cTn id="14" presetID="22" presetClass="entr" presetSubtype="8" fill="hold" grpId="0" nodeType="afterEffect">
                                  <p:stCondLst>
                                    <p:cond delay="0"/>
                                  </p:stCondLst>
                                  <p:childTnLst>
                                    <p:set>
                                      <p:cBhvr>
                                        <p:cTn id="15" dur="1" fill="hold">
                                          <p:stCondLst>
                                            <p:cond delay="0"/>
                                          </p:stCondLst>
                                        </p:cTn>
                                        <p:tgtEl>
                                          <p:spTgt spid="16"/>
                                        </p:tgtEl>
                                        <p:attrNameLst>
                                          <p:attrName>style.visibility</p:attrName>
                                        </p:attrNameLst>
                                      </p:cBhvr>
                                      <p:to>
                                        <p:strVal val="visible"/>
                                      </p:to>
                                    </p:set>
                                    <p:animEffect transition="in" filter="wipe(left)">
                                      <p:cBhvr>
                                        <p:cTn id="16" dur="500"/>
                                        <p:tgtEl>
                                          <p:spTgt spid="16"/>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8" fill="hold" grpId="0" nodeType="clickEffect">
                                  <p:stCondLst>
                                    <p:cond delay="0"/>
                                  </p:stCondLst>
                                  <p:childTnLst>
                                    <p:set>
                                      <p:cBhvr>
                                        <p:cTn id="20" dur="1" fill="hold">
                                          <p:stCondLst>
                                            <p:cond delay="0"/>
                                          </p:stCondLst>
                                        </p:cTn>
                                        <p:tgtEl>
                                          <p:spTgt spid="5"/>
                                        </p:tgtEl>
                                        <p:attrNameLst>
                                          <p:attrName>style.visibility</p:attrName>
                                        </p:attrNameLst>
                                      </p:cBhvr>
                                      <p:to>
                                        <p:strVal val="visible"/>
                                      </p:to>
                                    </p:set>
                                    <p:animEffect transition="in" filter="wipe(left)">
                                      <p:cBhvr>
                                        <p:cTn id="21" dur="500"/>
                                        <p:tgtEl>
                                          <p:spTgt spid="5"/>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8" fill="hold" grpId="0" nodeType="clickEffect">
                                  <p:stCondLst>
                                    <p:cond delay="0"/>
                                  </p:stCondLst>
                                  <p:childTnLst>
                                    <p:set>
                                      <p:cBhvr>
                                        <p:cTn id="25" dur="1" fill="hold">
                                          <p:stCondLst>
                                            <p:cond delay="0"/>
                                          </p:stCondLst>
                                        </p:cTn>
                                        <p:tgtEl>
                                          <p:spTgt spid="6"/>
                                        </p:tgtEl>
                                        <p:attrNameLst>
                                          <p:attrName>style.visibility</p:attrName>
                                        </p:attrNameLst>
                                      </p:cBhvr>
                                      <p:to>
                                        <p:strVal val="visible"/>
                                      </p:to>
                                    </p:set>
                                    <p:animEffect transition="in" filter="wipe(left)">
                                      <p:cBhvr>
                                        <p:cTn id="26"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animBg="1"/>
      <p:bldP spid="16" grpId="0"/>
      <p:bldP spid="5" grpId="0"/>
      <p:bldP spid="6"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5063DEC8-1AC4-4D44-BFCB-52C1B907C521}"/>
              </a:ext>
            </a:extLst>
          </p:cNvPr>
          <p:cNvSpPr txBox="1"/>
          <p:nvPr/>
        </p:nvSpPr>
        <p:spPr>
          <a:xfrm>
            <a:off x="376115" y="769025"/>
            <a:ext cx="6237780" cy="1589922"/>
          </a:xfrm>
          <a:prstGeom prst="rect">
            <a:avLst/>
          </a:prstGeom>
          <a:noFill/>
        </p:spPr>
        <p:txBody>
          <a:bodyPr wrap="square" rtlCol="0">
            <a:spAutoFit/>
          </a:bodyPr>
          <a:lstStyle/>
          <a:p>
            <a:pPr>
              <a:lnSpc>
                <a:spcPct val="110000"/>
              </a:lnSpc>
            </a:pPr>
            <a:r>
              <a:rPr lang="en-US" sz="1500" dirty="0">
                <a:latin typeface="UTM Avo" panose="02040603050506020204" pitchFamily="18" charset="0"/>
              </a:rPr>
              <a:t>     </a:t>
            </a:r>
            <a:r>
              <a:rPr lang="vi-VN" sz="1500" dirty="0">
                <a:latin typeface="UTM Avo" panose="02040603050506020204" pitchFamily="18" charset="0"/>
              </a:rPr>
              <a:t>Việt Nam là đất nước tươi đẹp của chúng mình. Thủ đô nước mình là Hà Nội. Lá cờ Tổ quốc hình chữ nhật, nền đỏ, ở giữa có ngôi sao vàng năm cánh.</a:t>
            </a:r>
          </a:p>
          <a:p>
            <a:pPr>
              <a:lnSpc>
                <a:spcPct val="110000"/>
              </a:lnSpc>
            </a:pPr>
            <a:r>
              <a:rPr lang="en-US" sz="1500" dirty="0">
                <a:solidFill>
                  <a:srgbClr val="0F03A9"/>
                </a:solidFill>
                <a:latin typeface="UTM Avo" panose="02040603050506020204" pitchFamily="18" charset="0"/>
              </a:rPr>
              <a:t>    </a:t>
            </a:r>
            <a:r>
              <a:rPr lang="vi-VN" sz="1500" dirty="0">
                <a:solidFill>
                  <a:srgbClr val="0F03A9"/>
                </a:solidFill>
                <a:latin typeface="UTM Avo" panose="02040603050506020204" pitchFamily="18" charset="0"/>
              </a:rPr>
              <a:t>Việt Nam có những vị anh hùng có công lớn với đất nước như Hai Bà Trưng, Bà Triệu, Trần Hưng Đạo, Quang Trung, Hồ Chí Minh,... Những con người ấy đã làm rạng danh lịch sử nước nhà.</a:t>
            </a:r>
          </a:p>
        </p:txBody>
      </p:sp>
      <p:pic>
        <p:nvPicPr>
          <p:cNvPr id="5" name="Picture 4">
            <a:extLst>
              <a:ext uri="{FF2B5EF4-FFF2-40B4-BE49-F238E27FC236}">
                <a16:creationId xmlns:a16="http://schemas.microsoft.com/office/drawing/2014/main" id="{5B3636DA-1D7D-4EE0-8AB4-1E8C83B37A98}"/>
              </a:ext>
            </a:extLst>
          </p:cNvPr>
          <p:cNvPicPr>
            <a:picLocks noChangeAspect="1"/>
          </p:cNvPicPr>
          <p:nvPr/>
        </p:nvPicPr>
        <p:blipFill rotWithShape="1">
          <a:blip r:embed="rId2">
            <a:clrChange>
              <a:clrFrom>
                <a:srgbClr val="FFFCFF"/>
              </a:clrFrom>
              <a:clrTo>
                <a:srgbClr val="FFFCFF">
                  <a:alpha val="0"/>
                </a:srgbClr>
              </a:clrTo>
            </a:clrChange>
            <a:extLst>
              <a:ext uri="{BEBA8EAE-BF5A-486C-A8C5-ECC9F3942E4B}">
                <a14:imgProps xmlns:a14="http://schemas.microsoft.com/office/drawing/2010/main">
                  <a14:imgLayer r:embed="rId3">
                    <a14:imgEffect>
                      <a14:sharpenSoften amount="25000"/>
                    </a14:imgEffect>
                    <a14:imgEffect>
                      <a14:saturation sat="200000"/>
                    </a14:imgEffect>
                  </a14:imgLayer>
                </a14:imgProps>
              </a:ext>
            </a:extLst>
          </a:blip>
          <a:srcRect l="1772" t="2351" r="1"/>
          <a:stretch/>
        </p:blipFill>
        <p:spPr>
          <a:xfrm>
            <a:off x="287419" y="312619"/>
            <a:ext cx="489372" cy="441355"/>
          </a:xfrm>
          <a:prstGeom prst="rect">
            <a:avLst/>
          </a:prstGeom>
        </p:spPr>
      </p:pic>
      <p:sp>
        <p:nvSpPr>
          <p:cNvPr id="6" name="TextBox 5">
            <a:extLst>
              <a:ext uri="{FF2B5EF4-FFF2-40B4-BE49-F238E27FC236}">
                <a16:creationId xmlns:a16="http://schemas.microsoft.com/office/drawing/2014/main" id="{267A56C6-6297-4E28-9D26-6FA87252D402}"/>
              </a:ext>
            </a:extLst>
          </p:cNvPr>
          <p:cNvSpPr txBox="1"/>
          <p:nvPr/>
        </p:nvSpPr>
        <p:spPr>
          <a:xfrm>
            <a:off x="1872335" y="280477"/>
            <a:ext cx="3113330" cy="413703"/>
          </a:xfrm>
          <a:prstGeom prst="rect">
            <a:avLst/>
          </a:prstGeom>
          <a:noFill/>
        </p:spPr>
        <p:txBody>
          <a:bodyPr wrap="square" rtlCol="0">
            <a:spAutoFit/>
          </a:bodyPr>
          <a:lstStyle/>
          <a:p>
            <a:pPr algn="ctr">
              <a:lnSpc>
                <a:spcPct val="150000"/>
              </a:lnSpc>
            </a:pPr>
            <a:r>
              <a:rPr lang="vi-VN" sz="1600" b="1" dirty="0">
                <a:solidFill>
                  <a:srgbClr val="FF0000"/>
                </a:solidFill>
                <a:latin typeface="UTM Avo" panose="02040603050506020204" pitchFamily="18" charset="0"/>
              </a:rPr>
              <a:t>ĐẤT NƯỚC CHÚNG MÌNH</a:t>
            </a:r>
            <a:endParaRPr lang="en-US" sz="1600" b="1" dirty="0">
              <a:solidFill>
                <a:srgbClr val="FF0000"/>
              </a:solidFill>
              <a:latin typeface="UTM Avo" panose="02040603050506020204" pitchFamily="18" charset="0"/>
            </a:endParaRPr>
          </a:p>
        </p:txBody>
      </p:sp>
      <p:sp>
        <p:nvSpPr>
          <p:cNvPr id="7" name="TextBox 6">
            <a:extLst>
              <a:ext uri="{FF2B5EF4-FFF2-40B4-BE49-F238E27FC236}">
                <a16:creationId xmlns:a16="http://schemas.microsoft.com/office/drawing/2014/main" id="{881C7267-660B-4DB0-AA1D-AE6A2073825B}"/>
              </a:ext>
            </a:extLst>
          </p:cNvPr>
          <p:cNvSpPr txBox="1"/>
          <p:nvPr/>
        </p:nvSpPr>
        <p:spPr>
          <a:xfrm>
            <a:off x="506915" y="2392484"/>
            <a:ext cx="4214205" cy="1336007"/>
          </a:xfrm>
          <a:prstGeom prst="rect">
            <a:avLst/>
          </a:prstGeom>
          <a:noFill/>
        </p:spPr>
        <p:txBody>
          <a:bodyPr wrap="square" rtlCol="0">
            <a:spAutoFit/>
          </a:bodyPr>
          <a:lstStyle/>
          <a:p>
            <a:pPr algn="just">
              <a:lnSpc>
                <a:spcPct val="110000"/>
              </a:lnSpc>
            </a:pPr>
            <a:r>
              <a:rPr lang="en-US" sz="1500" dirty="0">
                <a:solidFill>
                  <a:srgbClr val="800000"/>
                </a:solidFill>
                <a:latin typeface="UTM Avo" panose="02040603050506020204" pitchFamily="18" charset="0"/>
              </a:rPr>
              <a:t>    </a:t>
            </a:r>
            <a:r>
              <a:rPr lang="vi-VN" sz="1500" dirty="0">
                <a:solidFill>
                  <a:srgbClr val="800000"/>
                </a:solidFill>
                <a:latin typeface="UTM Avo" panose="02040603050506020204" pitchFamily="18" charset="0"/>
              </a:rPr>
              <a:t>Đất nước mình có ba miền Bắc, Trung, Nam với khí hậu khác nhau. Miền Bắc và miền Trung một năm có bốn mùa: xuân, hạ, thu, đông. Miền Nam có hai mùa: mùa mưa và mùa khô.</a:t>
            </a:r>
          </a:p>
        </p:txBody>
      </p:sp>
      <p:sp>
        <p:nvSpPr>
          <p:cNvPr id="8" name="TextBox 7">
            <a:extLst>
              <a:ext uri="{FF2B5EF4-FFF2-40B4-BE49-F238E27FC236}">
                <a16:creationId xmlns:a16="http://schemas.microsoft.com/office/drawing/2014/main" id="{4225F7C7-A547-452E-942A-1C398B3919C8}"/>
              </a:ext>
            </a:extLst>
          </p:cNvPr>
          <p:cNvSpPr txBox="1"/>
          <p:nvPr/>
        </p:nvSpPr>
        <p:spPr>
          <a:xfrm>
            <a:off x="1872335" y="3888964"/>
            <a:ext cx="4741560" cy="1082091"/>
          </a:xfrm>
          <a:prstGeom prst="rect">
            <a:avLst/>
          </a:prstGeom>
          <a:noFill/>
        </p:spPr>
        <p:txBody>
          <a:bodyPr wrap="square" rtlCol="0">
            <a:spAutoFit/>
          </a:bodyPr>
          <a:lstStyle/>
          <a:p>
            <a:pPr algn="just">
              <a:lnSpc>
                <a:spcPct val="110000"/>
              </a:lnSpc>
            </a:pPr>
            <a:r>
              <a:rPr lang="en-US" sz="1500" dirty="0">
                <a:solidFill>
                  <a:srgbClr val="258303"/>
                </a:solidFill>
                <a:latin typeface="UTM Avo" panose="02040603050506020204" pitchFamily="18" charset="0"/>
              </a:rPr>
              <a:t>   </a:t>
            </a:r>
            <a:r>
              <a:rPr lang="vi-VN" sz="1500" dirty="0">
                <a:solidFill>
                  <a:srgbClr val="207103"/>
                </a:solidFill>
                <a:latin typeface="UTM Avo" panose="02040603050506020204" pitchFamily="18" charset="0"/>
              </a:rPr>
              <a:t>Trang phục truyền thống của người Việt Nam là áo dài. Áo dài thường được mặc trong dịp Tết hay lễ hội.</a:t>
            </a:r>
            <a:r>
              <a:rPr lang="en-US" sz="1500" dirty="0">
                <a:solidFill>
                  <a:srgbClr val="207103"/>
                </a:solidFill>
                <a:latin typeface="UTM Avo" panose="02040603050506020204" pitchFamily="18" charset="0"/>
              </a:rPr>
              <a:t>  </a:t>
            </a:r>
          </a:p>
          <a:p>
            <a:pPr algn="just">
              <a:lnSpc>
                <a:spcPct val="110000"/>
              </a:lnSpc>
            </a:pPr>
            <a:r>
              <a:rPr lang="en-US" sz="1500" dirty="0">
                <a:latin typeface="UTM Avo" panose="02040603050506020204" pitchFamily="18" charset="0"/>
              </a:rPr>
              <a:t>                                                        </a:t>
            </a:r>
            <a:r>
              <a:rPr lang="vi-VN" sz="1500" dirty="0">
                <a:latin typeface="UTM Avo" panose="02040603050506020204" pitchFamily="18" charset="0"/>
              </a:rPr>
              <a:t>(Trung Sơn)</a:t>
            </a:r>
          </a:p>
        </p:txBody>
      </p:sp>
      <p:pic>
        <p:nvPicPr>
          <p:cNvPr id="9" name="Picture 8">
            <a:extLst>
              <a:ext uri="{FF2B5EF4-FFF2-40B4-BE49-F238E27FC236}">
                <a16:creationId xmlns:a16="http://schemas.microsoft.com/office/drawing/2014/main" id="{7A29BA96-DD1F-4F69-9B32-40B33640AD48}"/>
              </a:ext>
            </a:extLst>
          </p:cNvPr>
          <p:cNvPicPr>
            <a:picLocks noChangeAspect="1"/>
          </p:cNvPicPr>
          <p:nvPr/>
        </p:nvPicPr>
        <p:blipFill>
          <a:blip r:embed="rId4">
            <a:clrChange>
              <a:clrFrom>
                <a:srgbClr val="FFFFFF"/>
              </a:clrFrom>
              <a:clrTo>
                <a:srgbClr val="FFFFFF">
                  <a:alpha val="0"/>
                </a:srgbClr>
              </a:clrTo>
            </a:clrChange>
            <a:extLst>
              <a:ext uri="{BEBA8EAE-BF5A-486C-A8C5-ECC9F3942E4B}">
                <a14:imgProps xmlns:a14="http://schemas.microsoft.com/office/drawing/2010/main">
                  <a14:imgLayer r:embed="rId5">
                    <a14:imgEffect>
                      <a14:sharpenSoften amount="25000"/>
                    </a14:imgEffect>
                    <a14:imgEffect>
                      <a14:saturation sat="200000"/>
                    </a14:imgEffect>
                  </a14:imgLayer>
                </a14:imgProps>
              </a:ext>
            </a:extLst>
          </a:blip>
          <a:stretch>
            <a:fillRect/>
          </a:stretch>
        </p:blipFill>
        <p:spPr>
          <a:xfrm>
            <a:off x="273812" y="3707043"/>
            <a:ext cx="1275460" cy="1367538"/>
          </a:xfrm>
          <a:prstGeom prst="rect">
            <a:avLst/>
          </a:prstGeom>
        </p:spPr>
      </p:pic>
      <p:pic>
        <p:nvPicPr>
          <p:cNvPr id="10" name="Picture 9">
            <a:extLst>
              <a:ext uri="{FF2B5EF4-FFF2-40B4-BE49-F238E27FC236}">
                <a16:creationId xmlns:a16="http://schemas.microsoft.com/office/drawing/2014/main" id="{B85D9379-1263-4607-A0AF-E4DFC2141587}"/>
              </a:ext>
            </a:extLst>
          </p:cNvPr>
          <p:cNvPicPr>
            <a:picLocks noChangeAspect="1"/>
          </p:cNvPicPr>
          <p:nvPr/>
        </p:nvPicPr>
        <p:blipFill>
          <a:blip r:embed="rId6">
            <a:clrChange>
              <a:clrFrom>
                <a:srgbClr val="FFFFFF"/>
              </a:clrFrom>
              <a:clrTo>
                <a:srgbClr val="FFFFFF">
                  <a:alpha val="0"/>
                </a:srgbClr>
              </a:clrTo>
            </a:clrChange>
            <a:extLst>
              <a:ext uri="{BEBA8EAE-BF5A-486C-A8C5-ECC9F3942E4B}">
                <a14:imgProps xmlns:a14="http://schemas.microsoft.com/office/drawing/2010/main">
                  <a14:imgLayer r:embed="rId7">
                    <a14:imgEffect>
                      <a14:sharpenSoften amount="25000"/>
                    </a14:imgEffect>
                    <a14:imgEffect>
                      <a14:saturation sat="200000"/>
                    </a14:imgEffect>
                  </a14:imgLayer>
                </a14:imgProps>
              </a:ext>
            </a:extLst>
          </a:blip>
          <a:stretch>
            <a:fillRect/>
          </a:stretch>
        </p:blipFill>
        <p:spPr>
          <a:xfrm>
            <a:off x="4820977" y="2401658"/>
            <a:ext cx="1846925" cy="1453769"/>
          </a:xfrm>
          <a:prstGeom prst="rect">
            <a:avLst/>
          </a:prstGeom>
        </p:spPr>
      </p:pic>
      <p:pic>
        <p:nvPicPr>
          <p:cNvPr id="11" name="Picture 10">
            <a:extLst>
              <a:ext uri="{FF2B5EF4-FFF2-40B4-BE49-F238E27FC236}">
                <a16:creationId xmlns:a16="http://schemas.microsoft.com/office/drawing/2014/main" id="{515D01AD-7428-4DC0-98F9-A2E8E4FFE59B}"/>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76402" y="885662"/>
            <a:ext cx="222033" cy="209816"/>
          </a:xfrm>
          <a:prstGeom prst="rect">
            <a:avLst/>
          </a:prstGeom>
        </p:spPr>
      </p:pic>
      <p:pic>
        <p:nvPicPr>
          <p:cNvPr id="12" name="Picture 11">
            <a:extLst>
              <a:ext uri="{FF2B5EF4-FFF2-40B4-BE49-F238E27FC236}">
                <a16:creationId xmlns:a16="http://schemas.microsoft.com/office/drawing/2014/main" id="{66BEA3B4-C6C2-4DFE-9E1A-874BBBE08DE8}"/>
              </a:ext>
            </a:extLst>
          </p:cNvPr>
          <p:cNvPicPr>
            <a:picLocks noChangeAspect="1"/>
          </p:cNvPicPr>
          <p:nvPr/>
        </p:nvPicPr>
        <p:blipFill>
          <a:blip r:embed="rId9">
            <a:duotone>
              <a:schemeClr val="accent6">
                <a:shade val="45000"/>
                <a:satMod val="135000"/>
              </a:schemeClr>
              <a:prstClr val="white"/>
            </a:duotone>
            <a:extLst>
              <a:ext uri="{BEBA8EAE-BF5A-486C-A8C5-ECC9F3942E4B}">
                <a14:imgProps xmlns:a14="http://schemas.microsoft.com/office/drawing/2010/main">
                  <a14:imgLayer r:embed="rId10">
                    <a14:imgEffect>
                      <a14:sharpenSoften amount="50000"/>
                    </a14:imgEffect>
                    <a14:imgEffect>
                      <a14:colorTemperature colorTemp="4700"/>
                    </a14:imgEffect>
                    <a14:imgEffect>
                      <a14:saturation sat="0"/>
                    </a14:imgEffect>
                  </a14:imgLayer>
                </a14:imgProps>
              </a:ext>
              <a:ext uri="{28A0092B-C50C-407E-A947-70E740481C1C}">
                <a14:useLocalDpi xmlns:a14="http://schemas.microsoft.com/office/drawing/2010/main" val="0"/>
              </a:ext>
            </a:extLst>
          </a:blip>
          <a:stretch>
            <a:fillRect/>
          </a:stretch>
        </p:blipFill>
        <p:spPr>
          <a:xfrm>
            <a:off x="176402" y="1568104"/>
            <a:ext cx="222033" cy="222033"/>
          </a:xfrm>
          <a:prstGeom prst="rect">
            <a:avLst/>
          </a:prstGeom>
        </p:spPr>
      </p:pic>
      <p:pic>
        <p:nvPicPr>
          <p:cNvPr id="13" name="Picture 12">
            <a:extLst>
              <a:ext uri="{FF2B5EF4-FFF2-40B4-BE49-F238E27FC236}">
                <a16:creationId xmlns:a16="http://schemas.microsoft.com/office/drawing/2014/main" id="{2C7E7381-FA4C-4248-B298-EF0035370ACC}"/>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270389" y="2446718"/>
            <a:ext cx="256091" cy="222033"/>
          </a:xfrm>
          <a:prstGeom prst="rect">
            <a:avLst/>
          </a:prstGeom>
        </p:spPr>
      </p:pic>
      <p:sp>
        <p:nvSpPr>
          <p:cNvPr id="18" name="Oval 17">
            <a:extLst>
              <a:ext uri="{FF2B5EF4-FFF2-40B4-BE49-F238E27FC236}">
                <a16:creationId xmlns:a16="http://schemas.microsoft.com/office/drawing/2014/main" id="{62B281BB-FA12-4FE1-AD02-D8BB20EC4DB3}"/>
              </a:ext>
            </a:extLst>
          </p:cNvPr>
          <p:cNvSpPr/>
          <p:nvPr/>
        </p:nvSpPr>
        <p:spPr>
          <a:xfrm>
            <a:off x="1603809" y="3963521"/>
            <a:ext cx="268526" cy="242719"/>
          </a:xfrm>
          <a:prstGeom prst="ellipse">
            <a:avLst/>
          </a:prstGeom>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accent2"/>
                </a:solidFill>
              </a:rPr>
              <a:t>4</a:t>
            </a:r>
          </a:p>
        </p:txBody>
      </p:sp>
    </p:spTree>
    <p:extLst>
      <p:ext uri="{BB962C8B-B14F-4D97-AF65-F5344CB8AC3E}">
        <p14:creationId xmlns:p14="http://schemas.microsoft.com/office/powerpoint/2010/main" val="3393696493"/>
      </p:ext>
    </p:extLst>
  </p:cSld>
  <p:clrMapOvr>
    <a:masterClrMapping/>
  </p:clrMapOvr>
  <mc:AlternateContent xmlns:mc="http://schemas.openxmlformats.org/markup-compatibility/2006" xmlns:p14="http://schemas.microsoft.com/office/powerpoint/2010/main">
    <mc:Choice Requires="p14">
      <p:transition>
        <p14:prism/>
      </p:transition>
    </mc:Choice>
    <mc:Fallback xmlns="">
      <p:transition>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descr="583bf2c0947695c562ac5d998569417a"/>
          <p:cNvPicPr>
            <a:picLocks noChangeAspect="1"/>
          </p:cNvPicPr>
          <p:nvPr/>
        </p:nvPicPr>
        <p:blipFill>
          <a:blip r:embed="rId3"/>
          <a:stretch>
            <a:fillRect/>
          </a:stretch>
        </p:blipFill>
        <p:spPr>
          <a:xfrm>
            <a:off x="685801" y="228126"/>
            <a:ext cx="5321948" cy="4686167"/>
          </a:xfrm>
          <a:prstGeom prst="rect">
            <a:avLst/>
          </a:prstGeom>
        </p:spPr>
      </p:pic>
      <p:pic>
        <p:nvPicPr>
          <p:cNvPr id="18" name="图片 17" descr="69a8f3e94da59fb9c00491d0266be90c"/>
          <p:cNvPicPr>
            <a:picLocks noChangeAspect="1"/>
          </p:cNvPicPr>
          <p:nvPr/>
        </p:nvPicPr>
        <p:blipFill>
          <a:blip r:embed="rId4"/>
          <a:stretch>
            <a:fillRect/>
          </a:stretch>
        </p:blipFill>
        <p:spPr>
          <a:xfrm>
            <a:off x="125731" y="228124"/>
            <a:ext cx="1727002" cy="1668780"/>
          </a:xfrm>
          <a:prstGeom prst="rect">
            <a:avLst/>
          </a:prstGeom>
        </p:spPr>
      </p:pic>
      <p:sp>
        <p:nvSpPr>
          <p:cNvPr id="7" name="Rectangle 6"/>
          <p:cNvSpPr/>
          <p:nvPr/>
        </p:nvSpPr>
        <p:spPr>
          <a:xfrm>
            <a:off x="1190313" y="2571208"/>
            <a:ext cx="4312925" cy="942952"/>
          </a:xfrm>
          <a:prstGeom prst="rect">
            <a:avLst/>
          </a:prstGeom>
          <a:noFill/>
          <a:ln>
            <a:noFill/>
          </a:ln>
          <a:effectLst/>
        </p:spPr>
        <p:txBody>
          <a:bodyPr lIns="68562" tIns="34283" rIns="68562" bIns="34283" rtlCol="0" anchor="ctr"/>
          <a:lstStyle/>
          <a:p>
            <a:pPr algn="ctr" defTabSz="685615">
              <a:defRPr/>
            </a:pPr>
            <a:r>
              <a:rPr lang="en-US" sz="3000" b="1" dirty="0">
                <a:solidFill>
                  <a:srgbClr val="FF0000"/>
                </a:solidFill>
                <a:latin typeface="Times New Roman" panose="02020603050405020304" pitchFamily="18" charset="0"/>
              </a:rPr>
              <a:t>LUYỆN TẬP THEO VĂN BẢN ĐỌC</a:t>
            </a:r>
          </a:p>
        </p:txBody>
      </p:sp>
    </p:spTree>
    <p:extLst>
      <p:ext uri="{BB962C8B-B14F-4D97-AF65-F5344CB8AC3E}">
        <p14:creationId xmlns:p14="http://schemas.microsoft.com/office/powerpoint/2010/main" val="1515765996"/>
      </p:ext>
    </p:extLst>
  </p:cSld>
  <p:clrMapOvr>
    <a:masterClrMapping/>
  </p:clrMapOvr>
  <mc:AlternateContent xmlns:mc="http://schemas.openxmlformats.org/markup-compatibility/2006" xmlns:p14="http://schemas.microsoft.com/office/powerpoint/2010/main">
    <mc:Choice Requires="p14">
      <p:transition>
        <p14:prism/>
      </p:transition>
    </mc:Choice>
    <mc:Fallback xmlns="">
      <p:transition>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5063DEC8-1AC4-4D44-BFCB-52C1B907C521}"/>
              </a:ext>
            </a:extLst>
          </p:cNvPr>
          <p:cNvSpPr txBox="1"/>
          <p:nvPr/>
        </p:nvSpPr>
        <p:spPr>
          <a:xfrm>
            <a:off x="376115" y="769025"/>
            <a:ext cx="6237780" cy="1589922"/>
          </a:xfrm>
          <a:prstGeom prst="rect">
            <a:avLst/>
          </a:prstGeom>
          <a:noFill/>
        </p:spPr>
        <p:txBody>
          <a:bodyPr wrap="square" rtlCol="0">
            <a:spAutoFit/>
          </a:bodyPr>
          <a:lstStyle/>
          <a:p>
            <a:pPr>
              <a:lnSpc>
                <a:spcPct val="110000"/>
              </a:lnSpc>
            </a:pPr>
            <a:r>
              <a:rPr lang="en-US" sz="1500" dirty="0">
                <a:latin typeface="UTM Avo" panose="02040603050506020204" pitchFamily="18" charset="0"/>
              </a:rPr>
              <a:t>    </a:t>
            </a:r>
            <a:r>
              <a:rPr lang="vi-VN" sz="1500" dirty="0">
                <a:latin typeface="UTM Avo" panose="02040603050506020204" pitchFamily="18" charset="0"/>
              </a:rPr>
              <a:t>Việt Nam là đất nước tươi đẹp của chúng mình. Thủ đô nước mình là Hà Nội. Lá cờ Tổ quốc hình chữ nhật, nền đỏ, ở giữa có ngôi sao vàng năm cánh.</a:t>
            </a:r>
          </a:p>
          <a:p>
            <a:pPr>
              <a:lnSpc>
                <a:spcPct val="110000"/>
              </a:lnSpc>
            </a:pPr>
            <a:r>
              <a:rPr lang="en-US" sz="1500" dirty="0">
                <a:latin typeface="UTM Avo" panose="02040603050506020204" pitchFamily="18" charset="0"/>
              </a:rPr>
              <a:t>    </a:t>
            </a:r>
            <a:r>
              <a:rPr lang="vi-VN" sz="1500" dirty="0">
                <a:latin typeface="UTM Avo" panose="02040603050506020204" pitchFamily="18" charset="0"/>
              </a:rPr>
              <a:t>Việt Nam có những vị anh hùng có công lớn với đất nước như Hai Bà Trưng, Bà Triệu, Trần Hưng Đạo, Quang Trung, Hồ Chí Minh,... Những con người ấy đã làm rạng danh lịch sử nước nhà.</a:t>
            </a:r>
          </a:p>
        </p:txBody>
      </p:sp>
      <p:pic>
        <p:nvPicPr>
          <p:cNvPr id="5" name="Picture 4">
            <a:extLst>
              <a:ext uri="{FF2B5EF4-FFF2-40B4-BE49-F238E27FC236}">
                <a16:creationId xmlns:a16="http://schemas.microsoft.com/office/drawing/2014/main" id="{5B3636DA-1D7D-4EE0-8AB4-1E8C83B37A98}"/>
              </a:ext>
            </a:extLst>
          </p:cNvPr>
          <p:cNvPicPr>
            <a:picLocks noChangeAspect="1"/>
          </p:cNvPicPr>
          <p:nvPr/>
        </p:nvPicPr>
        <p:blipFill rotWithShape="1">
          <a:blip r:embed="rId2">
            <a:clrChange>
              <a:clrFrom>
                <a:srgbClr val="FFFCFF"/>
              </a:clrFrom>
              <a:clrTo>
                <a:srgbClr val="FFFCFF">
                  <a:alpha val="0"/>
                </a:srgbClr>
              </a:clrTo>
            </a:clrChange>
            <a:extLst>
              <a:ext uri="{BEBA8EAE-BF5A-486C-A8C5-ECC9F3942E4B}">
                <a14:imgProps xmlns:a14="http://schemas.microsoft.com/office/drawing/2010/main">
                  <a14:imgLayer r:embed="rId3">
                    <a14:imgEffect>
                      <a14:sharpenSoften amount="25000"/>
                    </a14:imgEffect>
                    <a14:imgEffect>
                      <a14:saturation sat="200000"/>
                    </a14:imgEffect>
                  </a14:imgLayer>
                </a14:imgProps>
              </a:ext>
            </a:extLst>
          </a:blip>
          <a:srcRect l="1772" t="2351" r="1"/>
          <a:stretch/>
        </p:blipFill>
        <p:spPr>
          <a:xfrm>
            <a:off x="287419" y="312619"/>
            <a:ext cx="489372" cy="441355"/>
          </a:xfrm>
          <a:prstGeom prst="rect">
            <a:avLst/>
          </a:prstGeom>
        </p:spPr>
      </p:pic>
      <p:sp>
        <p:nvSpPr>
          <p:cNvPr id="6" name="TextBox 5">
            <a:extLst>
              <a:ext uri="{FF2B5EF4-FFF2-40B4-BE49-F238E27FC236}">
                <a16:creationId xmlns:a16="http://schemas.microsoft.com/office/drawing/2014/main" id="{267A56C6-6297-4E28-9D26-6FA87252D402}"/>
              </a:ext>
            </a:extLst>
          </p:cNvPr>
          <p:cNvSpPr txBox="1"/>
          <p:nvPr/>
        </p:nvSpPr>
        <p:spPr>
          <a:xfrm>
            <a:off x="1872335" y="280477"/>
            <a:ext cx="3113330" cy="413703"/>
          </a:xfrm>
          <a:prstGeom prst="rect">
            <a:avLst/>
          </a:prstGeom>
          <a:noFill/>
        </p:spPr>
        <p:txBody>
          <a:bodyPr wrap="square" rtlCol="0">
            <a:spAutoFit/>
          </a:bodyPr>
          <a:lstStyle/>
          <a:p>
            <a:pPr algn="ctr">
              <a:lnSpc>
                <a:spcPct val="150000"/>
              </a:lnSpc>
            </a:pPr>
            <a:r>
              <a:rPr lang="vi-VN" sz="1600" b="1" dirty="0">
                <a:solidFill>
                  <a:srgbClr val="FF0000"/>
                </a:solidFill>
                <a:latin typeface="UTM Avo" panose="02040603050506020204" pitchFamily="18" charset="0"/>
              </a:rPr>
              <a:t>ĐẤT NƯỚC CHÚNG MÌNH</a:t>
            </a:r>
            <a:endParaRPr lang="en-US" sz="1600" b="1" dirty="0">
              <a:solidFill>
                <a:srgbClr val="FF0000"/>
              </a:solidFill>
              <a:latin typeface="UTM Avo" panose="02040603050506020204" pitchFamily="18" charset="0"/>
            </a:endParaRPr>
          </a:p>
        </p:txBody>
      </p:sp>
      <p:sp>
        <p:nvSpPr>
          <p:cNvPr id="7" name="TextBox 6">
            <a:extLst>
              <a:ext uri="{FF2B5EF4-FFF2-40B4-BE49-F238E27FC236}">
                <a16:creationId xmlns:a16="http://schemas.microsoft.com/office/drawing/2014/main" id="{881C7267-660B-4DB0-AA1D-AE6A2073825B}"/>
              </a:ext>
            </a:extLst>
          </p:cNvPr>
          <p:cNvSpPr txBox="1"/>
          <p:nvPr/>
        </p:nvSpPr>
        <p:spPr>
          <a:xfrm>
            <a:off x="506915" y="2392484"/>
            <a:ext cx="4214205" cy="1336007"/>
          </a:xfrm>
          <a:prstGeom prst="rect">
            <a:avLst/>
          </a:prstGeom>
          <a:noFill/>
        </p:spPr>
        <p:txBody>
          <a:bodyPr wrap="square" rtlCol="0">
            <a:spAutoFit/>
          </a:bodyPr>
          <a:lstStyle/>
          <a:p>
            <a:pPr algn="just">
              <a:lnSpc>
                <a:spcPct val="110000"/>
              </a:lnSpc>
            </a:pPr>
            <a:r>
              <a:rPr lang="en-US" sz="1500" dirty="0">
                <a:latin typeface="UTM Avo" panose="02040603050506020204" pitchFamily="18" charset="0"/>
              </a:rPr>
              <a:t>    </a:t>
            </a:r>
            <a:r>
              <a:rPr lang="vi-VN" sz="1500" dirty="0">
                <a:latin typeface="UTM Avo" panose="02040603050506020204" pitchFamily="18" charset="0"/>
              </a:rPr>
              <a:t>Đất nước mình có ba miền Bắc, Trung, Nam với khí hậu khác nhau. Miền Bắc và miền Trung một năm có bốn mùa: xuân, hạ, thu, đông. Miền Nam có hai mùa: mùa mưa và mùa khô.</a:t>
            </a:r>
          </a:p>
        </p:txBody>
      </p:sp>
      <p:sp>
        <p:nvSpPr>
          <p:cNvPr id="8" name="TextBox 7">
            <a:extLst>
              <a:ext uri="{FF2B5EF4-FFF2-40B4-BE49-F238E27FC236}">
                <a16:creationId xmlns:a16="http://schemas.microsoft.com/office/drawing/2014/main" id="{4225F7C7-A547-452E-942A-1C398B3919C8}"/>
              </a:ext>
            </a:extLst>
          </p:cNvPr>
          <p:cNvSpPr txBox="1"/>
          <p:nvPr/>
        </p:nvSpPr>
        <p:spPr>
          <a:xfrm>
            <a:off x="1872335" y="3888964"/>
            <a:ext cx="4741560" cy="1082091"/>
          </a:xfrm>
          <a:prstGeom prst="rect">
            <a:avLst/>
          </a:prstGeom>
          <a:noFill/>
        </p:spPr>
        <p:txBody>
          <a:bodyPr wrap="square" rtlCol="0">
            <a:spAutoFit/>
          </a:bodyPr>
          <a:lstStyle/>
          <a:p>
            <a:pPr algn="just">
              <a:lnSpc>
                <a:spcPct val="110000"/>
              </a:lnSpc>
            </a:pPr>
            <a:r>
              <a:rPr lang="en-US" sz="1500" dirty="0">
                <a:latin typeface="UTM Avo" panose="02040603050506020204" pitchFamily="18" charset="0"/>
              </a:rPr>
              <a:t>    </a:t>
            </a:r>
            <a:r>
              <a:rPr lang="vi-VN" sz="1500" dirty="0">
                <a:latin typeface="UTM Avo" panose="02040603050506020204" pitchFamily="18" charset="0"/>
              </a:rPr>
              <a:t>Trang phục truyền thống của người Việt Nam là áo dài. Áo dài thường được mặc trong dịp Tết hay lễ hội.</a:t>
            </a:r>
            <a:r>
              <a:rPr lang="en-US" sz="1500" dirty="0">
                <a:latin typeface="UTM Avo" panose="02040603050506020204" pitchFamily="18" charset="0"/>
              </a:rPr>
              <a:t>  </a:t>
            </a:r>
          </a:p>
          <a:p>
            <a:pPr algn="just">
              <a:lnSpc>
                <a:spcPct val="110000"/>
              </a:lnSpc>
            </a:pPr>
            <a:r>
              <a:rPr lang="en-US" sz="1500" dirty="0">
                <a:latin typeface="UTM Avo" panose="02040603050506020204" pitchFamily="18" charset="0"/>
              </a:rPr>
              <a:t>                                                        </a:t>
            </a:r>
            <a:r>
              <a:rPr lang="vi-VN" sz="1500" dirty="0">
                <a:latin typeface="UTM Avo" panose="02040603050506020204" pitchFamily="18" charset="0"/>
              </a:rPr>
              <a:t>(Trung Sơn)</a:t>
            </a:r>
          </a:p>
        </p:txBody>
      </p:sp>
      <p:pic>
        <p:nvPicPr>
          <p:cNvPr id="9" name="Picture 8">
            <a:extLst>
              <a:ext uri="{FF2B5EF4-FFF2-40B4-BE49-F238E27FC236}">
                <a16:creationId xmlns:a16="http://schemas.microsoft.com/office/drawing/2014/main" id="{7A29BA96-DD1F-4F69-9B32-40B33640AD48}"/>
              </a:ext>
            </a:extLst>
          </p:cNvPr>
          <p:cNvPicPr>
            <a:picLocks noChangeAspect="1"/>
          </p:cNvPicPr>
          <p:nvPr/>
        </p:nvPicPr>
        <p:blipFill>
          <a:blip r:embed="rId4">
            <a:clrChange>
              <a:clrFrom>
                <a:srgbClr val="FFFFFF"/>
              </a:clrFrom>
              <a:clrTo>
                <a:srgbClr val="FFFFFF">
                  <a:alpha val="0"/>
                </a:srgbClr>
              </a:clrTo>
            </a:clrChange>
            <a:extLst>
              <a:ext uri="{BEBA8EAE-BF5A-486C-A8C5-ECC9F3942E4B}">
                <a14:imgProps xmlns:a14="http://schemas.microsoft.com/office/drawing/2010/main">
                  <a14:imgLayer r:embed="rId5">
                    <a14:imgEffect>
                      <a14:sharpenSoften amount="25000"/>
                    </a14:imgEffect>
                    <a14:imgEffect>
                      <a14:saturation sat="200000"/>
                    </a14:imgEffect>
                  </a14:imgLayer>
                </a14:imgProps>
              </a:ext>
            </a:extLst>
          </a:blip>
          <a:stretch>
            <a:fillRect/>
          </a:stretch>
        </p:blipFill>
        <p:spPr>
          <a:xfrm>
            <a:off x="273812" y="3707043"/>
            <a:ext cx="1275460" cy="1367538"/>
          </a:xfrm>
          <a:prstGeom prst="rect">
            <a:avLst/>
          </a:prstGeom>
        </p:spPr>
      </p:pic>
      <p:pic>
        <p:nvPicPr>
          <p:cNvPr id="10" name="Picture 9">
            <a:extLst>
              <a:ext uri="{FF2B5EF4-FFF2-40B4-BE49-F238E27FC236}">
                <a16:creationId xmlns:a16="http://schemas.microsoft.com/office/drawing/2014/main" id="{B85D9379-1263-4607-A0AF-E4DFC2141587}"/>
              </a:ext>
            </a:extLst>
          </p:cNvPr>
          <p:cNvPicPr>
            <a:picLocks noChangeAspect="1"/>
          </p:cNvPicPr>
          <p:nvPr/>
        </p:nvPicPr>
        <p:blipFill>
          <a:blip r:embed="rId6">
            <a:clrChange>
              <a:clrFrom>
                <a:srgbClr val="FFFFFF"/>
              </a:clrFrom>
              <a:clrTo>
                <a:srgbClr val="FFFFFF">
                  <a:alpha val="0"/>
                </a:srgbClr>
              </a:clrTo>
            </a:clrChange>
            <a:extLst>
              <a:ext uri="{BEBA8EAE-BF5A-486C-A8C5-ECC9F3942E4B}">
                <a14:imgProps xmlns:a14="http://schemas.microsoft.com/office/drawing/2010/main">
                  <a14:imgLayer r:embed="rId7">
                    <a14:imgEffect>
                      <a14:sharpenSoften amount="25000"/>
                    </a14:imgEffect>
                    <a14:imgEffect>
                      <a14:saturation sat="200000"/>
                    </a14:imgEffect>
                  </a14:imgLayer>
                </a14:imgProps>
              </a:ext>
            </a:extLst>
          </a:blip>
          <a:stretch>
            <a:fillRect/>
          </a:stretch>
        </p:blipFill>
        <p:spPr>
          <a:xfrm>
            <a:off x="4820977" y="2401658"/>
            <a:ext cx="1846925" cy="1453769"/>
          </a:xfrm>
          <a:prstGeom prst="rect">
            <a:avLst/>
          </a:prstGeom>
        </p:spPr>
      </p:pic>
    </p:spTree>
    <p:extLst>
      <p:ext uri="{BB962C8B-B14F-4D97-AF65-F5344CB8AC3E}">
        <p14:creationId xmlns:p14="http://schemas.microsoft.com/office/powerpoint/2010/main" val="1918341924"/>
      </p:ext>
    </p:extLst>
  </p:cSld>
  <p:clrMapOvr>
    <a:masterClrMapping/>
  </p:clrMapOvr>
  <mc:AlternateContent xmlns:mc="http://schemas.openxmlformats.org/markup-compatibility/2006" xmlns:p14="http://schemas.microsoft.com/office/powerpoint/2010/main">
    <mc:Choice Requires="p14">
      <p:transition>
        <p14:prism/>
      </p:transition>
    </mc:Choice>
    <mc:Fallback xmlns="">
      <p:transition>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a:extLst>
              <a:ext uri="{FF2B5EF4-FFF2-40B4-BE49-F238E27FC236}">
                <a16:creationId xmlns:a16="http://schemas.microsoft.com/office/drawing/2014/main" id="{3D6CF421-A263-44D4-84C7-6660B7E4701D}"/>
              </a:ext>
            </a:extLst>
          </p:cNvPr>
          <p:cNvSpPr txBox="1"/>
          <p:nvPr/>
        </p:nvSpPr>
        <p:spPr>
          <a:xfrm>
            <a:off x="620513" y="191750"/>
            <a:ext cx="5777618" cy="620619"/>
          </a:xfrm>
          <a:prstGeom prst="rect">
            <a:avLst/>
          </a:prstGeom>
          <a:noFill/>
        </p:spPr>
        <p:txBody>
          <a:bodyPr wrap="square" rtlCol="0">
            <a:spAutoFit/>
          </a:bodyPr>
          <a:lstStyle/>
          <a:p>
            <a:pPr>
              <a:lnSpc>
                <a:spcPct val="150000"/>
              </a:lnSpc>
            </a:pPr>
            <a:r>
              <a:rPr lang="en-US" sz="2600" b="1" dirty="0">
                <a:solidFill>
                  <a:schemeClr val="accent6">
                    <a:lumMod val="75000"/>
                  </a:schemeClr>
                </a:solidFill>
                <a:latin typeface="Times New Roman" panose="02020603050405020304" pitchFamily="18" charset="0"/>
                <a:cs typeface="Times New Roman" panose="02020603050405020304" pitchFamily="18" charset="0"/>
              </a:rPr>
              <a:t>1</a:t>
            </a:r>
            <a:r>
              <a:rPr lang="vi-VN" sz="2600" b="1" dirty="0">
                <a:solidFill>
                  <a:schemeClr val="accent6">
                    <a:lumMod val="75000"/>
                  </a:schemeClr>
                </a:solidFill>
                <a:latin typeface="Times New Roman" panose="02020603050405020304" pitchFamily="18" charset="0"/>
                <a:cs typeface="Times New Roman" panose="02020603050405020304" pitchFamily="18" charset="0"/>
              </a:rPr>
              <a:t>. </a:t>
            </a:r>
            <a:r>
              <a:rPr lang="vi-VN" sz="2600" dirty="0">
                <a:latin typeface="Times New Roman" panose="02020603050405020304" pitchFamily="18" charset="0"/>
                <a:cs typeface="Times New Roman" panose="02020603050405020304" pitchFamily="18" charset="0"/>
              </a:rPr>
              <a:t>Tìm các tên riêng có trong bài đọc.</a:t>
            </a:r>
          </a:p>
        </p:txBody>
      </p:sp>
      <p:sp>
        <p:nvSpPr>
          <p:cNvPr id="44" name="TextBox 43">
            <a:extLst>
              <a:ext uri="{FF2B5EF4-FFF2-40B4-BE49-F238E27FC236}">
                <a16:creationId xmlns:a16="http://schemas.microsoft.com/office/drawing/2014/main" id="{13E7EAEB-7BB1-45E2-BE26-F380388F9FD1}"/>
              </a:ext>
            </a:extLst>
          </p:cNvPr>
          <p:cNvSpPr txBox="1"/>
          <p:nvPr/>
        </p:nvSpPr>
        <p:spPr>
          <a:xfrm>
            <a:off x="325120" y="773126"/>
            <a:ext cx="6368404" cy="4601260"/>
          </a:xfrm>
          <a:prstGeom prst="rect">
            <a:avLst/>
          </a:prstGeom>
          <a:noFill/>
        </p:spPr>
        <p:txBody>
          <a:bodyPr wrap="square" rtlCol="0">
            <a:spAutoFit/>
          </a:bodyPr>
          <a:lstStyle/>
          <a:p>
            <a:pPr>
              <a:lnSpc>
                <a:spcPct val="110000"/>
              </a:lnSpc>
            </a:pPr>
            <a:r>
              <a:rPr lang="en-US" sz="1800" dirty="0">
                <a:latin typeface="UTM Avo" panose="02040603050506020204" pitchFamily="18" charset="0"/>
              </a:rPr>
              <a:t>    </a:t>
            </a:r>
            <a:r>
              <a:rPr lang="vi-VN" sz="1800" dirty="0">
                <a:latin typeface="UTM Avo" panose="02040603050506020204" pitchFamily="18" charset="0"/>
              </a:rPr>
              <a:t>Việt Nam là đất nước tươi đẹp của chúng mình. Thủ đô nước mình là Hà Nội. Lá cờ Tổ quốc hình chữ nhật, nền đỏ, ở giữa có ngôi sao vàng năm cánh.</a:t>
            </a:r>
          </a:p>
          <a:p>
            <a:pPr>
              <a:lnSpc>
                <a:spcPct val="110000"/>
              </a:lnSpc>
            </a:pPr>
            <a:r>
              <a:rPr lang="en-US" sz="1800" dirty="0">
                <a:latin typeface="UTM Avo" panose="02040603050506020204" pitchFamily="18" charset="0"/>
              </a:rPr>
              <a:t>    </a:t>
            </a:r>
            <a:r>
              <a:rPr lang="vi-VN" sz="1800" dirty="0">
                <a:latin typeface="UTM Avo" panose="02040603050506020204" pitchFamily="18" charset="0"/>
              </a:rPr>
              <a:t>Việt Nam có những vị anh hùng có công lớn với đất nước như Hai Bà Trưng, Bà Triệu, Trần Hưng Đạo, Quang Trung, Hồ Chí Minh,... Những con người ấy đã làm rạng danh lịch sử nước nhà.</a:t>
            </a:r>
            <a:endParaRPr lang="en-US" sz="1800" dirty="0">
              <a:latin typeface="UTM Avo" panose="02040603050506020204" pitchFamily="18" charset="0"/>
            </a:endParaRPr>
          </a:p>
          <a:p>
            <a:pPr>
              <a:lnSpc>
                <a:spcPct val="110000"/>
              </a:lnSpc>
            </a:pPr>
            <a:r>
              <a:rPr lang="vi-VN" sz="1800" dirty="0">
                <a:latin typeface="UTM Avo" panose="02040603050506020204" pitchFamily="18" charset="0"/>
              </a:rPr>
              <a:t>Đất nước mình có ba miền Bắc, Trung, Nam với khí hậu khác nhau. Miền Bắc và miền Trung một năm có bốn mùa: xuân, hạ, thu, đông. Miền Nam có hai mùa: mùa mưa và mùa khô.</a:t>
            </a:r>
            <a:endParaRPr lang="en-US" sz="1800" dirty="0">
              <a:latin typeface="UTM Avo" panose="02040603050506020204" pitchFamily="18" charset="0"/>
            </a:endParaRPr>
          </a:p>
          <a:p>
            <a:pPr>
              <a:lnSpc>
                <a:spcPct val="110000"/>
              </a:lnSpc>
            </a:pPr>
            <a:r>
              <a:rPr lang="vi-VN" sz="1800" dirty="0">
                <a:latin typeface="UTM Avo" panose="02040603050506020204" pitchFamily="18" charset="0"/>
              </a:rPr>
              <a:t>Trang phục truyền thống của người Việt Nam là áo dài. Áo dài thường được mặc trong dịp Tết hay lễ hội.</a:t>
            </a:r>
            <a:r>
              <a:rPr lang="en-US" sz="1800" dirty="0">
                <a:latin typeface="UTM Avo" panose="02040603050506020204" pitchFamily="18" charset="0"/>
              </a:rPr>
              <a:t>  </a:t>
            </a:r>
          </a:p>
          <a:p>
            <a:pPr>
              <a:lnSpc>
                <a:spcPct val="110000"/>
              </a:lnSpc>
            </a:pPr>
            <a:r>
              <a:rPr lang="en-US" sz="1800" dirty="0">
                <a:latin typeface="UTM Avo" panose="02040603050506020204" pitchFamily="18" charset="0"/>
              </a:rPr>
              <a:t>                                                        </a:t>
            </a:r>
            <a:r>
              <a:rPr lang="vi-VN" sz="1800" dirty="0">
                <a:latin typeface="UTM Avo" panose="02040603050506020204" pitchFamily="18" charset="0"/>
              </a:rPr>
              <a:t>(Trung Sơn)</a:t>
            </a:r>
          </a:p>
          <a:p>
            <a:pPr>
              <a:lnSpc>
                <a:spcPct val="110000"/>
              </a:lnSpc>
            </a:pPr>
            <a:endParaRPr lang="vi-VN" sz="1600" dirty="0">
              <a:latin typeface="UTM Avo" panose="02040603050506020204" pitchFamily="18" charset="0"/>
            </a:endParaRPr>
          </a:p>
        </p:txBody>
      </p:sp>
      <p:pic>
        <p:nvPicPr>
          <p:cNvPr id="4" name="Picture 3">
            <a:extLst>
              <a:ext uri="{FF2B5EF4-FFF2-40B4-BE49-F238E27FC236}">
                <a16:creationId xmlns:a16="http://schemas.microsoft.com/office/drawing/2014/main" id="{3BC0613E-F804-4604-A7AE-71CBA618AD8A}"/>
              </a:ext>
            </a:extLst>
          </p:cNvPr>
          <p:cNvPicPr>
            <a:picLocks noChangeAspect="1"/>
          </p:cNvPicPr>
          <p:nvPr/>
        </p:nvPicPr>
        <p:blipFill>
          <a:blip r:embed="rId2">
            <a:clrChange>
              <a:clrFrom>
                <a:srgbClr val="FEFFFE"/>
              </a:clrFrom>
              <a:clrTo>
                <a:srgbClr val="FEFFFE">
                  <a:alpha val="0"/>
                </a:srgbClr>
              </a:clrTo>
            </a:clrChange>
            <a:extLst>
              <a:ext uri="{BEBA8EAE-BF5A-486C-A8C5-ECC9F3942E4B}">
                <a14:imgProps xmlns:a14="http://schemas.microsoft.com/office/drawing/2010/main">
                  <a14:imgLayer r:embed="rId3">
                    <a14:imgEffect>
                      <a14:sharpenSoften amount="33000"/>
                    </a14:imgEffect>
                    <a14:imgEffect>
                      <a14:brightnessContrast contrast="1000"/>
                    </a14:imgEffect>
                  </a14:imgLayer>
                </a14:imgProps>
              </a:ext>
            </a:extLst>
          </a:blip>
          <a:stretch>
            <a:fillRect/>
          </a:stretch>
        </p:blipFill>
        <p:spPr>
          <a:xfrm>
            <a:off x="113676" y="333534"/>
            <a:ext cx="519110" cy="478835"/>
          </a:xfrm>
          <a:prstGeom prst="rect">
            <a:avLst/>
          </a:prstGeom>
        </p:spPr>
      </p:pic>
      <p:cxnSp>
        <p:nvCxnSpPr>
          <p:cNvPr id="3" name="Straight Connector 2">
            <a:extLst>
              <a:ext uri="{FF2B5EF4-FFF2-40B4-BE49-F238E27FC236}">
                <a16:creationId xmlns:a16="http://schemas.microsoft.com/office/drawing/2014/main" id="{6E9D037A-DF80-47C4-9B25-814BB6FC773B}"/>
              </a:ext>
            </a:extLst>
          </p:cNvPr>
          <p:cNvCxnSpPr/>
          <p:nvPr/>
        </p:nvCxnSpPr>
        <p:spPr>
          <a:xfrm>
            <a:off x="762000" y="1036320"/>
            <a:ext cx="904240" cy="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823F27EC-C08A-4431-9388-8CBFA0814733}"/>
              </a:ext>
            </a:extLst>
          </p:cNvPr>
          <p:cNvCxnSpPr/>
          <p:nvPr/>
        </p:nvCxnSpPr>
        <p:spPr>
          <a:xfrm>
            <a:off x="2317156" y="1371600"/>
            <a:ext cx="679368" cy="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BF4FD0C9-1A2D-4998-9F7F-68C00C13357B}"/>
              </a:ext>
            </a:extLst>
          </p:cNvPr>
          <p:cNvCxnSpPr/>
          <p:nvPr/>
        </p:nvCxnSpPr>
        <p:spPr>
          <a:xfrm>
            <a:off x="1608029" y="2265680"/>
            <a:ext cx="1203543" cy="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4D5049C7-2EE1-4850-8872-2C53EA51F418}"/>
              </a:ext>
            </a:extLst>
          </p:cNvPr>
          <p:cNvCxnSpPr/>
          <p:nvPr/>
        </p:nvCxnSpPr>
        <p:spPr>
          <a:xfrm>
            <a:off x="3090908" y="2265680"/>
            <a:ext cx="747305" cy="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553F1173-781D-4714-9D76-26A23EA6D6EC}"/>
              </a:ext>
            </a:extLst>
          </p:cNvPr>
          <p:cNvCxnSpPr/>
          <p:nvPr/>
        </p:nvCxnSpPr>
        <p:spPr>
          <a:xfrm>
            <a:off x="4123257" y="2265680"/>
            <a:ext cx="1456287" cy="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31BD280A-595C-41F4-87DE-005DC27192F1}"/>
              </a:ext>
            </a:extLst>
          </p:cNvPr>
          <p:cNvCxnSpPr/>
          <p:nvPr/>
        </p:nvCxnSpPr>
        <p:spPr>
          <a:xfrm>
            <a:off x="5883316" y="2265680"/>
            <a:ext cx="679368" cy="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882714C2-6875-4DF1-AF8D-868633CBF997}"/>
              </a:ext>
            </a:extLst>
          </p:cNvPr>
          <p:cNvCxnSpPr/>
          <p:nvPr/>
        </p:nvCxnSpPr>
        <p:spPr>
          <a:xfrm>
            <a:off x="471984" y="2581910"/>
            <a:ext cx="510419" cy="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197785D4-0138-46FA-9376-119BE5BC6178}"/>
              </a:ext>
            </a:extLst>
          </p:cNvPr>
          <p:cNvCxnSpPr/>
          <p:nvPr/>
        </p:nvCxnSpPr>
        <p:spPr>
          <a:xfrm>
            <a:off x="1293104" y="2571750"/>
            <a:ext cx="1094130" cy="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AF6C3BE0-40E5-4C72-955C-1BCA8C886D53}"/>
              </a:ext>
            </a:extLst>
          </p:cNvPr>
          <p:cNvCxnSpPr/>
          <p:nvPr/>
        </p:nvCxnSpPr>
        <p:spPr>
          <a:xfrm>
            <a:off x="3429000" y="3181350"/>
            <a:ext cx="510419" cy="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3CF03305-ABD5-45C5-A7BA-3FB6330FBE51}"/>
              </a:ext>
            </a:extLst>
          </p:cNvPr>
          <p:cNvCxnSpPr/>
          <p:nvPr/>
        </p:nvCxnSpPr>
        <p:spPr>
          <a:xfrm>
            <a:off x="4123257" y="3181350"/>
            <a:ext cx="510419" cy="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38C9CC31-D4DB-4ADA-BEF3-B8DF883D2AB1}"/>
              </a:ext>
            </a:extLst>
          </p:cNvPr>
          <p:cNvCxnSpPr/>
          <p:nvPr/>
        </p:nvCxnSpPr>
        <p:spPr>
          <a:xfrm>
            <a:off x="4783657" y="3181350"/>
            <a:ext cx="510419" cy="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81127201"/>
      </p:ext>
    </p:extLst>
  </p:cSld>
  <p:clrMapOvr>
    <a:masterClrMapping/>
  </p:clrMapOvr>
  <mc:AlternateContent xmlns:mc="http://schemas.openxmlformats.org/markup-compatibility/2006" xmlns:p14="http://schemas.microsoft.com/office/powerpoint/2010/main">
    <mc:Choice Requires="p14">
      <p:transition>
        <p14:prism/>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par>
                                <p:cTn id="8" presetID="22" presetClass="entr" presetSubtype="8" fill="hold"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wipe(left)">
                                      <p:cBhvr>
                                        <p:cTn id="10" dur="500"/>
                                        <p:tgtEl>
                                          <p:spTgt spid="7"/>
                                        </p:tgtEl>
                                      </p:cBhvr>
                                    </p:animEffect>
                                  </p:childTnLst>
                                </p:cTn>
                              </p:par>
                              <p:par>
                                <p:cTn id="11" presetID="22" presetClass="entr" presetSubtype="8" fill="hold" nodeType="with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500"/>
                                        <p:tgtEl>
                                          <p:spTgt spid="8"/>
                                        </p:tgtEl>
                                      </p:cBhvr>
                                    </p:animEffect>
                                  </p:childTnLst>
                                </p:cTn>
                              </p:par>
                              <p:par>
                                <p:cTn id="14" presetID="22" presetClass="entr" presetSubtype="8" fill="hold" nodeType="withEffect">
                                  <p:stCondLst>
                                    <p:cond delay="0"/>
                                  </p:stCondLst>
                                  <p:childTnLst>
                                    <p:set>
                                      <p:cBhvr>
                                        <p:cTn id="15" dur="1" fill="hold">
                                          <p:stCondLst>
                                            <p:cond delay="0"/>
                                          </p:stCondLst>
                                        </p:cTn>
                                        <p:tgtEl>
                                          <p:spTgt spid="9"/>
                                        </p:tgtEl>
                                        <p:attrNameLst>
                                          <p:attrName>style.visibility</p:attrName>
                                        </p:attrNameLst>
                                      </p:cBhvr>
                                      <p:to>
                                        <p:strVal val="visible"/>
                                      </p:to>
                                    </p:set>
                                    <p:animEffect transition="in" filter="wipe(left)">
                                      <p:cBhvr>
                                        <p:cTn id="16" dur="500"/>
                                        <p:tgtEl>
                                          <p:spTgt spid="9"/>
                                        </p:tgtEl>
                                      </p:cBhvr>
                                    </p:animEffect>
                                  </p:childTnLst>
                                </p:cTn>
                              </p:par>
                              <p:par>
                                <p:cTn id="17" presetID="22" presetClass="entr" presetSubtype="8" fill="hold" nodeType="withEffect">
                                  <p:stCondLst>
                                    <p:cond delay="0"/>
                                  </p:stCondLst>
                                  <p:childTnLst>
                                    <p:set>
                                      <p:cBhvr>
                                        <p:cTn id="18" dur="1" fill="hold">
                                          <p:stCondLst>
                                            <p:cond delay="0"/>
                                          </p:stCondLst>
                                        </p:cTn>
                                        <p:tgtEl>
                                          <p:spTgt spid="11"/>
                                        </p:tgtEl>
                                        <p:attrNameLst>
                                          <p:attrName>style.visibility</p:attrName>
                                        </p:attrNameLst>
                                      </p:cBhvr>
                                      <p:to>
                                        <p:strVal val="visible"/>
                                      </p:to>
                                    </p:set>
                                    <p:animEffect transition="in" filter="wipe(left)">
                                      <p:cBhvr>
                                        <p:cTn id="19" dur="500"/>
                                        <p:tgtEl>
                                          <p:spTgt spid="11"/>
                                        </p:tgtEl>
                                      </p:cBhvr>
                                    </p:animEffect>
                                  </p:childTnLst>
                                </p:cTn>
                              </p:par>
                              <p:par>
                                <p:cTn id="20" presetID="22" presetClass="entr" presetSubtype="8" fill="hold" nodeType="with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wipe(left)">
                                      <p:cBhvr>
                                        <p:cTn id="22" dur="500"/>
                                        <p:tgtEl>
                                          <p:spTgt spid="12"/>
                                        </p:tgtEl>
                                      </p:cBhvr>
                                    </p:animEffect>
                                  </p:childTnLst>
                                </p:cTn>
                              </p:par>
                              <p:par>
                                <p:cTn id="23" presetID="22" presetClass="entr" presetSubtype="8" fill="hold" nodeType="withEffect">
                                  <p:stCondLst>
                                    <p:cond delay="0"/>
                                  </p:stCondLst>
                                  <p:childTnLst>
                                    <p:set>
                                      <p:cBhvr>
                                        <p:cTn id="24" dur="1" fill="hold">
                                          <p:stCondLst>
                                            <p:cond delay="0"/>
                                          </p:stCondLst>
                                        </p:cTn>
                                        <p:tgtEl>
                                          <p:spTgt spid="13"/>
                                        </p:tgtEl>
                                        <p:attrNameLst>
                                          <p:attrName>style.visibility</p:attrName>
                                        </p:attrNameLst>
                                      </p:cBhvr>
                                      <p:to>
                                        <p:strVal val="visible"/>
                                      </p:to>
                                    </p:set>
                                    <p:animEffect transition="in" filter="wipe(left)">
                                      <p:cBhvr>
                                        <p:cTn id="25" dur="500"/>
                                        <p:tgtEl>
                                          <p:spTgt spid="13"/>
                                        </p:tgtEl>
                                      </p:cBhvr>
                                    </p:animEffect>
                                  </p:childTnLst>
                                </p:cTn>
                              </p:par>
                              <p:par>
                                <p:cTn id="26" presetID="22" presetClass="entr" presetSubtype="8" fill="hold" nodeType="withEffect">
                                  <p:stCondLst>
                                    <p:cond delay="0"/>
                                  </p:stCondLst>
                                  <p:childTnLst>
                                    <p:set>
                                      <p:cBhvr>
                                        <p:cTn id="27" dur="1" fill="hold">
                                          <p:stCondLst>
                                            <p:cond delay="0"/>
                                          </p:stCondLst>
                                        </p:cTn>
                                        <p:tgtEl>
                                          <p:spTgt spid="14"/>
                                        </p:tgtEl>
                                        <p:attrNameLst>
                                          <p:attrName>style.visibility</p:attrName>
                                        </p:attrNameLst>
                                      </p:cBhvr>
                                      <p:to>
                                        <p:strVal val="visible"/>
                                      </p:to>
                                    </p:set>
                                    <p:animEffect transition="in" filter="wipe(left)">
                                      <p:cBhvr>
                                        <p:cTn id="28" dur="500"/>
                                        <p:tgtEl>
                                          <p:spTgt spid="14"/>
                                        </p:tgtEl>
                                      </p:cBhvr>
                                    </p:animEffect>
                                  </p:childTnLst>
                                </p:cTn>
                              </p:par>
                              <p:par>
                                <p:cTn id="29" presetID="22" presetClass="entr" presetSubtype="8" fill="hold" nodeType="withEffect">
                                  <p:stCondLst>
                                    <p:cond delay="0"/>
                                  </p:stCondLst>
                                  <p:childTnLst>
                                    <p:set>
                                      <p:cBhvr>
                                        <p:cTn id="30" dur="1" fill="hold">
                                          <p:stCondLst>
                                            <p:cond delay="0"/>
                                          </p:stCondLst>
                                        </p:cTn>
                                        <p:tgtEl>
                                          <p:spTgt spid="15"/>
                                        </p:tgtEl>
                                        <p:attrNameLst>
                                          <p:attrName>style.visibility</p:attrName>
                                        </p:attrNameLst>
                                      </p:cBhvr>
                                      <p:to>
                                        <p:strVal val="visible"/>
                                      </p:to>
                                    </p:set>
                                    <p:animEffect transition="in" filter="wipe(left)">
                                      <p:cBhvr>
                                        <p:cTn id="31" dur="500"/>
                                        <p:tgtEl>
                                          <p:spTgt spid="15"/>
                                        </p:tgtEl>
                                      </p:cBhvr>
                                    </p:animEffect>
                                  </p:childTnLst>
                                </p:cTn>
                              </p:par>
                              <p:par>
                                <p:cTn id="32" presetID="22" presetClass="entr" presetSubtype="8" fill="hold" nodeType="withEffect">
                                  <p:stCondLst>
                                    <p:cond delay="0"/>
                                  </p:stCondLst>
                                  <p:childTnLst>
                                    <p:set>
                                      <p:cBhvr>
                                        <p:cTn id="33" dur="1" fill="hold">
                                          <p:stCondLst>
                                            <p:cond delay="0"/>
                                          </p:stCondLst>
                                        </p:cTn>
                                        <p:tgtEl>
                                          <p:spTgt spid="16"/>
                                        </p:tgtEl>
                                        <p:attrNameLst>
                                          <p:attrName>style.visibility</p:attrName>
                                        </p:attrNameLst>
                                      </p:cBhvr>
                                      <p:to>
                                        <p:strVal val="visible"/>
                                      </p:to>
                                    </p:set>
                                    <p:animEffect transition="in" filter="wipe(left)">
                                      <p:cBhvr>
                                        <p:cTn id="34" dur="500"/>
                                        <p:tgtEl>
                                          <p:spTgt spid="16"/>
                                        </p:tgtEl>
                                      </p:cBhvr>
                                    </p:animEffect>
                                  </p:childTnLst>
                                </p:cTn>
                              </p:par>
                              <p:par>
                                <p:cTn id="35" presetID="22" presetClass="entr" presetSubtype="8" fill="hold" nodeType="withEffect">
                                  <p:stCondLst>
                                    <p:cond delay="0"/>
                                  </p:stCondLst>
                                  <p:childTnLst>
                                    <p:set>
                                      <p:cBhvr>
                                        <p:cTn id="36" dur="1" fill="hold">
                                          <p:stCondLst>
                                            <p:cond delay="0"/>
                                          </p:stCondLst>
                                        </p:cTn>
                                        <p:tgtEl>
                                          <p:spTgt spid="17"/>
                                        </p:tgtEl>
                                        <p:attrNameLst>
                                          <p:attrName>style.visibility</p:attrName>
                                        </p:attrNameLst>
                                      </p:cBhvr>
                                      <p:to>
                                        <p:strVal val="visible"/>
                                      </p:to>
                                    </p:set>
                                    <p:animEffect transition="in" filter="wipe(left)">
                                      <p:cBhvr>
                                        <p:cTn id="37"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70AD9844-B74A-4C29-B83D-727CD1026034}"/>
              </a:ext>
            </a:extLst>
          </p:cNvPr>
          <p:cNvPicPr>
            <a:picLocks noChangeAspect="1"/>
          </p:cNvPicPr>
          <p:nvPr/>
        </p:nvPicPr>
        <p:blipFill>
          <a:blip r:embed="rId2">
            <a:clrChange>
              <a:clrFrom>
                <a:srgbClr val="FFFFFF"/>
              </a:clrFrom>
              <a:clrTo>
                <a:srgbClr val="FFFFFF">
                  <a:alpha val="0"/>
                </a:srgbClr>
              </a:clrTo>
            </a:clrChange>
            <a:extLst>
              <a:ext uri="{BEBA8EAE-BF5A-486C-A8C5-ECC9F3942E4B}">
                <a14:imgProps xmlns:a14="http://schemas.microsoft.com/office/drawing/2010/main">
                  <a14:imgLayer r:embed="rId3">
                    <a14:imgEffect>
                      <a14:sharpenSoften amount="25000"/>
                    </a14:imgEffect>
                    <a14:imgEffect>
                      <a14:saturation sat="200000"/>
                    </a14:imgEffect>
                  </a14:imgLayer>
                </a14:imgProps>
              </a:ext>
            </a:extLst>
          </a:blip>
          <a:stretch>
            <a:fillRect/>
          </a:stretch>
        </p:blipFill>
        <p:spPr>
          <a:xfrm>
            <a:off x="271759" y="1177526"/>
            <a:ext cx="6314482" cy="2166372"/>
          </a:xfrm>
          <a:prstGeom prst="rect">
            <a:avLst/>
          </a:prstGeom>
        </p:spPr>
      </p:pic>
      <p:sp>
        <p:nvSpPr>
          <p:cNvPr id="3" name="TextBox 2">
            <a:extLst>
              <a:ext uri="{FF2B5EF4-FFF2-40B4-BE49-F238E27FC236}">
                <a16:creationId xmlns:a16="http://schemas.microsoft.com/office/drawing/2014/main" id="{9671150B-B083-4F46-BC9C-51110946C4E8}"/>
              </a:ext>
            </a:extLst>
          </p:cNvPr>
          <p:cNvSpPr txBox="1"/>
          <p:nvPr/>
        </p:nvSpPr>
        <p:spPr>
          <a:xfrm>
            <a:off x="290341" y="294805"/>
            <a:ext cx="6295899" cy="1010726"/>
          </a:xfrm>
          <a:prstGeom prst="rect">
            <a:avLst/>
          </a:prstGeom>
          <a:noFill/>
        </p:spPr>
        <p:txBody>
          <a:bodyPr wrap="square" rtlCol="0">
            <a:spAutoFit/>
          </a:bodyPr>
          <a:lstStyle/>
          <a:p>
            <a:pPr>
              <a:lnSpc>
                <a:spcPct val="120000"/>
              </a:lnSpc>
            </a:pPr>
            <a:r>
              <a:rPr lang="vi-VN" sz="2600" b="1" dirty="0">
                <a:solidFill>
                  <a:schemeClr val="accent6">
                    <a:lumMod val="75000"/>
                  </a:schemeClr>
                </a:solidFill>
                <a:latin typeface="+mj-lt"/>
              </a:rPr>
              <a:t>2. </a:t>
            </a:r>
            <a:r>
              <a:rPr lang="vi-VN" sz="2600" dirty="0">
                <a:latin typeface="+mj-lt"/>
              </a:rPr>
              <a:t>Dùng từ </a:t>
            </a:r>
            <a:r>
              <a:rPr lang="vi-VN" sz="2600" i="1" dirty="0">
                <a:latin typeface="+mj-lt"/>
              </a:rPr>
              <a:t>là </a:t>
            </a:r>
            <a:r>
              <a:rPr lang="vi-VN" sz="2600" dirty="0">
                <a:latin typeface="+mj-lt"/>
              </a:rPr>
              <a:t>kết hợp từ ngữ ở cột A với từ ngữ ở cột B để tạo câu giới thiệu.</a:t>
            </a:r>
          </a:p>
        </p:txBody>
      </p:sp>
      <p:cxnSp>
        <p:nvCxnSpPr>
          <p:cNvPr id="4" name="Straight Connector 3">
            <a:extLst>
              <a:ext uri="{FF2B5EF4-FFF2-40B4-BE49-F238E27FC236}">
                <a16:creationId xmlns:a16="http://schemas.microsoft.com/office/drawing/2014/main" id="{7A676F34-9933-4D7D-B2B6-03FCF75CA9A9}"/>
              </a:ext>
            </a:extLst>
          </p:cNvPr>
          <p:cNvCxnSpPr/>
          <p:nvPr/>
        </p:nvCxnSpPr>
        <p:spPr>
          <a:xfrm>
            <a:off x="2838450" y="2000250"/>
            <a:ext cx="381000" cy="57150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5" name="Straight Connector 4">
            <a:extLst>
              <a:ext uri="{FF2B5EF4-FFF2-40B4-BE49-F238E27FC236}">
                <a16:creationId xmlns:a16="http://schemas.microsoft.com/office/drawing/2014/main" id="{E86F792C-84C8-4F18-A3EE-2EEECDD94660}"/>
              </a:ext>
            </a:extLst>
          </p:cNvPr>
          <p:cNvCxnSpPr>
            <a:cxnSpLocks/>
          </p:cNvCxnSpPr>
          <p:nvPr/>
        </p:nvCxnSpPr>
        <p:spPr>
          <a:xfrm>
            <a:off x="4114800" y="2571750"/>
            <a:ext cx="342900" cy="32385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6" name="TextBox 5">
            <a:extLst>
              <a:ext uri="{FF2B5EF4-FFF2-40B4-BE49-F238E27FC236}">
                <a16:creationId xmlns:a16="http://schemas.microsoft.com/office/drawing/2014/main" id="{C454A584-30A2-44C9-BE12-DC74404627A6}"/>
              </a:ext>
            </a:extLst>
          </p:cNvPr>
          <p:cNvSpPr txBox="1"/>
          <p:nvPr/>
        </p:nvSpPr>
        <p:spPr>
          <a:xfrm>
            <a:off x="290342" y="3220252"/>
            <a:ext cx="6295900" cy="579582"/>
          </a:xfrm>
          <a:prstGeom prst="rect">
            <a:avLst/>
          </a:prstGeom>
          <a:noFill/>
        </p:spPr>
        <p:txBody>
          <a:bodyPr wrap="square" rtlCol="0">
            <a:spAutoFit/>
          </a:bodyPr>
          <a:lstStyle/>
          <a:p>
            <a:pPr>
              <a:lnSpc>
                <a:spcPct val="150000"/>
              </a:lnSpc>
            </a:pPr>
            <a:r>
              <a:rPr lang="en-US" sz="2400" dirty="0">
                <a:solidFill>
                  <a:srgbClr val="0E039F"/>
                </a:solidFill>
                <a:latin typeface="+mj-lt"/>
                <a:sym typeface="Wingdings" panose="05000000000000000000" pitchFamily="2" charset="2"/>
              </a:rPr>
              <a:t>-</a:t>
            </a:r>
            <a:r>
              <a:rPr lang="vi-VN" sz="2400" dirty="0">
                <a:solidFill>
                  <a:srgbClr val="0E039F"/>
                </a:solidFill>
                <a:latin typeface="+mj-lt"/>
                <a:sym typeface="Wingdings" panose="05000000000000000000" pitchFamily="2" charset="2"/>
              </a:rPr>
              <a:t> </a:t>
            </a:r>
            <a:r>
              <a:rPr lang="vi-VN" sz="2400" dirty="0">
                <a:solidFill>
                  <a:srgbClr val="0E039F"/>
                </a:solidFill>
                <a:latin typeface="+mj-lt"/>
              </a:rPr>
              <a:t>Việt Nam là đất nước tươi đẹp của chúng mình.</a:t>
            </a:r>
          </a:p>
        </p:txBody>
      </p:sp>
      <p:cxnSp>
        <p:nvCxnSpPr>
          <p:cNvPr id="7" name="Straight Connector 6">
            <a:extLst>
              <a:ext uri="{FF2B5EF4-FFF2-40B4-BE49-F238E27FC236}">
                <a16:creationId xmlns:a16="http://schemas.microsoft.com/office/drawing/2014/main" id="{EDB218C3-C928-4969-BE89-886EFF612A0B}"/>
              </a:ext>
            </a:extLst>
          </p:cNvPr>
          <p:cNvCxnSpPr>
            <a:cxnSpLocks/>
          </p:cNvCxnSpPr>
          <p:nvPr/>
        </p:nvCxnSpPr>
        <p:spPr>
          <a:xfrm>
            <a:off x="2838450" y="2378963"/>
            <a:ext cx="381000" cy="192787"/>
          </a:xfrm>
          <a:prstGeom prst="line">
            <a:avLst/>
          </a:prstGeom>
          <a:ln w="28575">
            <a:solidFill>
              <a:schemeClr val="accent5">
                <a:lumMod val="75000"/>
              </a:schemeClr>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2B981D1C-CBB0-46A5-B751-5B2E53856028}"/>
              </a:ext>
            </a:extLst>
          </p:cNvPr>
          <p:cNvCxnSpPr>
            <a:cxnSpLocks/>
          </p:cNvCxnSpPr>
          <p:nvPr/>
        </p:nvCxnSpPr>
        <p:spPr>
          <a:xfrm flipV="1">
            <a:off x="4114800" y="2000250"/>
            <a:ext cx="342900" cy="557401"/>
          </a:xfrm>
          <a:prstGeom prst="line">
            <a:avLst/>
          </a:prstGeom>
          <a:ln w="28575">
            <a:solidFill>
              <a:schemeClr val="accent5">
                <a:lumMod val="75000"/>
              </a:schemeClr>
            </a:solidFill>
          </a:ln>
        </p:spPr>
        <p:style>
          <a:lnRef idx="1">
            <a:schemeClr val="accent1"/>
          </a:lnRef>
          <a:fillRef idx="0">
            <a:schemeClr val="accent1"/>
          </a:fillRef>
          <a:effectRef idx="0">
            <a:schemeClr val="accent1"/>
          </a:effectRef>
          <a:fontRef idx="minor">
            <a:schemeClr val="tx1"/>
          </a:fontRef>
        </p:style>
      </p:cxnSp>
      <p:sp>
        <p:nvSpPr>
          <p:cNvPr id="9" name="TextBox 8">
            <a:extLst>
              <a:ext uri="{FF2B5EF4-FFF2-40B4-BE49-F238E27FC236}">
                <a16:creationId xmlns:a16="http://schemas.microsoft.com/office/drawing/2014/main" id="{EE6F089A-9CF4-4643-9350-BB7C37F254C4}"/>
              </a:ext>
            </a:extLst>
          </p:cNvPr>
          <p:cNvSpPr txBox="1"/>
          <p:nvPr/>
        </p:nvSpPr>
        <p:spPr>
          <a:xfrm>
            <a:off x="271758" y="3668550"/>
            <a:ext cx="5858216" cy="579582"/>
          </a:xfrm>
          <a:prstGeom prst="rect">
            <a:avLst/>
          </a:prstGeom>
          <a:noFill/>
        </p:spPr>
        <p:txBody>
          <a:bodyPr wrap="square" rtlCol="0">
            <a:spAutoFit/>
          </a:bodyPr>
          <a:lstStyle/>
          <a:p>
            <a:pPr>
              <a:lnSpc>
                <a:spcPct val="150000"/>
              </a:lnSpc>
            </a:pPr>
            <a:r>
              <a:rPr lang="en-US" sz="2400" dirty="0">
                <a:solidFill>
                  <a:srgbClr val="0F03A9"/>
                </a:solidFill>
                <a:latin typeface="+mj-lt"/>
                <a:sym typeface="Wingdings" panose="05000000000000000000" pitchFamily="2" charset="2"/>
              </a:rPr>
              <a:t>-</a:t>
            </a:r>
            <a:r>
              <a:rPr lang="vi-VN" sz="2400" dirty="0">
                <a:solidFill>
                  <a:srgbClr val="0F03A9"/>
                </a:solidFill>
                <a:latin typeface="+mj-lt"/>
                <a:sym typeface="Wingdings" panose="05000000000000000000" pitchFamily="2" charset="2"/>
              </a:rPr>
              <a:t> </a:t>
            </a:r>
            <a:r>
              <a:rPr lang="vi-VN" sz="2400" dirty="0">
                <a:solidFill>
                  <a:srgbClr val="0F03A9"/>
                </a:solidFill>
                <a:latin typeface="+mj-lt"/>
              </a:rPr>
              <a:t>Thủ đô nước mình là Hà Nội.</a:t>
            </a:r>
          </a:p>
        </p:txBody>
      </p:sp>
      <p:cxnSp>
        <p:nvCxnSpPr>
          <p:cNvPr id="10" name="Straight Connector 9">
            <a:extLst>
              <a:ext uri="{FF2B5EF4-FFF2-40B4-BE49-F238E27FC236}">
                <a16:creationId xmlns:a16="http://schemas.microsoft.com/office/drawing/2014/main" id="{B60CC313-327D-40CC-99C1-8FABA2DCD4E0}"/>
              </a:ext>
            </a:extLst>
          </p:cNvPr>
          <p:cNvCxnSpPr>
            <a:cxnSpLocks/>
          </p:cNvCxnSpPr>
          <p:nvPr/>
        </p:nvCxnSpPr>
        <p:spPr>
          <a:xfrm flipV="1">
            <a:off x="2838450" y="2571750"/>
            <a:ext cx="381000" cy="282319"/>
          </a:xfrm>
          <a:prstGeom prst="line">
            <a:avLst/>
          </a:prstGeom>
          <a:ln w="28575">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C7EE25FC-97F0-4969-B4A3-320D244368BC}"/>
              </a:ext>
            </a:extLst>
          </p:cNvPr>
          <p:cNvCxnSpPr>
            <a:cxnSpLocks/>
          </p:cNvCxnSpPr>
          <p:nvPr/>
        </p:nvCxnSpPr>
        <p:spPr>
          <a:xfrm flipV="1">
            <a:off x="4114800" y="2358502"/>
            <a:ext cx="381000" cy="213248"/>
          </a:xfrm>
          <a:prstGeom prst="line">
            <a:avLst/>
          </a:prstGeom>
          <a:ln w="28575">
            <a:solidFill>
              <a:srgbClr val="00B050"/>
            </a:solidFill>
          </a:ln>
        </p:spPr>
        <p:style>
          <a:lnRef idx="1">
            <a:schemeClr val="accent1"/>
          </a:lnRef>
          <a:fillRef idx="0">
            <a:schemeClr val="accent1"/>
          </a:fillRef>
          <a:effectRef idx="0">
            <a:schemeClr val="accent1"/>
          </a:effectRef>
          <a:fontRef idx="minor">
            <a:schemeClr val="tx1"/>
          </a:fontRef>
        </p:style>
      </p:cxnSp>
      <p:sp>
        <p:nvSpPr>
          <p:cNvPr id="12" name="TextBox 11">
            <a:extLst>
              <a:ext uri="{FF2B5EF4-FFF2-40B4-BE49-F238E27FC236}">
                <a16:creationId xmlns:a16="http://schemas.microsoft.com/office/drawing/2014/main" id="{2BB6F021-11D9-43FC-B5BF-A83A50C2EB41}"/>
              </a:ext>
            </a:extLst>
          </p:cNvPr>
          <p:cNvSpPr txBox="1"/>
          <p:nvPr/>
        </p:nvSpPr>
        <p:spPr>
          <a:xfrm>
            <a:off x="176275" y="4117053"/>
            <a:ext cx="6505449" cy="579582"/>
          </a:xfrm>
          <a:prstGeom prst="rect">
            <a:avLst/>
          </a:prstGeom>
          <a:noFill/>
        </p:spPr>
        <p:txBody>
          <a:bodyPr wrap="square" rtlCol="0">
            <a:spAutoFit/>
          </a:bodyPr>
          <a:lstStyle/>
          <a:p>
            <a:pPr>
              <a:lnSpc>
                <a:spcPct val="150000"/>
              </a:lnSpc>
            </a:pPr>
            <a:r>
              <a:rPr lang="en-US" sz="2400" dirty="0">
                <a:solidFill>
                  <a:srgbClr val="0F03A9"/>
                </a:solidFill>
                <a:latin typeface="+mj-lt"/>
                <a:sym typeface="Wingdings" panose="05000000000000000000" pitchFamily="2" charset="2"/>
              </a:rPr>
              <a:t>-</a:t>
            </a:r>
            <a:r>
              <a:rPr lang="vi-VN" sz="2400" dirty="0">
                <a:solidFill>
                  <a:srgbClr val="0F03A9"/>
                </a:solidFill>
                <a:latin typeface="+mj-lt"/>
                <a:sym typeface="Wingdings" panose="05000000000000000000" pitchFamily="2" charset="2"/>
              </a:rPr>
              <a:t> </a:t>
            </a:r>
            <a:r>
              <a:rPr lang="vi-VN" sz="2400" dirty="0">
                <a:solidFill>
                  <a:srgbClr val="0F03A9"/>
                </a:solidFill>
                <a:latin typeface="+mj-lt"/>
              </a:rPr>
              <a:t>Trang phục truyền thống của người Việt là áo dài.</a:t>
            </a:r>
          </a:p>
        </p:txBody>
      </p:sp>
    </p:spTree>
    <p:extLst>
      <p:ext uri="{BB962C8B-B14F-4D97-AF65-F5344CB8AC3E}">
        <p14:creationId xmlns:p14="http://schemas.microsoft.com/office/powerpoint/2010/main" val="3108370266"/>
      </p:ext>
    </p:extLst>
  </p:cSld>
  <p:clrMapOvr>
    <a:masterClrMapping/>
  </p:clrMapOvr>
  <mc:AlternateContent xmlns:mc="http://schemas.openxmlformats.org/markup-compatibility/2006" xmlns:p14="http://schemas.microsoft.com/office/powerpoint/2010/main">
    <mc:Choice Requires="p14">
      <p:transition>
        <p14:prism/>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up)">
                                      <p:cBhvr>
                                        <p:cTn id="7" dur="500"/>
                                        <p:tgtEl>
                                          <p:spTgt spid="4"/>
                                        </p:tgtEl>
                                      </p:cBhvr>
                                    </p:animEffect>
                                  </p:childTnLst>
                                </p:cTn>
                              </p:par>
                            </p:childTnLst>
                          </p:cTn>
                        </p:par>
                        <p:par>
                          <p:cTn id="8" fill="hold">
                            <p:stCondLst>
                              <p:cond delay="500"/>
                            </p:stCondLst>
                            <p:childTnLst>
                              <p:par>
                                <p:cTn id="9" presetID="22" presetClass="entr" presetSubtype="1"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wipe(up)">
                                      <p:cBhvr>
                                        <p:cTn id="11" dur="500"/>
                                        <p:tgtEl>
                                          <p:spTgt spid="5"/>
                                        </p:tgtEl>
                                      </p:cBhvr>
                                    </p:animEffect>
                                  </p:childTnLst>
                                </p:cTn>
                              </p:par>
                            </p:childTnLst>
                          </p:cTn>
                        </p:par>
                        <p:par>
                          <p:cTn id="12" fill="hold">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wipe(left)">
                                      <p:cBhvr>
                                        <p:cTn id="15" dur="500"/>
                                        <p:tgtEl>
                                          <p:spTgt spid="6"/>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1" fill="hold" nodeType="click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wipe(up)">
                                      <p:cBhvr>
                                        <p:cTn id="20" dur="500"/>
                                        <p:tgtEl>
                                          <p:spTgt spid="7"/>
                                        </p:tgtEl>
                                      </p:cBhvr>
                                    </p:animEffect>
                                  </p:childTnLst>
                                </p:cTn>
                              </p:par>
                            </p:childTnLst>
                          </p:cTn>
                        </p:par>
                        <p:par>
                          <p:cTn id="21" fill="hold">
                            <p:stCondLst>
                              <p:cond delay="500"/>
                            </p:stCondLst>
                            <p:childTnLst>
                              <p:par>
                                <p:cTn id="22" presetID="22" presetClass="entr" presetSubtype="4" fill="hold" nodeType="afterEffect">
                                  <p:stCondLst>
                                    <p:cond delay="0"/>
                                  </p:stCondLst>
                                  <p:childTnLst>
                                    <p:set>
                                      <p:cBhvr>
                                        <p:cTn id="23" dur="1" fill="hold">
                                          <p:stCondLst>
                                            <p:cond delay="0"/>
                                          </p:stCondLst>
                                        </p:cTn>
                                        <p:tgtEl>
                                          <p:spTgt spid="8"/>
                                        </p:tgtEl>
                                        <p:attrNameLst>
                                          <p:attrName>style.visibility</p:attrName>
                                        </p:attrNameLst>
                                      </p:cBhvr>
                                      <p:to>
                                        <p:strVal val="visible"/>
                                      </p:to>
                                    </p:set>
                                    <p:animEffect transition="in" filter="wipe(down)">
                                      <p:cBhvr>
                                        <p:cTn id="24" dur="500"/>
                                        <p:tgtEl>
                                          <p:spTgt spid="8"/>
                                        </p:tgtEl>
                                      </p:cBhvr>
                                    </p:animEffect>
                                  </p:childTnLst>
                                </p:cTn>
                              </p:par>
                            </p:childTnLst>
                          </p:cTn>
                        </p:par>
                        <p:par>
                          <p:cTn id="25" fill="hold">
                            <p:stCondLst>
                              <p:cond delay="1000"/>
                            </p:stCondLst>
                            <p:childTnLst>
                              <p:par>
                                <p:cTn id="26" presetID="22" presetClass="entr" presetSubtype="8" fill="hold" grpId="0" nodeType="afterEffect">
                                  <p:stCondLst>
                                    <p:cond delay="0"/>
                                  </p:stCondLst>
                                  <p:childTnLst>
                                    <p:set>
                                      <p:cBhvr>
                                        <p:cTn id="27" dur="1" fill="hold">
                                          <p:stCondLst>
                                            <p:cond delay="0"/>
                                          </p:stCondLst>
                                        </p:cTn>
                                        <p:tgtEl>
                                          <p:spTgt spid="9"/>
                                        </p:tgtEl>
                                        <p:attrNameLst>
                                          <p:attrName>style.visibility</p:attrName>
                                        </p:attrNameLst>
                                      </p:cBhvr>
                                      <p:to>
                                        <p:strVal val="visible"/>
                                      </p:to>
                                    </p:set>
                                    <p:animEffect transition="in" filter="wipe(left)">
                                      <p:cBhvr>
                                        <p:cTn id="28" dur="500"/>
                                        <p:tgtEl>
                                          <p:spTgt spid="9"/>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4" fill="hold" nodeType="clickEffect">
                                  <p:stCondLst>
                                    <p:cond delay="0"/>
                                  </p:stCondLst>
                                  <p:childTnLst>
                                    <p:set>
                                      <p:cBhvr>
                                        <p:cTn id="32" dur="1" fill="hold">
                                          <p:stCondLst>
                                            <p:cond delay="0"/>
                                          </p:stCondLst>
                                        </p:cTn>
                                        <p:tgtEl>
                                          <p:spTgt spid="10"/>
                                        </p:tgtEl>
                                        <p:attrNameLst>
                                          <p:attrName>style.visibility</p:attrName>
                                        </p:attrNameLst>
                                      </p:cBhvr>
                                      <p:to>
                                        <p:strVal val="visible"/>
                                      </p:to>
                                    </p:set>
                                    <p:animEffect transition="in" filter="wipe(down)">
                                      <p:cBhvr>
                                        <p:cTn id="33" dur="500"/>
                                        <p:tgtEl>
                                          <p:spTgt spid="10"/>
                                        </p:tgtEl>
                                      </p:cBhvr>
                                    </p:animEffect>
                                  </p:childTnLst>
                                </p:cTn>
                              </p:par>
                            </p:childTnLst>
                          </p:cTn>
                        </p:par>
                        <p:par>
                          <p:cTn id="34" fill="hold">
                            <p:stCondLst>
                              <p:cond delay="500"/>
                            </p:stCondLst>
                            <p:childTnLst>
                              <p:par>
                                <p:cTn id="35" presetID="22" presetClass="entr" presetSubtype="4"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Effect transition="in" filter="wipe(down)">
                                      <p:cBhvr>
                                        <p:cTn id="37" dur="500"/>
                                        <p:tgtEl>
                                          <p:spTgt spid="11"/>
                                        </p:tgtEl>
                                      </p:cBhvr>
                                    </p:animEffect>
                                  </p:childTnLst>
                                </p:cTn>
                              </p:par>
                            </p:childTnLst>
                          </p:cTn>
                        </p:par>
                        <p:par>
                          <p:cTn id="38" fill="hold">
                            <p:stCondLst>
                              <p:cond delay="1000"/>
                            </p:stCondLst>
                            <p:childTnLst>
                              <p:par>
                                <p:cTn id="39" presetID="22" presetClass="entr" presetSubtype="8" fill="hold" grpId="0" nodeType="afterEffect">
                                  <p:stCondLst>
                                    <p:cond delay="0"/>
                                  </p:stCondLst>
                                  <p:childTnLst>
                                    <p:set>
                                      <p:cBhvr>
                                        <p:cTn id="40" dur="1" fill="hold">
                                          <p:stCondLst>
                                            <p:cond delay="0"/>
                                          </p:stCondLst>
                                        </p:cTn>
                                        <p:tgtEl>
                                          <p:spTgt spid="12"/>
                                        </p:tgtEl>
                                        <p:attrNameLst>
                                          <p:attrName>style.visibility</p:attrName>
                                        </p:attrNameLst>
                                      </p:cBhvr>
                                      <p:to>
                                        <p:strVal val="visible"/>
                                      </p:to>
                                    </p:set>
                                    <p:animEffect transition="in" filter="wipe(left)">
                                      <p:cBhvr>
                                        <p:cTn id="41"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9" grpId="0"/>
      <p:bldP spid="12"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6849458" cy="5143500"/>
          </a:xfrm>
          <a:prstGeom prst="rect">
            <a:avLst/>
          </a:prstGeom>
        </p:spPr>
      </p:pic>
      <p:sp>
        <p:nvSpPr>
          <p:cNvPr id="3" name="íşḷîḓe">
            <a:extLst>
              <a:ext uri="{FF2B5EF4-FFF2-40B4-BE49-F238E27FC236}">
                <a16:creationId xmlns:a16="http://schemas.microsoft.com/office/drawing/2014/main" id="{4968EA2C-5436-43EF-B600-0C877688AF97}"/>
              </a:ext>
            </a:extLst>
          </p:cNvPr>
          <p:cNvSpPr/>
          <p:nvPr/>
        </p:nvSpPr>
        <p:spPr>
          <a:xfrm>
            <a:off x="1562865" y="142512"/>
            <a:ext cx="4340692" cy="662746"/>
          </a:xfrm>
          <a:prstGeom prst="rect">
            <a:avLst/>
          </a:prstGeom>
        </p:spPr>
        <p:txBody>
          <a:bodyPr wrap="square" lIns="68580" tIns="34290" rIns="68580" bIns="34290" anchor="ctr" anchorCtr="0">
            <a:noAutofit/>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a:defRPr/>
            </a:pPr>
            <a:r>
              <a:rPr lang="en-US" altLang="zh-CN" sz="3200" b="1" kern="0" dirty="0">
                <a:ln w="6350">
                  <a:noFill/>
                </a:ln>
                <a:solidFill>
                  <a:srgbClr val="FF0000"/>
                </a:solidFill>
                <a:latin typeface="Times New Roman" pitchFamily="18" charset="0"/>
                <a:cs typeface="Times New Roman" pitchFamily="18" charset="0"/>
              </a:rPr>
              <a:t>YÊU CẦU CẦN ĐẠT</a:t>
            </a:r>
            <a:endParaRPr lang="zh-CN" altLang="en-US" sz="3200" b="1" kern="0" dirty="0">
              <a:ln w="6350">
                <a:noFill/>
              </a:ln>
              <a:solidFill>
                <a:srgbClr val="FF0000"/>
              </a:solidFill>
              <a:latin typeface="Times New Roman" pitchFamily="18" charset="0"/>
              <a:cs typeface="Times New Roman" pitchFamily="18" charset="0"/>
            </a:endParaRPr>
          </a:p>
        </p:txBody>
      </p:sp>
      <p:cxnSp>
        <p:nvCxnSpPr>
          <p:cNvPr id="4" name="直接连接符 59">
            <a:extLst>
              <a:ext uri="{FF2B5EF4-FFF2-40B4-BE49-F238E27FC236}">
                <a16:creationId xmlns:a16="http://schemas.microsoft.com/office/drawing/2014/main" id="{44F71D0C-7F93-4F4C-9E3D-768F31B9922C}"/>
              </a:ext>
            </a:extLst>
          </p:cNvPr>
          <p:cNvCxnSpPr/>
          <p:nvPr/>
        </p:nvCxnSpPr>
        <p:spPr>
          <a:xfrm>
            <a:off x="2347936" y="1998050"/>
            <a:ext cx="4117993" cy="0"/>
          </a:xfrm>
          <a:prstGeom prst="line">
            <a:avLst/>
          </a:prstGeom>
          <a:ln w="3175" cap="rnd">
            <a:solidFill>
              <a:schemeClr val="bg1">
                <a:lumMod val="75000"/>
              </a:schemeClr>
            </a:solidFill>
            <a:round/>
          </a:ln>
        </p:spPr>
        <p:style>
          <a:lnRef idx="1">
            <a:schemeClr val="accent1"/>
          </a:lnRef>
          <a:fillRef idx="0">
            <a:schemeClr val="accent1"/>
          </a:fillRef>
          <a:effectRef idx="0">
            <a:schemeClr val="accent1"/>
          </a:effectRef>
          <a:fontRef idx="minor">
            <a:schemeClr val="tx1"/>
          </a:fontRef>
        </p:style>
      </p:cxnSp>
      <p:sp>
        <p:nvSpPr>
          <p:cNvPr id="5" name="isḻîḓè">
            <a:extLst>
              <a:ext uri="{FF2B5EF4-FFF2-40B4-BE49-F238E27FC236}">
                <a16:creationId xmlns:a16="http://schemas.microsoft.com/office/drawing/2014/main" id="{B65D6A18-A848-4365-8261-A87CDAF5B169}"/>
              </a:ext>
            </a:extLst>
          </p:cNvPr>
          <p:cNvSpPr/>
          <p:nvPr/>
        </p:nvSpPr>
        <p:spPr bwMode="auto">
          <a:xfrm>
            <a:off x="1549136" y="1069324"/>
            <a:ext cx="656155" cy="430170"/>
          </a:xfrm>
          <a:prstGeom prst="roundRect">
            <a:avLst>
              <a:gd name="adj" fmla="val 46371"/>
            </a:avLst>
          </a:prstGeom>
          <a:solidFill>
            <a:srgbClr val="FFD268"/>
          </a:solidFill>
          <a:ln w="28575">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algn="ctr"/>
            <a:r>
              <a:rPr lang="en-US" altLang="zh-CN" sz="2000" b="1" dirty="0">
                <a:solidFill>
                  <a:srgbClr val="000000"/>
                </a:solidFill>
                <a:latin typeface="Times New Roman" pitchFamily="18" charset="0"/>
                <a:ea typeface="仓耳玄三M W05" panose="02020400000000000000" pitchFamily="18" charset="-122"/>
                <a:cs typeface="Times New Roman" pitchFamily="18" charset="0"/>
              </a:rPr>
              <a:t>01 </a:t>
            </a:r>
            <a:endParaRPr lang="zh-CN" altLang="en-US" sz="2000" b="1" dirty="0">
              <a:solidFill>
                <a:srgbClr val="000000"/>
              </a:solidFill>
              <a:latin typeface="Times New Roman" pitchFamily="18" charset="0"/>
              <a:ea typeface="仓耳玄三M W05" panose="02020400000000000000" pitchFamily="18" charset="-122"/>
              <a:cs typeface="Times New Roman" pitchFamily="18" charset="0"/>
            </a:endParaRPr>
          </a:p>
        </p:txBody>
      </p:sp>
      <p:sp>
        <p:nvSpPr>
          <p:cNvPr id="6" name="isḻîḓè">
            <a:extLst>
              <a:ext uri="{FF2B5EF4-FFF2-40B4-BE49-F238E27FC236}">
                <a16:creationId xmlns:a16="http://schemas.microsoft.com/office/drawing/2014/main" id="{2D5C3EA8-0EA8-4A1D-AB27-36CB41F4EB17}"/>
              </a:ext>
            </a:extLst>
          </p:cNvPr>
          <p:cNvSpPr/>
          <p:nvPr/>
        </p:nvSpPr>
        <p:spPr bwMode="auto">
          <a:xfrm>
            <a:off x="2205292" y="930094"/>
            <a:ext cx="4232486" cy="721214"/>
          </a:xfrm>
          <a:prstGeom prst="roundRect">
            <a:avLst>
              <a:gd name="adj" fmla="val 46371"/>
            </a:avLst>
          </a:prstGeom>
          <a:solidFill>
            <a:srgbClr val="FFD268"/>
          </a:solidFill>
          <a:ln w="28575">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lvl="0" eaLnBrk="0" hangingPunct="0"/>
            <a:r>
              <a:rPr lang="en-US" altLang="zh-CN" sz="2000" b="1" dirty="0" err="1">
                <a:solidFill>
                  <a:srgbClr val="000000"/>
                </a:solidFill>
                <a:latin typeface="Times New Roman" pitchFamily="18" charset="0"/>
                <a:ea typeface="Arial-Rounded" panose="020B0500000000000000" pitchFamily="34" charset="0"/>
                <a:cs typeface="Times New Roman" pitchFamily="18" charset="0"/>
              </a:rPr>
              <a:t>Đọc</a:t>
            </a:r>
            <a:r>
              <a:rPr lang="en-US" altLang="zh-CN" sz="2000" b="1" dirty="0">
                <a:solidFill>
                  <a:srgbClr val="000000"/>
                </a:solidFill>
                <a:latin typeface="Times New Roman" pitchFamily="18" charset="0"/>
                <a:ea typeface="Arial-Rounded" panose="020B0500000000000000" pitchFamily="34" charset="0"/>
                <a:cs typeface="Times New Roman" pitchFamily="18" charset="0"/>
              </a:rPr>
              <a:t> </a:t>
            </a:r>
            <a:r>
              <a:rPr lang="en-US" altLang="zh-CN" sz="2000" b="1" dirty="0" err="1">
                <a:solidFill>
                  <a:srgbClr val="000000"/>
                </a:solidFill>
                <a:latin typeface="Times New Roman" pitchFamily="18" charset="0"/>
                <a:ea typeface="Arial-Rounded" panose="020B0500000000000000" pitchFamily="34" charset="0"/>
                <a:cs typeface="Times New Roman" pitchFamily="18" charset="0"/>
              </a:rPr>
              <a:t>đúng</a:t>
            </a:r>
            <a:r>
              <a:rPr lang="en-US" altLang="zh-CN" sz="2000" b="1" dirty="0">
                <a:solidFill>
                  <a:srgbClr val="000000"/>
                </a:solidFill>
                <a:latin typeface="Times New Roman" pitchFamily="18" charset="0"/>
                <a:ea typeface="Arial-Rounded" panose="020B0500000000000000" pitchFamily="34" charset="0"/>
                <a:cs typeface="Times New Roman" pitchFamily="18" charset="0"/>
              </a:rPr>
              <a:t>, </a:t>
            </a:r>
            <a:r>
              <a:rPr lang="en-US" altLang="zh-CN" sz="2000" b="1" dirty="0" err="1">
                <a:solidFill>
                  <a:srgbClr val="000000"/>
                </a:solidFill>
                <a:latin typeface="Times New Roman" pitchFamily="18" charset="0"/>
                <a:ea typeface="Arial-Rounded" panose="020B0500000000000000" pitchFamily="34" charset="0"/>
                <a:cs typeface="Times New Roman" pitchFamily="18" charset="0"/>
              </a:rPr>
              <a:t>rõ</a:t>
            </a:r>
            <a:r>
              <a:rPr lang="en-US" altLang="zh-CN" sz="2000" b="1" dirty="0">
                <a:solidFill>
                  <a:srgbClr val="000000"/>
                </a:solidFill>
                <a:latin typeface="Times New Roman" pitchFamily="18" charset="0"/>
                <a:ea typeface="Arial-Rounded" panose="020B0500000000000000" pitchFamily="34" charset="0"/>
                <a:cs typeface="Times New Roman" pitchFamily="18" charset="0"/>
              </a:rPr>
              <a:t> </a:t>
            </a:r>
            <a:r>
              <a:rPr lang="en-US" altLang="zh-CN" sz="2000" b="1" dirty="0" err="1">
                <a:solidFill>
                  <a:srgbClr val="000000"/>
                </a:solidFill>
                <a:latin typeface="Times New Roman" pitchFamily="18" charset="0"/>
                <a:ea typeface="Arial-Rounded" panose="020B0500000000000000" pitchFamily="34" charset="0"/>
                <a:cs typeface="Times New Roman" pitchFamily="18" charset="0"/>
              </a:rPr>
              <a:t>ràng</a:t>
            </a:r>
            <a:r>
              <a:rPr lang="en-US" altLang="zh-CN" sz="2000" b="1" dirty="0">
                <a:solidFill>
                  <a:srgbClr val="000000"/>
                </a:solidFill>
                <a:latin typeface="Times New Roman" pitchFamily="18" charset="0"/>
                <a:ea typeface="Arial-Rounded" panose="020B0500000000000000" pitchFamily="34" charset="0"/>
                <a:cs typeface="Times New Roman" pitchFamily="18" charset="0"/>
              </a:rPr>
              <a:t>, </a:t>
            </a:r>
            <a:r>
              <a:rPr lang="en-US" altLang="zh-CN" sz="2000" b="1" dirty="0" err="1">
                <a:solidFill>
                  <a:srgbClr val="000000"/>
                </a:solidFill>
                <a:latin typeface="Times New Roman" pitchFamily="18" charset="0"/>
                <a:ea typeface="Arial-Rounded" panose="020B0500000000000000" pitchFamily="34" charset="0"/>
                <a:cs typeface="Times New Roman" pitchFamily="18" charset="0"/>
              </a:rPr>
              <a:t>biết</a:t>
            </a:r>
            <a:r>
              <a:rPr lang="en-US" altLang="zh-CN" sz="2000" b="1" dirty="0">
                <a:solidFill>
                  <a:srgbClr val="000000"/>
                </a:solidFill>
                <a:latin typeface="Times New Roman" pitchFamily="18" charset="0"/>
                <a:ea typeface="Arial-Rounded" panose="020B0500000000000000" pitchFamily="34" charset="0"/>
                <a:cs typeface="Times New Roman" pitchFamily="18" charset="0"/>
              </a:rPr>
              <a:t> </a:t>
            </a:r>
            <a:r>
              <a:rPr lang="en-US" altLang="zh-CN" sz="2000" b="1" dirty="0" err="1">
                <a:solidFill>
                  <a:srgbClr val="000000"/>
                </a:solidFill>
                <a:latin typeface="Times New Roman" pitchFamily="18" charset="0"/>
                <a:ea typeface="Arial-Rounded" panose="020B0500000000000000" pitchFamily="34" charset="0"/>
                <a:cs typeface="Times New Roman" pitchFamily="18" charset="0"/>
              </a:rPr>
              <a:t>ngắt</a:t>
            </a:r>
            <a:r>
              <a:rPr lang="en-US" altLang="zh-CN" sz="2000" b="1" dirty="0">
                <a:solidFill>
                  <a:srgbClr val="000000"/>
                </a:solidFill>
                <a:latin typeface="Times New Roman" pitchFamily="18" charset="0"/>
                <a:ea typeface="Arial-Rounded" panose="020B0500000000000000" pitchFamily="34" charset="0"/>
                <a:cs typeface="Times New Roman" pitchFamily="18" charset="0"/>
              </a:rPr>
              <a:t>, </a:t>
            </a:r>
            <a:r>
              <a:rPr lang="en-US" altLang="zh-CN" sz="2000" b="1" dirty="0" err="1">
                <a:solidFill>
                  <a:srgbClr val="000000"/>
                </a:solidFill>
                <a:latin typeface="Times New Roman" pitchFamily="18" charset="0"/>
                <a:ea typeface="Arial-Rounded" panose="020B0500000000000000" pitchFamily="34" charset="0"/>
                <a:cs typeface="Times New Roman" pitchFamily="18" charset="0"/>
              </a:rPr>
              <a:t>nghỉ</a:t>
            </a:r>
            <a:r>
              <a:rPr lang="en-US" altLang="zh-CN" sz="2000" b="1" dirty="0">
                <a:solidFill>
                  <a:srgbClr val="000000"/>
                </a:solidFill>
                <a:latin typeface="Times New Roman" pitchFamily="18" charset="0"/>
                <a:ea typeface="Arial-Rounded" panose="020B0500000000000000" pitchFamily="34" charset="0"/>
                <a:cs typeface="Times New Roman" pitchFamily="18" charset="0"/>
              </a:rPr>
              <a:t> </a:t>
            </a:r>
            <a:r>
              <a:rPr lang="en-US" altLang="zh-CN" sz="2000" b="1" dirty="0" err="1">
                <a:solidFill>
                  <a:srgbClr val="000000"/>
                </a:solidFill>
                <a:latin typeface="Times New Roman" pitchFamily="18" charset="0"/>
                <a:ea typeface="Arial-Rounded" panose="020B0500000000000000" pitchFamily="34" charset="0"/>
                <a:cs typeface="Times New Roman" pitchFamily="18" charset="0"/>
              </a:rPr>
              <a:t>hơi</a:t>
            </a:r>
            <a:r>
              <a:rPr lang="en-US" altLang="zh-CN" sz="2000" b="1" dirty="0">
                <a:solidFill>
                  <a:srgbClr val="000000"/>
                </a:solidFill>
                <a:latin typeface="Times New Roman" pitchFamily="18" charset="0"/>
                <a:ea typeface="Arial-Rounded" panose="020B0500000000000000" pitchFamily="34" charset="0"/>
                <a:cs typeface="Times New Roman" pitchFamily="18" charset="0"/>
              </a:rPr>
              <a:t> </a:t>
            </a:r>
            <a:r>
              <a:rPr lang="en-US" altLang="zh-CN" sz="2000" b="1" dirty="0" err="1">
                <a:solidFill>
                  <a:srgbClr val="000000"/>
                </a:solidFill>
                <a:latin typeface="Times New Roman" pitchFamily="18" charset="0"/>
                <a:ea typeface="Arial-Rounded" panose="020B0500000000000000" pitchFamily="34" charset="0"/>
                <a:cs typeface="Times New Roman" pitchFamily="18" charset="0"/>
              </a:rPr>
              <a:t>phù</a:t>
            </a:r>
            <a:r>
              <a:rPr lang="en-US" altLang="zh-CN" sz="2000" b="1" dirty="0">
                <a:solidFill>
                  <a:srgbClr val="000000"/>
                </a:solidFill>
                <a:latin typeface="Times New Roman" pitchFamily="18" charset="0"/>
                <a:ea typeface="Arial-Rounded" panose="020B0500000000000000" pitchFamily="34" charset="0"/>
                <a:cs typeface="Times New Roman" pitchFamily="18" charset="0"/>
              </a:rPr>
              <a:t> </a:t>
            </a:r>
            <a:r>
              <a:rPr lang="en-US" altLang="zh-CN" sz="2000" b="1" dirty="0" err="1">
                <a:solidFill>
                  <a:srgbClr val="000000"/>
                </a:solidFill>
                <a:latin typeface="Times New Roman" pitchFamily="18" charset="0"/>
                <a:ea typeface="Arial-Rounded" panose="020B0500000000000000" pitchFamily="34" charset="0"/>
                <a:cs typeface="Times New Roman" pitchFamily="18" charset="0"/>
              </a:rPr>
              <a:t>hợp</a:t>
            </a:r>
            <a:r>
              <a:rPr lang="en-US" altLang="zh-CN" sz="2000" b="1" dirty="0">
                <a:solidFill>
                  <a:srgbClr val="000000"/>
                </a:solidFill>
                <a:latin typeface="Times New Roman" pitchFamily="18" charset="0"/>
                <a:ea typeface="Arial-Rounded" panose="020B0500000000000000" pitchFamily="34" charset="0"/>
                <a:cs typeface="Times New Roman" pitchFamily="18" charset="0"/>
              </a:rPr>
              <a:t> </a:t>
            </a:r>
            <a:r>
              <a:rPr lang="en-US" altLang="zh-CN" sz="2000" b="1" dirty="0" err="1">
                <a:solidFill>
                  <a:srgbClr val="000000"/>
                </a:solidFill>
                <a:latin typeface="Times New Roman" pitchFamily="18" charset="0"/>
                <a:ea typeface="Arial-Rounded" panose="020B0500000000000000" pitchFamily="34" charset="0"/>
                <a:cs typeface="Times New Roman" pitchFamily="18" charset="0"/>
              </a:rPr>
              <a:t>nhịp</a:t>
            </a:r>
            <a:r>
              <a:rPr lang="en-US" altLang="zh-CN" sz="2000" b="1" dirty="0">
                <a:solidFill>
                  <a:srgbClr val="000000"/>
                </a:solidFill>
                <a:latin typeface="Times New Roman" pitchFamily="18" charset="0"/>
                <a:ea typeface="Arial-Rounded" panose="020B0500000000000000" pitchFamily="34" charset="0"/>
                <a:cs typeface="Times New Roman" pitchFamily="18" charset="0"/>
              </a:rPr>
              <a:t> </a:t>
            </a:r>
            <a:r>
              <a:rPr lang="en-US" altLang="zh-CN" sz="2000" b="1" dirty="0" err="1">
                <a:solidFill>
                  <a:srgbClr val="000000"/>
                </a:solidFill>
                <a:latin typeface="Times New Roman" pitchFamily="18" charset="0"/>
                <a:ea typeface="Arial-Rounded" panose="020B0500000000000000" pitchFamily="34" charset="0"/>
                <a:cs typeface="Times New Roman" pitchFamily="18" charset="0"/>
              </a:rPr>
              <a:t>thơ</a:t>
            </a:r>
            <a:r>
              <a:rPr lang="en-US" altLang="zh-CN" sz="2000" b="1" dirty="0">
                <a:solidFill>
                  <a:srgbClr val="000000"/>
                </a:solidFill>
                <a:latin typeface="Times New Roman" pitchFamily="18" charset="0"/>
                <a:ea typeface="Arial-Rounded" panose="020B0500000000000000" pitchFamily="34" charset="0"/>
                <a:cs typeface="Times New Roman" pitchFamily="18" charset="0"/>
              </a:rPr>
              <a:t>.</a:t>
            </a:r>
            <a:endParaRPr lang="zh-CN" altLang="en-US" sz="2000" b="1" dirty="0">
              <a:solidFill>
                <a:srgbClr val="000000"/>
              </a:solidFill>
              <a:latin typeface="Times New Roman" pitchFamily="18" charset="0"/>
              <a:ea typeface="Arial-Rounded" panose="020B0500000000000000" pitchFamily="34" charset="0"/>
              <a:cs typeface="Times New Roman" pitchFamily="18" charset="0"/>
            </a:endParaRPr>
          </a:p>
        </p:txBody>
      </p:sp>
      <p:sp>
        <p:nvSpPr>
          <p:cNvPr id="7" name="isḻîḓè">
            <a:extLst>
              <a:ext uri="{FF2B5EF4-FFF2-40B4-BE49-F238E27FC236}">
                <a16:creationId xmlns:a16="http://schemas.microsoft.com/office/drawing/2014/main" id="{1380D21F-97BD-43C0-80EB-5174AA5D5A43}"/>
              </a:ext>
            </a:extLst>
          </p:cNvPr>
          <p:cNvSpPr/>
          <p:nvPr/>
        </p:nvSpPr>
        <p:spPr bwMode="auto">
          <a:xfrm>
            <a:off x="1997657" y="2044835"/>
            <a:ext cx="596890" cy="429843"/>
          </a:xfrm>
          <a:prstGeom prst="roundRect">
            <a:avLst>
              <a:gd name="adj" fmla="val 46371"/>
            </a:avLst>
          </a:prstGeom>
          <a:solidFill>
            <a:srgbClr val="FFE4DB"/>
          </a:solidFill>
          <a:ln w="28575">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algn="ctr"/>
            <a:r>
              <a:rPr lang="en-US" altLang="zh-CN" sz="2000" b="1" dirty="0">
                <a:solidFill>
                  <a:srgbClr val="000000"/>
                </a:solidFill>
                <a:latin typeface="Times New Roman" pitchFamily="18" charset="0"/>
                <a:ea typeface="仓耳玄三M W05" panose="02020400000000000000" pitchFamily="18" charset="-122"/>
                <a:cs typeface="Times New Roman" pitchFamily="18" charset="0"/>
              </a:rPr>
              <a:t>02</a:t>
            </a:r>
            <a:endParaRPr lang="zh-CN" altLang="en-US" sz="2000" b="1" dirty="0">
              <a:solidFill>
                <a:srgbClr val="000000"/>
              </a:solidFill>
              <a:latin typeface="Times New Roman" pitchFamily="18" charset="0"/>
              <a:ea typeface="仓耳玄三M W05" panose="02020400000000000000" pitchFamily="18" charset="-122"/>
              <a:cs typeface="Times New Roman" pitchFamily="18" charset="0"/>
            </a:endParaRPr>
          </a:p>
        </p:txBody>
      </p:sp>
      <p:sp>
        <p:nvSpPr>
          <p:cNvPr id="8" name="isḻîḓè">
            <a:extLst>
              <a:ext uri="{FF2B5EF4-FFF2-40B4-BE49-F238E27FC236}">
                <a16:creationId xmlns:a16="http://schemas.microsoft.com/office/drawing/2014/main" id="{CC18E718-57BD-48E6-81A4-E988EC090412}"/>
              </a:ext>
            </a:extLst>
          </p:cNvPr>
          <p:cNvSpPr/>
          <p:nvPr/>
        </p:nvSpPr>
        <p:spPr bwMode="auto">
          <a:xfrm>
            <a:off x="2603412" y="1800681"/>
            <a:ext cx="4254588" cy="1029683"/>
          </a:xfrm>
          <a:prstGeom prst="roundRect">
            <a:avLst>
              <a:gd name="adj" fmla="val 46371"/>
            </a:avLst>
          </a:prstGeom>
          <a:solidFill>
            <a:srgbClr val="FFE4DB"/>
          </a:solidFill>
          <a:ln w="28575">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lvl="0" eaLnBrk="0" hangingPunct="0"/>
            <a:r>
              <a:rPr lang="en-US" altLang="zh-CN" sz="2000" b="1" dirty="0" err="1">
                <a:solidFill>
                  <a:srgbClr val="000000"/>
                </a:solidFill>
                <a:latin typeface="Times New Roman" pitchFamily="18" charset="0"/>
                <a:ea typeface="Arial-Rounded" panose="020B0500000000000000" pitchFamily="34" charset="0"/>
                <a:cs typeface="Times New Roman" pitchFamily="18" charset="0"/>
              </a:rPr>
              <a:t>Trả</a:t>
            </a:r>
            <a:r>
              <a:rPr lang="en-US" altLang="zh-CN" sz="2000" b="1" dirty="0">
                <a:solidFill>
                  <a:srgbClr val="000000"/>
                </a:solidFill>
                <a:latin typeface="Times New Roman" pitchFamily="18" charset="0"/>
                <a:ea typeface="Arial-Rounded" panose="020B0500000000000000" pitchFamily="34" charset="0"/>
                <a:cs typeface="Times New Roman" pitchFamily="18" charset="0"/>
              </a:rPr>
              <a:t> </a:t>
            </a:r>
            <a:r>
              <a:rPr lang="en-US" altLang="zh-CN" sz="2000" b="1" dirty="0" err="1">
                <a:solidFill>
                  <a:srgbClr val="000000"/>
                </a:solidFill>
                <a:latin typeface="Times New Roman" pitchFamily="18" charset="0"/>
                <a:ea typeface="Arial-Rounded" panose="020B0500000000000000" pitchFamily="34" charset="0"/>
                <a:cs typeface="Times New Roman" pitchFamily="18" charset="0"/>
              </a:rPr>
              <a:t>lời</a:t>
            </a:r>
            <a:r>
              <a:rPr lang="en-US" altLang="zh-CN" sz="2000" b="1" dirty="0">
                <a:solidFill>
                  <a:srgbClr val="000000"/>
                </a:solidFill>
                <a:latin typeface="Times New Roman" pitchFamily="18" charset="0"/>
                <a:ea typeface="Arial-Rounded" panose="020B0500000000000000" pitchFamily="34" charset="0"/>
                <a:cs typeface="Times New Roman" pitchFamily="18" charset="0"/>
              </a:rPr>
              <a:t> </a:t>
            </a:r>
            <a:r>
              <a:rPr lang="en-US" altLang="zh-CN" sz="2000" b="1" dirty="0" err="1">
                <a:solidFill>
                  <a:srgbClr val="000000"/>
                </a:solidFill>
                <a:latin typeface="Times New Roman" pitchFamily="18" charset="0"/>
                <a:ea typeface="Arial-Rounded" panose="020B0500000000000000" pitchFamily="34" charset="0"/>
                <a:cs typeface="Times New Roman" pitchFamily="18" charset="0"/>
              </a:rPr>
              <a:t>được</a:t>
            </a:r>
            <a:r>
              <a:rPr lang="en-US" altLang="zh-CN" sz="2000" b="1" dirty="0">
                <a:solidFill>
                  <a:srgbClr val="000000"/>
                </a:solidFill>
                <a:latin typeface="Times New Roman" pitchFamily="18" charset="0"/>
                <a:ea typeface="Arial-Rounded" panose="020B0500000000000000" pitchFamily="34" charset="0"/>
                <a:cs typeface="Times New Roman" pitchFamily="18" charset="0"/>
              </a:rPr>
              <a:t> </a:t>
            </a:r>
            <a:r>
              <a:rPr lang="en-US" altLang="zh-CN" sz="2000" b="1" dirty="0" err="1">
                <a:solidFill>
                  <a:srgbClr val="000000"/>
                </a:solidFill>
                <a:latin typeface="Times New Roman" pitchFamily="18" charset="0"/>
                <a:ea typeface="Arial-Rounded" panose="020B0500000000000000" pitchFamily="34" charset="0"/>
                <a:cs typeface="Times New Roman" pitchFamily="18" charset="0"/>
              </a:rPr>
              <a:t>các</a:t>
            </a:r>
            <a:r>
              <a:rPr lang="en-US" altLang="zh-CN" sz="2000" b="1" dirty="0">
                <a:solidFill>
                  <a:srgbClr val="000000"/>
                </a:solidFill>
                <a:latin typeface="Times New Roman" pitchFamily="18" charset="0"/>
                <a:ea typeface="Arial-Rounded" panose="020B0500000000000000" pitchFamily="34" charset="0"/>
                <a:cs typeface="Times New Roman" pitchFamily="18" charset="0"/>
              </a:rPr>
              <a:t> </a:t>
            </a:r>
            <a:r>
              <a:rPr lang="en-US" altLang="zh-CN" sz="2000" b="1" dirty="0" err="1">
                <a:solidFill>
                  <a:srgbClr val="000000"/>
                </a:solidFill>
                <a:latin typeface="Times New Roman" pitchFamily="18" charset="0"/>
                <a:ea typeface="Arial-Rounded" panose="020B0500000000000000" pitchFamily="34" charset="0"/>
                <a:cs typeface="Times New Roman" pitchFamily="18" charset="0"/>
              </a:rPr>
              <a:t>câu</a:t>
            </a:r>
            <a:r>
              <a:rPr lang="en-US" altLang="zh-CN" sz="2000" b="1" dirty="0">
                <a:solidFill>
                  <a:srgbClr val="000000"/>
                </a:solidFill>
                <a:latin typeface="Times New Roman" pitchFamily="18" charset="0"/>
                <a:ea typeface="Arial-Rounded" panose="020B0500000000000000" pitchFamily="34" charset="0"/>
                <a:cs typeface="Times New Roman" pitchFamily="18" charset="0"/>
              </a:rPr>
              <a:t> </a:t>
            </a:r>
            <a:r>
              <a:rPr lang="en-US" altLang="zh-CN" sz="2000" b="1" dirty="0" err="1">
                <a:solidFill>
                  <a:srgbClr val="000000"/>
                </a:solidFill>
                <a:latin typeface="Times New Roman" pitchFamily="18" charset="0"/>
                <a:ea typeface="Arial-Rounded" panose="020B0500000000000000" pitchFamily="34" charset="0"/>
                <a:cs typeface="Times New Roman" pitchFamily="18" charset="0"/>
              </a:rPr>
              <a:t>hỏi</a:t>
            </a:r>
            <a:r>
              <a:rPr lang="en-US" altLang="zh-CN" sz="2000" b="1" dirty="0">
                <a:solidFill>
                  <a:srgbClr val="000000"/>
                </a:solidFill>
                <a:latin typeface="Times New Roman" pitchFamily="18" charset="0"/>
                <a:ea typeface="Arial-Rounded" panose="020B0500000000000000" pitchFamily="34" charset="0"/>
                <a:cs typeface="Times New Roman" pitchFamily="18" charset="0"/>
              </a:rPr>
              <a:t> </a:t>
            </a:r>
            <a:r>
              <a:rPr lang="en-US" altLang="zh-CN" sz="2000" b="1" dirty="0" err="1">
                <a:solidFill>
                  <a:srgbClr val="000000"/>
                </a:solidFill>
                <a:latin typeface="Times New Roman" pitchFamily="18" charset="0"/>
                <a:ea typeface="Arial-Rounded" panose="020B0500000000000000" pitchFamily="34" charset="0"/>
                <a:cs typeface="Times New Roman" pitchFamily="18" charset="0"/>
              </a:rPr>
              <a:t>liên</a:t>
            </a:r>
            <a:r>
              <a:rPr lang="en-US" altLang="zh-CN" sz="2000" b="1" dirty="0">
                <a:solidFill>
                  <a:srgbClr val="000000"/>
                </a:solidFill>
                <a:latin typeface="Times New Roman" pitchFamily="18" charset="0"/>
                <a:ea typeface="Arial-Rounded" panose="020B0500000000000000" pitchFamily="34" charset="0"/>
                <a:cs typeface="Times New Roman" pitchFamily="18" charset="0"/>
              </a:rPr>
              <a:t> </a:t>
            </a:r>
            <a:r>
              <a:rPr lang="en-US" altLang="zh-CN" sz="2000" b="1" dirty="0" err="1">
                <a:solidFill>
                  <a:srgbClr val="000000"/>
                </a:solidFill>
                <a:latin typeface="Times New Roman" pitchFamily="18" charset="0"/>
                <a:ea typeface="Arial-Rounded" panose="020B0500000000000000" pitchFamily="34" charset="0"/>
                <a:cs typeface="Times New Roman" pitchFamily="18" charset="0"/>
              </a:rPr>
              <a:t>quan</a:t>
            </a:r>
            <a:r>
              <a:rPr lang="en-US" altLang="zh-CN" sz="2000" b="1" dirty="0">
                <a:solidFill>
                  <a:srgbClr val="000000"/>
                </a:solidFill>
                <a:latin typeface="Times New Roman" pitchFamily="18" charset="0"/>
                <a:ea typeface="Arial-Rounded" panose="020B0500000000000000" pitchFamily="34" charset="0"/>
                <a:cs typeface="Times New Roman" pitchFamily="18" charset="0"/>
              </a:rPr>
              <a:t> </a:t>
            </a:r>
            <a:r>
              <a:rPr lang="en-US" altLang="zh-CN" sz="2000" b="1" dirty="0" err="1">
                <a:solidFill>
                  <a:srgbClr val="000000"/>
                </a:solidFill>
                <a:latin typeface="Times New Roman" pitchFamily="18" charset="0"/>
                <a:ea typeface="Arial-Rounded" panose="020B0500000000000000" pitchFamily="34" charset="0"/>
                <a:cs typeface="Times New Roman" pitchFamily="18" charset="0"/>
              </a:rPr>
              <a:t>bài</a:t>
            </a:r>
            <a:r>
              <a:rPr lang="en-US" altLang="zh-CN" sz="2000" b="1" dirty="0">
                <a:solidFill>
                  <a:srgbClr val="000000"/>
                </a:solidFill>
                <a:latin typeface="Times New Roman" pitchFamily="18" charset="0"/>
                <a:ea typeface="Arial-Rounded" panose="020B0500000000000000" pitchFamily="34" charset="0"/>
                <a:cs typeface="Times New Roman" pitchFamily="18" charset="0"/>
              </a:rPr>
              <a:t> </a:t>
            </a:r>
            <a:r>
              <a:rPr lang="en-US" altLang="zh-CN" sz="2000" b="1" dirty="0" err="1">
                <a:solidFill>
                  <a:srgbClr val="000000"/>
                </a:solidFill>
                <a:latin typeface="Times New Roman" pitchFamily="18" charset="0"/>
                <a:ea typeface="Arial-Rounded" panose="020B0500000000000000" pitchFamily="34" charset="0"/>
                <a:cs typeface="Times New Roman" pitchFamily="18" charset="0"/>
              </a:rPr>
              <a:t>đọc</a:t>
            </a:r>
            <a:r>
              <a:rPr lang="en-US" altLang="zh-CN" sz="2000" b="1" dirty="0">
                <a:solidFill>
                  <a:srgbClr val="000000"/>
                </a:solidFill>
                <a:latin typeface="Times New Roman" pitchFamily="18" charset="0"/>
                <a:ea typeface="Arial-Rounded" panose="020B0500000000000000" pitchFamily="34" charset="0"/>
                <a:cs typeface="Times New Roman" pitchFamily="18" charset="0"/>
              </a:rPr>
              <a:t>. </a:t>
            </a:r>
            <a:r>
              <a:rPr lang="en-US" altLang="zh-CN" sz="2000" b="1" dirty="0" err="1">
                <a:solidFill>
                  <a:srgbClr val="000000"/>
                </a:solidFill>
                <a:latin typeface="Times New Roman" pitchFamily="18" charset="0"/>
                <a:ea typeface="Arial-Rounded" panose="020B0500000000000000" pitchFamily="34" charset="0"/>
                <a:cs typeface="Times New Roman" pitchFamily="18" charset="0"/>
              </a:rPr>
              <a:t>Nêu</a:t>
            </a:r>
            <a:r>
              <a:rPr lang="en-US" altLang="zh-CN" sz="2000" b="1" dirty="0">
                <a:solidFill>
                  <a:srgbClr val="000000"/>
                </a:solidFill>
                <a:latin typeface="Times New Roman" pitchFamily="18" charset="0"/>
                <a:ea typeface="Arial-Rounded" panose="020B0500000000000000" pitchFamily="34" charset="0"/>
                <a:cs typeface="Times New Roman" pitchFamily="18" charset="0"/>
              </a:rPr>
              <a:t> </a:t>
            </a:r>
            <a:r>
              <a:rPr lang="en-US" altLang="zh-CN" sz="2000" b="1" dirty="0" err="1">
                <a:solidFill>
                  <a:srgbClr val="000000"/>
                </a:solidFill>
                <a:latin typeface="Times New Roman" pitchFamily="18" charset="0"/>
                <a:ea typeface="Arial-Rounded" panose="020B0500000000000000" pitchFamily="34" charset="0"/>
                <a:cs typeface="Times New Roman" pitchFamily="18" charset="0"/>
              </a:rPr>
              <a:t>được</a:t>
            </a:r>
            <a:r>
              <a:rPr lang="en-US" altLang="zh-CN" sz="2000" b="1" dirty="0">
                <a:solidFill>
                  <a:srgbClr val="000000"/>
                </a:solidFill>
                <a:latin typeface="Times New Roman" pitchFamily="18" charset="0"/>
                <a:ea typeface="Arial-Rounded" panose="020B0500000000000000" pitchFamily="34" charset="0"/>
                <a:cs typeface="Times New Roman" pitchFamily="18" charset="0"/>
              </a:rPr>
              <a:t> </a:t>
            </a:r>
            <a:r>
              <a:rPr lang="en-US" altLang="zh-CN" sz="2000" b="1" dirty="0" err="1">
                <a:solidFill>
                  <a:srgbClr val="000000"/>
                </a:solidFill>
                <a:latin typeface="Times New Roman" pitchFamily="18" charset="0"/>
                <a:ea typeface="Arial-Rounded" panose="020B0500000000000000" pitchFamily="34" charset="0"/>
                <a:cs typeface="Times New Roman" pitchFamily="18" charset="0"/>
              </a:rPr>
              <a:t>nội</a:t>
            </a:r>
            <a:r>
              <a:rPr lang="en-US" altLang="zh-CN" sz="2000" b="1" dirty="0">
                <a:solidFill>
                  <a:srgbClr val="000000"/>
                </a:solidFill>
                <a:latin typeface="Times New Roman" pitchFamily="18" charset="0"/>
                <a:ea typeface="Arial-Rounded" panose="020B0500000000000000" pitchFamily="34" charset="0"/>
                <a:cs typeface="Times New Roman" pitchFamily="18" charset="0"/>
              </a:rPr>
              <a:t> dung </a:t>
            </a:r>
            <a:r>
              <a:rPr lang="en-US" altLang="zh-CN" sz="2000" b="1" dirty="0" err="1">
                <a:solidFill>
                  <a:srgbClr val="000000"/>
                </a:solidFill>
                <a:latin typeface="Times New Roman" pitchFamily="18" charset="0"/>
                <a:ea typeface="Arial-Rounded" panose="020B0500000000000000" pitchFamily="34" charset="0"/>
                <a:cs typeface="Times New Roman" pitchFamily="18" charset="0"/>
              </a:rPr>
              <a:t>bài</a:t>
            </a:r>
            <a:r>
              <a:rPr lang="en-US" altLang="zh-CN" sz="2000" b="1" dirty="0">
                <a:solidFill>
                  <a:srgbClr val="000000"/>
                </a:solidFill>
                <a:latin typeface="Times New Roman" pitchFamily="18" charset="0"/>
                <a:ea typeface="Arial-Rounded" panose="020B0500000000000000" pitchFamily="34" charset="0"/>
                <a:cs typeface="Times New Roman" pitchFamily="18" charset="0"/>
              </a:rPr>
              <a:t> </a:t>
            </a:r>
            <a:r>
              <a:rPr lang="en-US" altLang="zh-CN" sz="2000" b="1" dirty="0" err="1">
                <a:solidFill>
                  <a:srgbClr val="000000"/>
                </a:solidFill>
                <a:latin typeface="Times New Roman" pitchFamily="18" charset="0"/>
                <a:ea typeface="Arial-Rounded" panose="020B0500000000000000" pitchFamily="34" charset="0"/>
                <a:cs typeface="Times New Roman" pitchFamily="18" charset="0"/>
              </a:rPr>
              <a:t>học</a:t>
            </a:r>
            <a:r>
              <a:rPr lang="en-US" altLang="zh-CN" sz="2000" b="1" dirty="0">
                <a:solidFill>
                  <a:srgbClr val="000000"/>
                </a:solidFill>
                <a:latin typeface="Times New Roman" pitchFamily="18" charset="0"/>
                <a:ea typeface="Arial-Rounded" panose="020B0500000000000000" pitchFamily="34" charset="0"/>
                <a:cs typeface="Times New Roman" pitchFamily="18" charset="0"/>
              </a:rPr>
              <a:t>.</a:t>
            </a:r>
            <a:endParaRPr lang="zh-CN" altLang="en-US" sz="2000" b="1" dirty="0">
              <a:solidFill>
                <a:srgbClr val="000000"/>
              </a:solidFill>
              <a:latin typeface="Times New Roman" pitchFamily="18" charset="0"/>
              <a:ea typeface="Arial-Rounded" panose="020B0500000000000000" pitchFamily="34" charset="0"/>
              <a:cs typeface="Times New Roman" pitchFamily="18" charset="0"/>
            </a:endParaRPr>
          </a:p>
        </p:txBody>
      </p:sp>
      <p:sp>
        <p:nvSpPr>
          <p:cNvPr id="9" name="isḻîḓè">
            <a:extLst>
              <a:ext uri="{FF2B5EF4-FFF2-40B4-BE49-F238E27FC236}">
                <a16:creationId xmlns:a16="http://schemas.microsoft.com/office/drawing/2014/main" id="{1380D21F-97BD-43C0-80EB-5174AA5D5A43}"/>
              </a:ext>
            </a:extLst>
          </p:cNvPr>
          <p:cNvSpPr/>
          <p:nvPr/>
        </p:nvSpPr>
        <p:spPr bwMode="auto">
          <a:xfrm>
            <a:off x="2541455" y="3236998"/>
            <a:ext cx="656564" cy="491422"/>
          </a:xfrm>
          <a:prstGeom prst="roundRect">
            <a:avLst>
              <a:gd name="adj" fmla="val 46371"/>
            </a:avLst>
          </a:prstGeom>
          <a:solidFill>
            <a:srgbClr val="92D050"/>
          </a:solidFill>
          <a:ln w="28575">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algn="ctr"/>
            <a:r>
              <a:rPr lang="en-US" altLang="zh-CN" sz="2000" b="1" dirty="0">
                <a:solidFill>
                  <a:srgbClr val="000000"/>
                </a:solidFill>
                <a:latin typeface="Times New Roman" pitchFamily="18" charset="0"/>
                <a:ea typeface="仓耳玄三M W05" panose="02020400000000000000" pitchFamily="18" charset="-122"/>
                <a:cs typeface="Times New Roman" pitchFamily="18" charset="0"/>
              </a:rPr>
              <a:t>03</a:t>
            </a:r>
            <a:endParaRPr lang="zh-CN" altLang="en-US" sz="2000" b="1" dirty="0">
              <a:solidFill>
                <a:srgbClr val="000000"/>
              </a:solidFill>
              <a:latin typeface="Times New Roman" pitchFamily="18" charset="0"/>
              <a:ea typeface="仓耳玄三M W05" panose="02020400000000000000" pitchFamily="18" charset="-122"/>
              <a:cs typeface="Times New Roman" pitchFamily="18" charset="0"/>
            </a:endParaRPr>
          </a:p>
        </p:txBody>
      </p:sp>
      <p:sp>
        <p:nvSpPr>
          <p:cNvPr id="10" name="isḻîḓè">
            <a:extLst>
              <a:ext uri="{FF2B5EF4-FFF2-40B4-BE49-F238E27FC236}">
                <a16:creationId xmlns:a16="http://schemas.microsoft.com/office/drawing/2014/main" id="{CC18E718-57BD-48E6-81A4-E988EC090412}"/>
              </a:ext>
            </a:extLst>
          </p:cNvPr>
          <p:cNvSpPr/>
          <p:nvPr/>
        </p:nvSpPr>
        <p:spPr bwMode="auto">
          <a:xfrm>
            <a:off x="3211352" y="3079777"/>
            <a:ext cx="3652954" cy="931445"/>
          </a:xfrm>
          <a:prstGeom prst="roundRect">
            <a:avLst>
              <a:gd name="adj" fmla="val 46371"/>
            </a:avLst>
          </a:prstGeom>
          <a:solidFill>
            <a:srgbClr val="92D050"/>
          </a:solidFill>
          <a:ln w="28575">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lvl="0" eaLnBrk="0" hangingPunct="0"/>
            <a:r>
              <a:rPr lang="en-US" altLang="zh-CN" sz="2000" b="1" dirty="0" err="1">
                <a:solidFill>
                  <a:srgbClr val="000000"/>
                </a:solidFill>
                <a:latin typeface="Times New Roman" pitchFamily="18" charset="0"/>
                <a:ea typeface="Arial-Rounded" panose="020B0500000000000000" pitchFamily="34" charset="0"/>
                <a:cs typeface="Times New Roman" pitchFamily="18" charset="0"/>
              </a:rPr>
              <a:t>Nói</a:t>
            </a:r>
            <a:r>
              <a:rPr lang="en-US" altLang="zh-CN" sz="2000" b="1" dirty="0">
                <a:solidFill>
                  <a:srgbClr val="000000"/>
                </a:solidFill>
                <a:latin typeface="Times New Roman" pitchFamily="18" charset="0"/>
                <a:ea typeface="Arial-Rounded" panose="020B0500000000000000" pitchFamily="34" charset="0"/>
                <a:cs typeface="Times New Roman" pitchFamily="18" charset="0"/>
              </a:rPr>
              <a:t> đ</a:t>
            </a:r>
            <a:r>
              <a:rPr lang="vi-VN" altLang="zh-CN" sz="2000" b="1" dirty="0">
                <a:solidFill>
                  <a:srgbClr val="000000"/>
                </a:solidFill>
                <a:latin typeface="Times New Roman" pitchFamily="18" charset="0"/>
                <a:ea typeface="Arial-Rounded" panose="020B0500000000000000" pitchFamily="34" charset="0"/>
                <a:cs typeface="Times New Roman" pitchFamily="18" charset="0"/>
              </a:rPr>
              <a:t>ư</a:t>
            </a:r>
            <a:r>
              <a:rPr lang="en-US" altLang="zh-CN" sz="2000" b="1" dirty="0" err="1">
                <a:solidFill>
                  <a:srgbClr val="000000"/>
                </a:solidFill>
                <a:latin typeface="Times New Roman" pitchFamily="18" charset="0"/>
                <a:ea typeface="Arial-Rounded" panose="020B0500000000000000" pitchFamily="34" charset="0"/>
                <a:cs typeface="Times New Roman" pitchFamily="18" charset="0"/>
              </a:rPr>
              <a:t>ợc</a:t>
            </a:r>
            <a:r>
              <a:rPr lang="en-US" altLang="zh-CN" sz="2000" b="1" dirty="0">
                <a:solidFill>
                  <a:srgbClr val="000000"/>
                </a:solidFill>
                <a:latin typeface="Times New Roman" pitchFamily="18" charset="0"/>
                <a:ea typeface="Arial-Rounded" panose="020B0500000000000000" pitchFamily="34" charset="0"/>
                <a:cs typeface="Times New Roman" pitchFamily="18" charset="0"/>
              </a:rPr>
              <a:t> </a:t>
            </a:r>
            <a:r>
              <a:rPr lang="en-US" altLang="zh-CN" sz="2000" b="1" dirty="0" err="1">
                <a:solidFill>
                  <a:srgbClr val="000000"/>
                </a:solidFill>
                <a:latin typeface="Times New Roman" pitchFamily="18" charset="0"/>
                <a:ea typeface="Arial-Rounded" panose="020B0500000000000000" pitchFamily="34" charset="0"/>
                <a:cs typeface="Times New Roman" pitchFamily="18" charset="0"/>
              </a:rPr>
              <a:t>câu</a:t>
            </a:r>
            <a:r>
              <a:rPr lang="en-US" altLang="zh-CN" sz="2000" b="1" dirty="0">
                <a:solidFill>
                  <a:srgbClr val="000000"/>
                </a:solidFill>
                <a:latin typeface="Times New Roman" pitchFamily="18" charset="0"/>
                <a:ea typeface="Arial-Rounded" panose="020B0500000000000000" pitchFamily="34" charset="0"/>
                <a:cs typeface="Times New Roman" pitchFamily="18" charset="0"/>
              </a:rPr>
              <a:t> </a:t>
            </a:r>
            <a:r>
              <a:rPr lang="en-US" altLang="zh-CN" sz="2000" b="1" dirty="0" err="1">
                <a:solidFill>
                  <a:srgbClr val="000000"/>
                </a:solidFill>
                <a:latin typeface="Times New Roman" pitchFamily="18" charset="0"/>
                <a:ea typeface="Arial-Rounded" panose="020B0500000000000000" pitchFamily="34" charset="0"/>
                <a:cs typeface="Times New Roman" pitchFamily="18" charset="0"/>
              </a:rPr>
              <a:t>giới</a:t>
            </a:r>
            <a:r>
              <a:rPr lang="en-US" altLang="zh-CN" sz="2000" b="1" dirty="0">
                <a:solidFill>
                  <a:srgbClr val="000000"/>
                </a:solidFill>
                <a:latin typeface="Times New Roman" pitchFamily="18" charset="0"/>
                <a:ea typeface="Arial-Rounded" panose="020B0500000000000000" pitchFamily="34" charset="0"/>
                <a:cs typeface="Times New Roman" pitchFamily="18" charset="0"/>
              </a:rPr>
              <a:t> </a:t>
            </a:r>
            <a:r>
              <a:rPr lang="en-US" altLang="zh-CN" sz="2000" b="1" dirty="0" err="1">
                <a:solidFill>
                  <a:srgbClr val="000000"/>
                </a:solidFill>
                <a:latin typeface="Times New Roman" pitchFamily="18" charset="0"/>
                <a:ea typeface="Arial-Rounded" panose="020B0500000000000000" pitchFamily="34" charset="0"/>
                <a:cs typeface="Times New Roman" pitchFamily="18" charset="0"/>
              </a:rPr>
              <a:t>thiệu</a:t>
            </a:r>
            <a:endParaRPr lang="zh-CN" altLang="en-US" sz="2000" b="1" dirty="0">
              <a:solidFill>
                <a:srgbClr val="000000"/>
              </a:solidFill>
              <a:latin typeface="Times New Roman" pitchFamily="18" charset="0"/>
              <a:ea typeface="Arial-Rounded" panose="020B0500000000000000" pitchFamily="34" charset="0"/>
              <a:cs typeface="Times New Roman" pitchFamily="18" charset="0"/>
            </a:endParaRPr>
          </a:p>
        </p:txBody>
      </p:sp>
      <p:cxnSp>
        <p:nvCxnSpPr>
          <p:cNvPr id="11" name="直接连接符 59">
            <a:extLst>
              <a:ext uri="{FF2B5EF4-FFF2-40B4-BE49-F238E27FC236}">
                <a16:creationId xmlns:a16="http://schemas.microsoft.com/office/drawing/2014/main" id="{44F71D0C-7F93-4F4C-9E3D-768F31B9922C}"/>
              </a:ext>
            </a:extLst>
          </p:cNvPr>
          <p:cNvCxnSpPr/>
          <p:nvPr/>
        </p:nvCxnSpPr>
        <p:spPr>
          <a:xfrm>
            <a:off x="2541455" y="3518576"/>
            <a:ext cx="4117993" cy="0"/>
          </a:xfrm>
          <a:prstGeom prst="line">
            <a:avLst/>
          </a:prstGeom>
          <a:ln w="3175" cap="rnd">
            <a:solidFill>
              <a:schemeClr val="bg1">
                <a:lumMod val="75000"/>
              </a:schemeClr>
            </a:solidFill>
            <a:roun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02331573"/>
      </p:ext>
    </p:extLst>
  </p:cSld>
  <p:clrMapOvr>
    <a:masterClrMapping/>
  </p:clrMapOvr>
  <mc:AlternateContent xmlns:mc="http://schemas.openxmlformats.org/markup-compatibility/2006" xmlns:p14="http://schemas.microsoft.com/office/powerpoint/2010/main">
    <mc:Choice Requires="p14">
      <p:transition>
        <p14:prism/>
      </p:transition>
    </mc:Choice>
    <mc:Fallback xmlns="">
      <p:transition>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7857681D-5E83-4DDD-99A0-F84CD561B539}"/>
              </a:ext>
            </a:extLst>
          </p:cNvPr>
          <p:cNvSpPr txBox="1"/>
          <p:nvPr/>
        </p:nvSpPr>
        <p:spPr>
          <a:xfrm>
            <a:off x="996315" y="2027653"/>
            <a:ext cx="5028565" cy="1406101"/>
          </a:xfrm>
          <a:prstGeom prst="rect">
            <a:avLst/>
          </a:prstGeom>
          <a:noFill/>
        </p:spPr>
        <p:txBody>
          <a:bodyPr wrap="square" lIns="51383" tIns="25691" rIns="51383" bIns="25691" rtlCol="0">
            <a:spAutoFit/>
          </a:bodyPr>
          <a:lstStyle/>
          <a:p>
            <a:pPr marL="0" marR="0" lvl="0" indent="0" algn="ctr" defTabSz="514350" rtl="0" eaLnBrk="1" fontAlgn="auto" latinLnBrk="0" hangingPunct="1">
              <a:lnSpc>
                <a:spcPct val="100000"/>
              </a:lnSpc>
              <a:spcBef>
                <a:spcPts val="0"/>
              </a:spcBef>
              <a:spcAft>
                <a:spcPts val="0"/>
              </a:spcAft>
              <a:buClrTx/>
              <a:buSzTx/>
              <a:buFont typeface="Arial"/>
              <a:buNone/>
              <a:tabLst/>
              <a:defRPr/>
            </a:pPr>
            <a:r>
              <a:rPr kumimoji="0" lang="vi-VN" sz="4400" b="1" i="0" u="none" strike="noStrike" kern="1200" cap="none" spc="0" normalizeH="0" baseline="0" noProof="0" dirty="0">
                <a:ln>
                  <a:noFill/>
                </a:ln>
                <a:solidFill>
                  <a:srgbClr val="FF0000"/>
                </a:solidFill>
                <a:effectLst/>
                <a:uLnTx/>
                <a:uFillTx/>
                <a:latin typeface="Arial-Rounded" pitchFamily="34" charset="0"/>
                <a:ea typeface="Arial-Rounded" pitchFamily="34" charset="0"/>
                <a:cs typeface="Arial-Rounded" pitchFamily="34" charset="0"/>
                <a:sym typeface="Arial"/>
              </a:rPr>
              <a:t>Tạm biệt và hẹn gặp lại các con!</a:t>
            </a:r>
            <a:endParaRPr kumimoji="0" lang="en-US" sz="4400" b="1" i="0" u="none" strike="noStrike" kern="1200" cap="none" spc="0" normalizeH="0" baseline="0" noProof="0" dirty="0">
              <a:ln>
                <a:noFill/>
              </a:ln>
              <a:solidFill>
                <a:srgbClr val="FF0000"/>
              </a:solidFill>
              <a:effectLst/>
              <a:uLnTx/>
              <a:uFillTx/>
              <a:latin typeface="Arial-Rounded" pitchFamily="34" charset="0"/>
              <a:ea typeface="Arial-Rounded" pitchFamily="34" charset="0"/>
              <a:cs typeface="Arial-Rounded" pitchFamily="34" charset="0"/>
              <a:sym typeface="Arial"/>
            </a:endParaRPr>
          </a:p>
        </p:txBody>
      </p:sp>
    </p:spTree>
    <p:extLst>
      <p:ext uri="{BB962C8B-B14F-4D97-AF65-F5344CB8AC3E}">
        <p14:creationId xmlns:p14="http://schemas.microsoft.com/office/powerpoint/2010/main" val="2615256337"/>
      </p:ext>
    </p:extLst>
  </p:cSld>
  <p:clrMapOvr>
    <a:masterClrMapping/>
  </p:clrMapOvr>
  <mc:AlternateContent xmlns:mc="http://schemas.openxmlformats.org/markup-compatibility/2006" xmlns:p14="http://schemas.microsoft.com/office/powerpoint/2010/main">
    <mc:Choice Requires="p14">
      <p:transition>
        <p14:prism/>
      </p:transition>
    </mc:Choice>
    <mc:Fallback xmlns="">
      <p:transition>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EC7F5863-8887-443E-9D6E-48A594AE66D5}"/>
              </a:ext>
            </a:extLst>
          </p:cNvPr>
          <p:cNvGrpSpPr/>
          <p:nvPr/>
        </p:nvGrpSpPr>
        <p:grpSpPr>
          <a:xfrm>
            <a:off x="353713" y="617893"/>
            <a:ext cx="1613647" cy="534975"/>
            <a:chOff x="369343" y="617893"/>
            <a:chExt cx="1613647" cy="534975"/>
          </a:xfrm>
        </p:grpSpPr>
        <p:sp>
          <p:nvSpPr>
            <p:cNvPr id="3" name="TextBox 2">
              <a:extLst>
                <a:ext uri="{FF2B5EF4-FFF2-40B4-BE49-F238E27FC236}">
                  <a16:creationId xmlns:a16="http://schemas.microsoft.com/office/drawing/2014/main" id="{95AE7F07-54AC-4B2E-B268-79C24ADB4E29}"/>
                </a:ext>
              </a:extLst>
            </p:cNvPr>
            <p:cNvSpPr txBox="1"/>
            <p:nvPr/>
          </p:nvSpPr>
          <p:spPr>
            <a:xfrm>
              <a:off x="369343" y="617893"/>
              <a:ext cx="1613647" cy="523220"/>
            </a:xfrm>
            <a:prstGeom prst="rect">
              <a:avLst/>
            </a:prstGeom>
            <a:noFill/>
          </p:spPr>
          <p:txBody>
            <a:bodyPr wrap="square" rtlCol="0">
              <a:spAutoFit/>
            </a:bodyPr>
            <a:lstStyle/>
            <a:p>
              <a:r>
                <a:rPr lang="en-US" sz="2800" dirty="0">
                  <a:solidFill>
                    <a:schemeClr val="accent1">
                      <a:lumMod val="50000"/>
                    </a:schemeClr>
                  </a:solidFill>
                  <a:latin typeface="UTM Cookies" panose="02040603050506020204" pitchFamily="18" charset="0"/>
                </a:rPr>
                <a:t>BÀI 25</a:t>
              </a:r>
            </a:p>
          </p:txBody>
        </p:sp>
        <p:sp>
          <p:nvSpPr>
            <p:cNvPr id="4" name="TextBox 3">
              <a:extLst>
                <a:ext uri="{FF2B5EF4-FFF2-40B4-BE49-F238E27FC236}">
                  <a16:creationId xmlns:a16="http://schemas.microsoft.com/office/drawing/2014/main" id="{688D89EA-D94A-4631-A5EF-FED7832E4943}"/>
                </a:ext>
              </a:extLst>
            </p:cNvPr>
            <p:cNvSpPr txBox="1"/>
            <p:nvPr/>
          </p:nvSpPr>
          <p:spPr>
            <a:xfrm>
              <a:off x="369343" y="629648"/>
              <a:ext cx="1613647" cy="523220"/>
            </a:xfrm>
            <a:prstGeom prst="rect">
              <a:avLst/>
            </a:prstGeom>
            <a:noFill/>
          </p:spPr>
          <p:txBody>
            <a:bodyPr wrap="square" rtlCol="0">
              <a:spAutoFit/>
            </a:bodyPr>
            <a:lstStyle/>
            <a:p>
              <a:r>
                <a:rPr lang="en-US" sz="2800" dirty="0">
                  <a:solidFill>
                    <a:srgbClr val="FC7D77"/>
                  </a:solidFill>
                  <a:latin typeface="UTM Cookies" panose="02040603050506020204" pitchFamily="18" charset="0"/>
                </a:rPr>
                <a:t>BÀI 25</a:t>
              </a:r>
            </a:p>
          </p:txBody>
        </p:sp>
      </p:grpSp>
      <p:sp>
        <p:nvSpPr>
          <p:cNvPr id="5" name="TextBox 4">
            <a:extLst>
              <a:ext uri="{FF2B5EF4-FFF2-40B4-BE49-F238E27FC236}">
                <a16:creationId xmlns:a16="http://schemas.microsoft.com/office/drawing/2014/main" id="{867D66A5-3625-4DB4-B385-25097FD26A83}"/>
              </a:ext>
            </a:extLst>
          </p:cNvPr>
          <p:cNvSpPr txBox="1"/>
          <p:nvPr/>
        </p:nvSpPr>
        <p:spPr>
          <a:xfrm>
            <a:off x="1727115" y="466215"/>
            <a:ext cx="4952729" cy="646331"/>
          </a:xfrm>
          <a:prstGeom prst="rect">
            <a:avLst/>
          </a:prstGeom>
          <a:noFill/>
        </p:spPr>
        <p:txBody>
          <a:bodyPr wrap="square" rtlCol="0">
            <a:spAutoFit/>
          </a:bodyPr>
          <a:lstStyle/>
          <a:p>
            <a:r>
              <a:rPr lang="vi-VN" sz="3600" dirty="0">
                <a:solidFill>
                  <a:schemeClr val="accent2"/>
                </a:solidFill>
                <a:latin typeface="UTM Cookies" panose="02040603050506020204" pitchFamily="18" charset="0"/>
              </a:rPr>
              <a:t>ĐẤT NƯỚC CHÚNG MÌNH</a:t>
            </a:r>
            <a:endParaRPr lang="en-US" sz="3600" dirty="0">
              <a:solidFill>
                <a:schemeClr val="accent2"/>
              </a:solidFill>
              <a:latin typeface="UTM Cookies" panose="02040603050506020204" pitchFamily="18" charset="0"/>
            </a:endParaRPr>
          </a:p>
        </p:txBody>
      </p:sp>
      <p:sp>
        <p:nvSpPr>
          <p:cNvPr id="6" name="TextBox 5">
            <a:extLst>
              <a:ext uri="{FF2B5EF4-FFF2-40B4-BE49-F238E27FC236}">
                <a16:creationId xmlns:a16="http://schemas.microsoft.com/office/drawing/2014/main" id="{592343C4-9356-488A-9E2A-A5D3BD21B237}"/>
              </a:ext>
            </a:extLst>
          </p:cNvPr>
          <p:cNvSpPr txBox="1"/>
          <p:nvPr/>
        </p:nvSpPr>
        <p:spPr>
          <a:xfrm>
            <a:off x="1399495" y="1292791"/>
            <a:ext cx="5163865" cy="1081322"/>
          </a:xfrm>
          <a:prstGeom prst="rect">
            <a:avLst/>
          </a:prstGeom>
          <a:noFill/>
        </p:spPr>
        <p:txBody>
          <a:bodyPr wrap="square" rtlCol="0">
            <a:spAutoFit/>
          </a:bodyPr>
          <a:lstStyle/>
          <a:p>
            <a:pPr>
              <a:lnSpc>
                <a:spcPct val="120000"/>
              </a:lnSpc>
            </a:pPr>
            <a:r>
              <a:rPr lang="vi-VN" sz="2800" dirty="0">
                <a:latin typeface="Times New Roman" panose="02020603050405020304" pitchFamily="18" charset="0"/>
                <a:cs typeface="Times New Roman" panose="02020603050405020304" pitchFamily="18" charset="0"/>
              </a:rPr>
              <a:t>Đoán xem các bạn nhỏ trong tranh đang nói gì.</a:t>
            </a:r>
            <a:endParaRPr lang="en-US" sz="2800" dirty="0">
              <a:latin typeface="Times New Roman" panose="02020603050405020304" pitchFamily="18" charset="0"/>
              <a:cs typeface="Times New Roman" panose="02020603050405020304" pitchFamily="18" charset="0"/>
            </a:endParaRPr>
          </a:p>
        </p:txBody>
      </p:sp>
      <p:pic>
        <p:nvPicPr>
          <p:cNvPr id="7" name="Picture 6">
            <a:extLst>
              <a:ext uri="{FF2B5EF4-FFF2-40B4-BE49-F238E27FC236}">
                <a16:creationId xmlns:a16="http://schemas.microsoft.com/office/drawing/2014/main" id="{CB1126A7-350F-4ED8-BC72-D90FC92FD3CC}"/>
              </a:ext>
            </a:extLst>
          </p:cNvPr>
          <p:cNvPicPr>
            <a:picLocks noChangeAspect="1"/>
          </p:cNvPicPr>
          <p:nvPr/>
        </p:nvPicPr>
        <p:blipFill>
          <a:blip r:embed="rId2">
            <a:clrChange>
              <a:clrFrom>
                <a:srgbClr val="FFFEFE"/>
              </a:clrFrom>
              <a:clrTo>
                <a:srgbClr val="FFFEFE">
                  <a:alpha val="0"/>
                </a:srgbClr>
              </a:clrTo>
            </a:clrChange>
            <a:extLst>
              <a:ext uri="{BEBA8EAE-BF5A-486C-A8C5-ECC9F3942E4B}">
                <a14:imgProps xmlns:a14="http://schemas.microsoft.com/office/drawing/2010/main">
                  <a14:imgLayer r:embed="rId3">
                    <a14:imgEffect>
                      <a14:sharpenSoften amount="25000"/>
                    </a14:imgEffect>
                    <a14:imgEffect>
                      <a14:saturation sat="200000"/>
                    </a14:imgEffect>
                  </a14:imgLayer>
                </a14:imgProps>
              </a:ext>
            </a:extLst>
          </a:blip>
          <a:stretch>
            <a:fillRect/>
          </a:stretch>
        </p:blipFill>
        <p:spPr>
          <a:xfrm>
            <a:off x="745769" y="1292791"/>
            <a:ext cx="414767" cy="366713"/>
          </a:xfrm>
          <a:prstGeom prst="rect">
            <a:avLst/>
          </a:prstGeom>
        </p:spPr>
      </p:pic>
      <p:pic>
        <p:nvPicPr>
          <p:cNvPr id="8" name="Picture 7">
            <a:extLst>
              <a:ext uri="{FF2B5EF4-FFF2-40B4-BE49-F238E27FC236}">
                <a16:creationId xmlns:a16="http://schemas.microsoft.com/office/drawing/2014/main" id="{625DB2C9-0D36-4B20-A9F5-ECB0F14AEDD2}"/>
              </a:ext>
            </a:extLst>
          </p:cNvPr>
          <p:cNvPicPr>
            <a:picLocks noChangeAspect="1"/>
          </p:cNvPicPr>
          <p:nvPr/>
        </p:nvPicPr>
        <p:blipFill>
          <a:blip r:embed="rId4">
            <a:clrChange>
              <a:clrFrom>
                <a:srgbClr val="FFFFFF"/>
              </a:clrFrom>
              <a:clrTo>
                <a:srgbClr val="FFFFFF">
                  <a:alpha val="0"/>
                </a:srgbClr>
              </a:clrTo>
            </a:clrChange>
            <a:extLst>
              <a:ext uri="{BEBA8EAE-BF5A-486C-A8C5-ECC9F3942E4B}">
                <a14:imgProps xmlns:a14="http://schemas.microsoft.com/office/drawing/2010/main">
                  <a14:imgLayer r:embed="rId5">
                    <a14:imgEffect>
                      <a14:sharpenSoften amount="25000"/>
                    </a14:imgEffect>
                    <a14:imgEffect>
                      <a14:saturation sat="200000"/>
                    </a14:imgEffect>
                  </a14:imgLayer>
                </a14:imgProps>
              </a:ext>
            </a:extLst>
          </a:blip>
          <a:stretch>
            <a:fillRect/>
          </a:stretch>
        </p:blipFill>
        <p:spPr>
          <a:xfrm>
            <a:off x="1865760" y="2213388"/>
            <a:ext cx="3592745" cy="2651515"/>
          </a:xfrm>
          <a:prstGeom prst="rect">
            <a:avLst/>
          </a:prstGeom>
        </p:spPr>
      </p:pic>
    </p:spTree>
    <p:extLst>
      <p:ext uri="{BB962C8B-B14F-4D97-AF65-F5344CB8AC3E}">
        <p14:creationId xmlns:p14="http://schemas.microsoft.com/office/powerpoint/2010/main" val="2922914754"/>
      </p:ext>
    </p:extLst>
  </p:cSld>
  <p:clrMapOvr>
    <a:masterClrMapping/>
  </p:clrMapOvr>
  <mc:AlternateContent xmlns:mc="http://schemas.openxmlformats.org/markup-compatibility/2006" xmlns:p14="http://schemas.microsoft.com/office/powerpoint/2010/main">
    <mc:Choice Requires="p14">
      <p:transition>
        <p14:prism/>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1000"/>
                                        <p:tgtEl>
                                          <p:spTgt spid="7"/>
                                        </p:tgtEl>
                                      </p:cBhvr>
                                    </p:animEffect>
                                    <p:anim calcmode="lin" valueType="num">
                                      <p:cBhvr>
                                        <p:cTn id="13" dur="1000" fill="hold"/>
                                        <p:tgtEl>
                                          <p:spTgt spid="7"/>
                                        </p:tgtEl>
                                        <p:attrNameLst>
                                          <p:attrName>ppt_x</p:attrName>
                                        </p:attrNameLst>
                                      </p:cBhvr>
                                      <p:tavLst>
                                        <p:tav tm="0">
                                          <p:val>
                                            <p:strVal val="#ppt_x"/>
                                          </p:val>
                                        </p:tav>
                                        <p:tav tm="100000">
                                          <p:val>
                                            <p:strVal val="#ppt_x"/>
                                          </p:val>
                                        </p:tav>
                                      </p:tavLst>
                                    </p:anim>
                                    <p:anim calcmode="lin" valueType="num">
                                      <p:cBhvr>
                                        <p:cTn id="14"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6849458" cy="5143500"/>
          </a:xfrm>
          <a:prstGeom prst="rect">
            <a:avLst/>
          </a:prstGeom>
        </p:spPr>
      </p:pic>
      <p:sp>
        <p:nvSpPr>
          <p:cNvPr id="3" name="íşḷîḓe">
            <a:extLst>
              <a:ext uri="{FF2B5EF4-FFF2-40B4-BE49-F238E27FC236}">
                <a16:creationId xmlns:a16="http://schemas.microsoft.com/office/drawing/2014/main" id="{4968EA2C-5436-43EF-B600-0C877688AF97}"/>
              </a:ext>
            </a:extLst>
          </p:cNvPr>
          <p:cNvSpPr/>
          <p:nvPr/>
        </p:nvSpPr>
        <p:spPr>
          <a:xfrm>
            <a:off x="1562865" y="142512"/>
            <a:ext cx="4340692" cy="662746"/>
          </a:xfrm>
          <a:prstGeom prst="rect">
            <a:avLst/>
          </a:prstGeom>
        </p:spPr>
        <p:txBody>
          <a:bodyPr wrap="square" lIns="68580" tIns="34290" rIns="68580" bIns="34290" anchor="ctr" anchorCtr="0">
            <a:noAutofit/>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a:defRPr/>
            </a:pPr>
            <a:r>
              <a:rPr lang="en-US" altLang="zh-CN" sz="3200" b="1" kern="0" dirty="0">
                <a:ln w="6350">
                  <a:noFill/>
                </a:ln>
                <a:solidFill>
                  <a:srgbClr val="FF0000"/>
                </a:solidFill>
                <a:latin typeface="Times New Roman" pitchFamily="18" charset="0"/>
                <a:cs typeface="Times New Roman" pitchFamily="18" charset="0"/>
              </a:rPr>
              <a:t>YÊU CẦU CẦN ĐẠT</a:t>
            </a:r>
            <a:endParaRPr lang="zh-CN" altLang="en-US" sz="3200" b="1" kern="0" dirty="0">
              <a:ln w="6350">
                <a:noFill/>
              </a:ln>
              <a:solidFill>
                <a:srgbClr val="FF0000"/>
              </a:solidFill>
              <a:latin typeface="Times New Roman" pitchFamily="18" charset="0"/>
              <a:cs typeface="Times New Roman" pitchFamily="18" charset="0"/>
            </a:endParaRPr>
          </a:p>
        </p:txBody>
      </p:sp>
      <p:cxnSp>
        <p:nvCxnSpPr>
          <p:cNvPr id="4" name="直接连接符 59">
            <a:extLst>
              <a:ext uri="{FF2B5EF4-FFF2-40B4-BE49-F238E27FC236}">
                <a16:creationId xmlns:a16="http://schemas.microsoft.com/office/drawing/2014/main" id="{44F71D0C-7F93-4F4C-9E3D-768F31B9922C}"/>
              </a:ext>
            </a:extLst>
          </p:cNvPr>
          <p:cNvCxnSpPr/>
          <p:nvPr/>
        </p:nvCxnSpPr>
        <p:spPr>
          <a:xfrm>
            <a:off x="2347936" y="1998050"/>
            <a:ext cx="4117993" cy="0"/>
          </a:xfrm>
          <a:prstGeom prst="line">
            <a:avLst/>
          </a:prstGeom>
          <a:ln w="3175" cap="rnd">
            <a:solidFill>
              <a:schemeClr val="bg1">
                <a:lumMod val="75000"/>
              </a:schemeClr>
            </a:solidFill>
            <a:round/>
          </a:ln>
        </p:spPr>
        <p:style>
          <a:lnRef idx="1">
            <a:schemeClr val="accent1"/>
          </a:lnRef>
          <a:fillRef idx="0">
            <a:schemeClr val="accent1"/>
          </a:fillRef>
          <a:effectRef idx="0">
            <a:schemeClr val="accent1"/>
          </a:effectRef>
          <a:fontRef idx="minor">
            <a:schemeClr val="tx1"/>
          </a:fontRef>
        </p:style>
      </p:cxnSp>
      <p:sp>
        <p:nvSpPr>
          <p:cNvPr id="5" name="isḻîḓè">
            <a:extLst>
              <a:ext uri="{FF2B5EF4-FFF2-40B4-BE49-F238E27FC236}">
                <a16:creationId xmlns:a16="http://schemas.microsoft.com/office/drawing/2014/main" id="{B65D6A18-A848-4365-8261-A87CDAF5B169}"/>
              </a:ext>
            </a:extLst>
          </p:cNvPr>
          <p:cNvSpPr/>
          <p:nvPr/>
        </p:nvSpPr>
        <p:spPr bwMode="auto">
          <a:xfrm>
            <a:off x="1549136" y="1069324"/>
            <a:ext cx="656155" cy="430170"/>
          </a:xfrm>
          <a:prstGeom prst="roundRect">
            <a:avLst>
              <a:gd name="adj" fmla="val 46371"/>
            </a:avLst>
          </a:prstGeom>
          <a:solidFill>
            <a:srgbClr val="FFD268"/>
          </a:solidFill>
          <a:ln w="28575">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algn="ctr"/>
            <a:r>
              <a:rPr lang="en-US" altLang="zh-CN" sz="2000" b="1" dirty="0">
                <a:solidFill>
                  <a:srgbClr val="000000"/>
                </a:solidFill>
                <a:latin typeface="Times New Roman" pitchFamily="18" charset="0"/>
                <a:ea typeface="仓耳玄三M W05" panose="02020400000000000000" pitchFamily="18" charset="-122"/>
                <a:cs typeface="Times New Roman" pitchFamily="18" charset="0"/>
              </a:rPr>
              <a:t>01 </a:t>
            </a:r>
            <a:endParaRPr lang="zh-CN" altLang="en-US" sz="2000" b="1" dirty="0">
              <a:solidFill>
                <a:srgbClr val="000000"/>
              </a:solidFill>
              <a:latin typeface="Times New Roman" pitchFamily="18" charset="0"/>
              <a:ea typeface="仓耳玄三M W05" panose="02020400000000000000" pitchFamily="18" charset="-122"/>
              <a:cs typeface="Times New Roman" pitchFamily="18" charset="0"/>
            </a:endParaRPr>
          </a:p>
        </p:txBody>
      </p:sp>
      <p:sp>
        <p:nvSpPr>
          <p:cNvPr id="6" name="isḻîḓè">
            <a:extLst>
              <a:ext uri="{FF2B5EF4-FFF2-40B4-BE49-F238E27FC236}">
                <a16:creationId xmlns:a16="http://schemas.microsoft.com/office/drawing/2014/main" id="{2D5C3EA8-0EA8-4A1D-AB27-36CB41F4EB17}"/>
              </a:ext>
            </a:extLst>
          </p:cNvPr>
          <p:cNvSpPr/>
          <p:nvPr/>
        </p:nvSpPr>
        <p:spPr bwMode="auto">
          <a:xfrm>
            <a:off x="2205292" y="930094"/>
            <a:ext cx="4232486" cy="721214"/>
          </a:xfrm>
          <a:prstGeom prst="roundRect">
            <a:avLst>
              <a:gd name="adj" fmla="val 46371"/>
            </a:avLst>
          </a:prstGeom>
          <a:solidFill>
            <a:srgbClr val="FFD268"/>
          </a:solidFill>
          <a:ln w="28575">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lvl="0" eaLnBrk="0" hangingPunct="0"/>
            <a:r>
              <a:rPr lang="en-US" altLang="zh-CN" sz="2000" b="1" dirty="0" err="1">
                <a:solidFill>
                  <a:srgbClr val="000000"/>
                </a:solidFill>
                <a:latin typeface="Times New Roman" pitchFamily="18" charset="0"/>
                <a:ea typeface="Arial-Rounded" panose="020B0500000000000000" pitchFamily="34" charset="0"/>
                <a:cs typeface="Times New Roman" pitchFamily="18" charset="0"/>
              </a:rPr>
              <a:t>Đọc</a:t>
            </a:r>
            <a:r>
              <a:rPr lang="en-US" altLang="zh-CN" sz="2000" b="1" dirty="0">
                <a:solidFill>
                  <a:srgbClr val="000000"/>
                </a:solidFill>
                <a:latin typeface="Times New Roman" pitchFamily="18" charset="0"/>
                <a:ea typeface="Arial-Rounded" panose="020B0500000000000000" pitchFamily="34" charset="0"/>
                <a:cs typeface="Times New Roman" pitchFamily="18" charset="0"/>
              </a:rPr>
              <a:t> </a:t>
            </a:r>
            <a:r>
              <a:rPr lang="en-US" altLang="zh-CN" sz="2000" b="1" dirty="0" err="1">
                <a:solidFill>
                  <a:srgbClr val="000000"/>
                </a:solidFill>
                <a:latin typeface="Times New Roman" pitchFamily="18" charset="0"/>
                <a:ea typeface="Arial-Rounded" panose="020B0500000000000000" pitchFamily="34" charset="0"/>
                <a:cs typeface="Times New Roman" pitchFamily="18" charset="0"/>
              </a:rPr>
              <a:t>đúng</a:t>
            </a:r>
            <a:r>
              <a:rPr lang="en-US" altLang="zh-CN" sz="2000" b="1" dirty="0">
                <a:solidFill>
                  <a:srgbClr val="000000"/>
                </a:solidFill>
                <a:latin typeface="Times New Roman" pitchFamily="18" charset="0"/>
                <a:ea typeface="Arial-Rounded" panose="020B0500000000000000" pitchFamily="34" charset="0"/>
                <a:cs typeface="Times New Roman" pitchFamily="18" charset="0"/>
              </a:rPr>
              <a:t>, </a:t>
            </a:r>
            <a:r>
              <a:rPr lang="en-US" altLang="zh-CN" sz="2000" b="1" dirty="0" err="1">
                <a:solidFill>
                  <a:srgbClr val="000000"/>
                </a:solidFill>
                <a:latin typeface="Times New Roman" pitchFamily="18" charset="0"/>
                <a:ea typeface="Arial-Rounded" panose="020B0500000000000000" pitchFamily="34" charset="0"/>
                <a:cs typeface="Times New Roman" pitchFamily="18" charset="0"/>
              </a:rPr>
              <a:t>rõ</a:t>
            </a:r>
            <a:r>
              <a:rPr lang="en-US" altLang="zh-CN" sz="2000" b="1" dirty="0">
                <a:solidFill>
                  <a:srgbClr val="000000"/>
                </a:solidFill>
                <a:latin typeface="Times New Roman" pitchFamily="18" charset="0"/>
                <a:ea typeface="Arial-Rounded" panose="020B0500000000000000" pitchFamily="34" charset="0"/>
                <a:cs typeface="Times New Roman" pitchFamily="18" charset="0"/>
              </a:rPr>
              <a:t> </a:t>
            </a:r>
            <a:r>
              <a:rPr lang="en-US" altLang="zh-CN" sz="2000" b="1" dirty="0" err="1">
                <a:solidFill>
                  <a:srgbClr val="000000"/>
                </a:solidFill>
                <a:latin typeface="Times New Roman" pitchFamily="18" charset="0"/>
                <a:ea typeface="Arial-Rounded" panose="020B0500000000000000" pitchFamily="34" charset="0"/>
                <a:cs typeface="Times New Roman" pitchFamily="18" charset="0"/>
              </a:rPr>
              <a:t>ràng</a:t>
            </a:r>
            <a:r>
              <a:rPr lang="en-US" altLang="zh-CN" sz="2000" b="1" dirty="0">
                <a:solidFill>
                  <a:srgbClr val="000000"/>
                </a:solidFill>
                <a:latin typeface="Times New Roman" pitchFamily="18" charset="0"/>
                <a:ea typeface="Arial-Rounded" panose="020B0500000000000000" pitchFamily="34" charset="0"/>
                <a:cs typeface="Times New Roman" pitchFamily="18" charset="0"/>
              </a:rPr>
              <a:t>, </a:t>
            </a:r>
            <a:r>
              <a:rPr lang="en-US" altLang="zh-CN" sz="2000" b="1" dirty="0" err="1">
                <a:solidFill>
                  <a:srgbClr val="000000"/>
                </a:solidFill>
                <a:latin typeface="Times New Roman" pitchFamily="18" charset="0"/>
                <a:ea typeface="Arial-Rounded" panose="020B0500000000000000" pitchFamily="34" charset="0"/>
                <a:cs typeface="Times New Roman" pitchFamily="18" charset="0"/>
              </a:rPr>
              <a:t>biết</a:t>
            </a:r>
            <a:r>
              <a:rPr lang="en-US" altLang="zh-CN" sz="2000" b="1" dirty="0">
                <a:solidFill>
                  <a:srgbClr val="000000"/>
                </a:solidFill>
                <a:latin typeface="Times New Roman" pitchFamily="18" charset="0"/>
                <a:ea typeface="Arial-Rounded" panose="020B0500000000000000" pitchFamily="34" charset="0"/>
                <a:cs typeface="Times New Roman" pitchFamily="18" charset="0"/>
              </a:rPr>
              <a:t> </a:t>
            </a:r>
            <a:r>
              <a:rPr lang="en-US" altLang="zh-CN" sz="2000" b="1" dirty="0" err="1">
                <a:solidFill>
                  <a:srgbClr val="000000"/>
                </a:solidFill>
                <a:latin typeface="Times New Roman" pitchFamily="18" charset="0"/>
                <a:ea typeface="Arial-Rounded" panose="020B0500000000000000" pitchFamily="34" charset="0"/>
                <a:cs typeface="Times New Roman" pitchFamily="18" charset="0"/>
              </a:rPr>
              <a:t>ngắt</a:t>
            </a:r>
            <a:r>
              <a:rPr lang="en-US" altLang="zh-CN" sz="2000" b="1" dirty="0">
                <a:solidFill>
                  <a:srgbClr val="000000"/>
                </a:solidFill>
                <a:latin typeface="Times New Roman" pitchFamily="18" charset="0"/>
                <a:ea typeface="Arial-Rounded" panose="020B0500000000000000" pitchFamily="34" charset="0"/>
                <a:cs typeface="Times New Roman" pitchFamily="18" charset="0"/>
              </a:rPr>
              <a:t>, </a:t>
            </a:r>
            <a:r>
              <a:rPr lang="en-US" altLang="zh-CN" sz="2000" b="1" dirty="0" err="1">
                <a:solidFill>
                  <a:srgbClr val="000000"/>
                </a:solidFill>
                <a:latin typeface="Times New Roman" pitchFamily="18" charset="0"/>
                <a:ea typeface="Arial-Rounded" panose="020B0500000000000000" pitchFamily="34" charset="0"/>
                <a:cs typeface="Times New Roman" pitchFamily="18" charset="0"/>
              </a:rPr>
              <a:t>nghỉ</a:t>
            </a:r>
            <a:r>
              <a:rPr lang="en-US" altLang="zh-CN" sz="2000" b="1" dirty="0">
                <a:solidFill>
                  <a:srgbClr val="000000"/>
                </a:solidFill>
                <a:latin typeface="Times New Roman" pitchFamily="18" charset="0"/>
                <a:ea typeface="Arial-Rounded" panose="020B0500000000000000" pitchFamily="34" charset="0"/>
                <a:cs typeface="Times New Roman" pitchFamily="18" charset="0"/>
              </a:rPr>
              <a:t> </a:t>
            </a:r>
            <a:r>
              <a:rPr lang="en-US" altLang="zh-CN" sz="2000" b="1" dirty="0" err="1">
                <a:solidFill>
                  <a:srgbClr val="000000"/>
                </a:solidFill>
                <a:latin typeface="Times New Roman" pitchFamily="18" charset="0"/>
                <a:ea typeface="Arial-Rounded" panose="020B0500000000000000" pitchFamily="34" charset="0"/>
                <a:cs typeface="Times New Roman" pitchFamily="18" charset="0"/>
              </a:rPr>
              <a:t>hơi</a:t>
            </a:r>
            <a:r>
              <a:rPr lang="en-US" altLang="zh-CN" sz="2000" b="1" dirty="0">
                <a:solidFill>
                  <a:srgbClr val="000000"/>
                </a:solidFill>
                <a:latin typeface="Times New Roman" pitchFamily="18" charset="0"/>
                <a:ea typeface="Arial-Rounded" panose="020B0500000000000000" pitchFamily="34" charset="0"/>
                <a:cs typeface="Times New Roman" pitchFamily="18" charset="0"/>
              </a:rPr>
              <a:t> </a:t>
            </a:r>
            <a:r>
              <a:rPr lang="en-US" altLang="zh-CN" sz="2000" b="1" dirty="0" err="1">
                <a:solidFill>
                  <a:srgbClr val="000000"/>
                </a:solidFill>
                <a:latin typeface="Times New Roman" pitchFamily="18" charset="0"/>
                <a:ea typeface="Arial-Rounded" panose="020B0500000000000000" pitchFamily="34" charset="0"/>
                <a:cs typeface="Times New Roman" pitchFamily="18" charset="0"/>
              </a:rPr>
              <a:t>phù</a:t>
            </a:r>
            <a:r>
              <a:rPr lang="en-US" altLang="zh-CN" sz="2000" b="1" dirty="0">
                <a:solidFill>
                  <a:srgbClr val="000000"/>
                </a:solidFill>
                <a:latin typeface="Times New Roman" pitchFamily="18" charset="0"/>
                <a:ea typeface="Arial-Rounded" panose="020B0500000000000000" pitchFamily="34" charset="0"/>
                <a:cs typeface="Times New Roman" pitchFamily="18" charset="0"/>
              </a:rPr>
              <a:t> </a:t>
            </a:r>
            <a:r>
              <a:rPr lang="en-US" altLang="zh-CN" sz="2000" b="1" dirty="0" err="1">
                <a:solidFill>
                  <a:srgbClr val="000000"/>
                </a:solidFill>
                <a:latin typeface="Times New Roman" pitchFamily="18" charset="0"/>
                <a:ea typeface="Arial-Rounded" panose="020B0500000000000000" pitchFamily="34" charset="0"/>
                <a:cs typeface="Times New Roman" pitchFamily="18" charset="0"/>
              </a:rPr>
              <a:t>hợp</a:t>
            </a:r>
            <a:r>
              <a:rPr lang="en-US" altLang="zh-CN" sz="2000" b="1" dirty="0">
                <a:solidFill>
                  <a:srgbClr val="000000"/>
                </a:solidFill>
                <a:latin typeface="Times New Roman" pitchFamily="18" charset="0"/>
                <a:ea typeface="Arial-Rounded" panose="020B0500000000000000" pitchFamily="34" charset="0"/>
                <a:cs typeface="Times New Roman" pitchFamily="18" charset="0"/>
              </a:rPr>
              <a:t> </a:t>
            </a:r>
            <a:r>
              <a:rPr lang="en-US" altLang="zh-CN" sz="2000" b="1" dirty="0" err="1">
                <a:solidFill>
                  <a:srgbClr val="000000"/>
                </a:solidFill>
                <a:latin typeface="Times New Roman" pitchFamily="18" charset="0"/>
                <a:ea typeface="Arial-Rounded" panose="020B0500000000000000" pitchFamily="34" charset="0"/>
                <a:cs typeface="Times New Roman" pitchFamily="18" charset="0"/>
              </a:rPr>
              <a:t>nhịp</a:t>
            </a:r>
            <a:r>
              <a:rPr lang="en-US" altLang="zh-CN" sz="2000" b="1" dirty="0">
                <a:solidFill>
                  <a:srgbClr val="000000"/>
                </a:solidFill>
                <a:latin typeface="Times New Roman" pitchFamily="18" charset="0"/>
                <a:ea typeface="Arial-Rounded" panose="020B0500000000000000" pitchFamily="34" charset="0"/>
                <a:cs typeface="Times New Roman" pitchFamily="18" charset="0"/>
              </a:rPr>
              <a:t> </a:t>
            </a:r>
            <a:r>
              <a:rPr lang="en-US" altLang="zh-CN" sz="2000" b="1" dirty="0" err="1">
                <a:solidFill>
                  <a:srgbClr val="000000"/>
                </a:solidFill>
                <a:latin typeface="Times New Roman" pitchFamily="18" charset="0"/>
                <a:ea typeface="Arial-Rounded" panose="020B0500000000000000" pitchFamily="34" charset="0"/>
                <a:cs typeface="Times New Roman" pitchFamily="18" charset="0"/>
              </a:rPr>
              <a:t>thơ</a:t>
            </a:r>
            <a:r>
              <a:rPr lang="en-US" altLang="zh-CN" sz="2000" b="1" dirty="0">
                <a:solidFill>
                  <a:srgbClr val="000000"/>
                </a:solidFill>
                <a:latin typeface="Times New Roman" pitchFamily="18" charset="0"/>
                <a:ea typeface="Arial-Rounded" panose="020B0500000000000000" pitchFamily="34" charset="0"/>
                <a:cs typeface="Times New Roman" pitchFamily="18" charset="0"/>
              </a:rPr>
              <a:t>.</a:t>
            </a:r>
            <a:endParaRPr lang="zh-CN" altLang="en-US" sz="2000" b="1" dirty="0">
              <a:solidFill>
                <a:srgbClr val="000000"/>
              </a:solidFill>
              <a:latin typeface="Times New Roman" pitchFamily="18" charset="0"/>
              <a:ea typeface="Arial-Rounded" panose="020B0500000000000000" pitchFamily="34" charset="0"/>
              <a:cs typeface="Times New Roman" pitchFamily="18" charset="0"/>
            </a:endParaRPr>
          </a:p>
        </p:txBody>
      </p:sp>
      <p:sp>
        <p:nvSpPr>
          <p:cNvPr id="7" name="isḻîḓè">
            <a:extLst>
              <a:ext uri="{FF2B5EF4-FFF2-40B4-BE49-F238E27FC236}">
                <a16:creationId xmlns:a16="http://schemas.microsoft.com/office/drawing/2014/main" id="{1380D21F-97BD-43C0-80EB-5174AA5D5A43}"/>
              </a:ext>
            </a:extLst>
          </p:cNvPr>
          <p:cNvSpPr/>
          <p:nvPr/>
        </p:nvSpPr>
        <p:spPr bwMode="auto">
          <a:xfrm>
            <a:off x="1997657" y="2044835"/>
            <a:ext cx="596890" cy="429843"/>
          </a:xfrm>
          <a:prstGeom prst="roundRect">
            <a:avLst>
              <a:gd name="adj" fmla="val 46371"/>
            </a:avLst>
          </a:prstGeom>
          <a:solidFill>
            <a:srgbClr val="FFE4DB"/>
          </a:solidFill>
          <a:ln w="28575">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algn="ctr"/>
            <a:r>
              <a:rPr lang="en-US" altLang="zh-CN" sz="2000" b="1" dirty="0">
                <a:solidFill>
                  <a:srgbClr val="000000"/>
                </a:solidFill>
                <a:latin typeface="Times New Roman" pitchFamily="18" charset="0"/>
                <a:ea typeface="仓耳玄三M W05" panose="02020400000000000000" pitchFamily="18" charset="-122"/>
                <a:cs typeface="Times New Roman" pitchFamily="18" charset="0"/>
              </a:rPr>
              <a:t>02</a:t>
            </a:r>
            <a:endParaRPr lang="zh-CN" altLang="en-US" sz="2000" b="1" dirty="0">
              <a:solidFill>
                <a:srgbClr val="000000"/>
              </a:solidFill>
              <a:latin typeface="Times New Roman" pitchFamily="18" charset="0"/>
              <a:ea typeface="仓耳玄三M W05" panose="02020400000000000000" pitchFamily="18" charset="-122"/>
              <a:cs typeface="Times New Roman" pitchFamily="18" charset="0"/>
            </a:endParaRPr>
          </a:p>
        </p:txBody>
      </p:sp>
      <p:sp>
        <p:nvSpPr>
          <p:cNvPr id="8" name="isḻîḓè">
            <a:extLst>
              <a:ext uri="{FF2B5EF4-FFF2-40B4-BE49-F238E27FC236}">
                <a16:creationId xmlns:a16="http://schemas.microsoft.com/office/drawing/2014/main" id="{CC18E718-57BD-48E6-81A4-E988EC090412}"/>
              </a:ext>
            </a:extLst>
          </p:cNvPr>
          <p:cNvSpPr/>
          <p:nvPr/>
        </p:nvSpPr>
        <p:spPr bwMode="auto">
          <a:xfrm>
            <a:off x="2603412" y="1800681"/>
            <a:ext cx="4254588" cy="1029683"/>
          </a:xfrm>
          <a:prstGeom prst="roundRect">
            <a:avLst>
              <a:gd name="adj" fmla="val 46371"/>
            </a:avLst>
          </a:prstGeom>
          <a:solidFill>
            <a:srgbClr val="FFE4DB"/>
          </a:solidFill>
          <a:ln w="28575">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lvl="0" eaLnBrk="0" hangingPunct="0"/>
            <a:r>
              <a:rPr lang="en-US" altLang="zh-CN" sz="2000" b="1" dirty="0" err="1">
                <a:solidFill>
                  <a:srgbClr val="000000"/>
                </a:solidFill>
                <a:latin typeface="Times New Roman" pitchFamily="18" charset="0"/>
                <a:ea typeface="Arial-Rounded" panose="020B0500000000000000" pitchFamily="34" charset="0"/>
                <a:cs typeface="Times New Roman" pitchFamily="18" charset="0"/>
              </a:rPr>
              <a:t>Trả</a:t>
            </a:r>
            <a:r>
              <a:rPr lang="en-US" altLang="zh-CN" sz="2000" b="1" dirty="0">
                <a:solidFill>
                  <a:srgbClr val="000000"/>
                </a:solidFill>
                <a:latin typeface="Times New Roman" pitchFamily="18" charset="0"/>
                <a:ea typeface="Arial-Rounded" panose="020B0500000000000000" pitchFamily="34" charset="0"/>
                <a:cs typeface="Times New Roman" pitchFamily="18" charset="0"/>
              </a:rPr>
              <a:t> </a:t>
            </a:r>
            <a:r>
              <a:rPr lang="en-US" altLang="zh-CN" sz="2000" b="1" dirty="0" err="1">
                <a:solidFill>
                  <a:srgbClr val="000000"/>
                </a:solidFill>
                <a:latin typeface="Times New Roman" pitchFamily="18" charset="0"/>
                <a:ea typeface="Arial-Rounded" panose="020B0500000000000000" pitchFamily="34" charset="0"/>
                <a:cs typeface="Times New Roman" pitchFamily="18" charset="0"/>
              </a:rPr>
              <a:t>lời</a:t>
            </a:r>
            <a:r>
              <a:rPr lang="en-US" altLang="zh-CN" sz="2000" b="1" dirty="0">
                <a:solidFill>
                  <a:srgbClr val="000000"/>
                </a:solidFill>
                <a:latin typeface="Times New Roman" pitchFamily="18" charset="0"/>
                <a:ea typeface="Arial-Rounded" panose="020B0500000000000000" pitchFamily="34" charset="0"/>
                <a:cs typeface="Times New Roman" pitchFamily="18" charset="0"/>
              </a:rPr>
              <a:t> </a:t>
            </a:r>
            <a:r>
              <a:rPr lang="en-US" altLang="zh-CN" sz="2000" b="1" dirty="0" err="1">
                <a:solidFill>
                  <a:srgbClr val="000000"/>
                </a:solidFill>
                <a:latin typeface="Times New Roman" pitchFamily="18" charset="0"/>
                <a:ea typeface="Arial-Rounded" panose="020B0500000000000000" pitchFamily="34" charset="0"/>
                <a:cs typeface="Times New Roman" pitchFamily="18" charset="0"/>
              </a:rPr>
              <a:t>được</a:t>
            </a:r>
            <a:r>
              <a:rPr lang="en-US" altLang="zh-CN" sz="2000" b="1" dirty="0">
                <a:solidFill>
                  <a:srgbClr val="000000"/>
                </a:solidFill>
                <a:latin typeface="Times New Roman" pitchFamily="18" charset="0"/>
                <a:ea typeface="Arial-Rounded" panose="020B0500000000000000" pitchFamily="34" charset="0"/>
                <a:cs typeface="Times New Roman" pitchFamily="18" charset="0"/>
              </a:rPr>
              <a:t> </a:t>
            </a:r>
            <a:r>
              <a:rPr lang="en-US" altLang="zh-CN" sz="2000" b="1" dirty="0" err="1">
                <a:solidFill>
                  <a:srgbClr val="000000"/>
                </a:solidFill>
                <a:latin typeface="Times New Roman" pitchFamily="18" charset="0"/>
                <a:ea typeface="Arial-Rounded" panose="020B0500000000000000" pitchFamily="34" charset="0"/>
                <a:cs typeface="Times New Roman" pitchFamily="18" charset="0"/>
              </a:rPr>
              <a:t>các</a:t>
            </a:r>
            <a:r>
              <a:rPr lang="en-US" altLang="zh-CN" sz="2000" b="1" dirty="0">
                <a:solidFill>
                  <a:srgbClr val="000000"/>
                </a:solidFill>
                <a:latin typeface="Times New Roman" pitchFamily="18" charset="0"/>
                <a:ea typeface="Arial-Rounded" panose="020B0500000000000000" pitchFamily="34" charset="0"/>
                <a:cs typeface="Times New Roman" pitchFamily="18" charset="0"/>
              </a:rPr>
              <a:t> </a:t>
            </a:r>
            <a:r>
              <a:rPr lang="en-US" altLang="zh-CN" sz="2000" b="1" dirty="0" err="1">
                <a:solidFill>
                  <a:srgbClr val="000000"/>
                </a:solidFill>
                <a:latin typeface="Times New Roman" pitchFamily="18" charset="0"/>
                <a:ea typeface="Arial-Rounded" panose="020B0500000000000000" pitchFamily="34" charset="0"/>
                <a:cs typeface="Times New Roman" pitchFamily="18" charset="0"/>
              </a:rPr>
              <a:t>câu</a:t>
            </a:r>
            <a:r>
              <a:rPr lang="en-US" altLang="zh-CN" sz="2000" b="1" dirty="0">
                <a:solidFill>
                  <a:srgbClr val="000000"/>
                </a:solidFill>
                <a:latin typeface="Times New Roman" pitchFamily="18" charset="0"/>
                <a:ea typeface="Arial-Rounded" panose="020B0500000000000000" pitchFamily="34" charset="0"/>
                <a:cs typeface="Times New Roman" pitchFamily="18" charset="0"/>
              </a:rPr>
              <a:t> </a:t>
            </a:r>
            <a:r>
              <a:rPr lang="en-US" altLang="zh-CN" sz="2000" b="1" dirty="0" err="1">
                <a:solidFill>
                  <a:srgbClr val="000000"/>
                </a:solidFill>
                <a:latin typeface="Times New Roman" pitchFamily="18" charset="0"/>
                <a:ea typeface="Arial-Rounded" panose="020B0500000000000000" pitchFamily="34" charset="0"/>
                <a:cs typeface="Times New Roman" pitchFamily="18" charset="0"/>
              </a:rPr>
              <a:t>hỏi</a:t>
            </a:r>
            <a:r>
              <a:rPr lang="en-US" altLang="zh-CN" sz="2000" b="1" dirty="0">
                <a:solidFill>
                  <a:srgbClr val="000000"/>
                </a:solidFill>
                <a:latin typeface="Times New Roman" pitchFamily="18" charset="0"/>
                <a:ea typeface="Arial-Rounded" panose="020B0500000000000000" pitchFamily="34" charset="0"/>
                <a:cs typeface="Times New Roman" pitchFamily="18" charset="0"/>
              </a:rPr>
              <a:t> </a:t>
            </a:r>
            <a:r>
              <a:rPr lang="en-US" altLang="zh-CN" sz="2000" b="1" dirty="0" err="1">
                <a:solidFill>
                  <a:srgbClr val="000000"/>
                </a:solidFill>
                <a:latin typeface="Times New Roman" pitchFamily="18" charset="0"/>
                <a:ea typeface="Arial-Rounded" panose="020B0500000000000000" pitchFamily="34" charset="0"/>
                <a:cs typeface="Times New Roman" pitchFamily="18" charset="0"/>
              </a:rPr>
              <a:t>liên</a:t>
            </a:r>
            <a:r>
              <a:rPr lang="en-US" altLang="zh-CN" sz="2000" b="1" dirty="0">
                <a:solidFill>
                  <a:srgbClr val="000000"/>
                </a:solidFill>
                <a:latin typeface="Times New Roman" pitchFamily="18" charset="0"/>
                <a:ea typeface="Arial-Rounded" panose="020B0500000000000000" pitchFamily="34" charset="0"/>
                <a:cs typeface="Times New Roman" pitchFamily="18" charset="0"/>
              </a:rPr>
              <a:t> </a:t>
            </a:r>
            <a:r>
              <a:rPr lang="en-US" altLang="zh-CN" sz="2000" b="1" dirty="0" err="1">
                <a:solidFill>
                  <a:srgbClr val="000000"/>
                </a:solidFill>
                <a:latin typeface="Times New Roman" pitchFamily="18" charset="0"/>
                <a:ea typeface="Arial-Rounded" panose="020B0500000000000000" pitchFamily="34" charset="0"/>
                <a:cs typeface="Times New Roman" pitchFamily="18" charset="0"/>
              </a:rPr>
              <a:t>quan</a:t>
            </a:r>
            <a:r>
              <a:rPr lang="en-US" altLang="zh-CN" sz="2000" b="1" dirty="0">
                <a:solidFill>
                  <a:srgbClr val="000000"/>
                </a:solidFill>
                <a:latin typeface="Times New Roman" pitchFamily="18" charset="0"/>
                <a:ea typeface="Arial-Rounded" panose="020B0500000000000000" pitchFamily="34" charset="0"/>
                <a:cs typeface="Times New Roman" pitchFamily="18" charset="0"/>
              </a:rPr>
              <a:t> </a:t>
            </a:r>
            <a:r>
              <a:rPr lang="en-US" altLang="zh-CN" sz="2000" b="1" dirty="0" err="1">
                <a:solidFill>
                  <a:srgbClr val="000000"/>
                </a:solidFill>
                <a:latin typeface="Times New Roman" pitchFamily="18" charset="0"/>
                <a:ea typeface="Arial-Rounded" panose="020B0500000000000000" pitchFamily="34" charset="0"/>
                <a:cs typeface="Times New Roman" pitchFamily="18" charset="0"/>
              </a:rPr>
              <a:t>bài</a:t>
            </a:r>
            <a:r>
              <a:rPr lang="en-US" altLang="zh-CN" sz="2000" b="1" dirty="0">
                <a:solidFill>
                  <a:srgbClr val="000000"/>
                </a:solidFill>
                <a:latin typeface="Times New Roman" pitchFamily="18" charset="0"/>
                <a:ea typeface="Arial-Rounded" panose="020B0500000000000000" pitchFamily="34" charset="0"/>
                <a:cs typeface="Times New Roman" pitchFamily="18" charset="0"/>
              </a:rPr>
              <a:t> </a:t>
            </a:r>
            <a:r>
              <a:rPr lang="en-US" altLang="zh-CN" sz="2000" b="1" dirty="0" err="1">
                <a:solidFill>
                  <a:srgbClr val="000000"/>
                </a:solidFill>
                <a:latin typeface="Times New Roman" pitchFamily="18" charset="0"/>
                <a:ea typeface="Arial-Rounded" panose="020B0500000000000000" pitchFamily="34" charset="0"/>
                <a:cs typeface="Times New Roman" pitchFamily="18" charset="0"/>
              </a:rPr>
              <a:t>đọc</a:t>
            </a:r>
            <a:r>
              <a:rPr lang="en-US" altLang="zh-CN" sz="2000" b="1" dirty="0">
                <a:solidFill>
                  <a:srgbClr val="000000"/>
                </a:solidFill>
                <a:latin typeface="Times New Roman" pitchFamily="18" charset="0"/>
                <a:ea typeface="Arial-Rounded" panose="020B0500000000000000" pitchFamily="34" charset="0"/>
                <a:cs typeface="Times New Roman" pitchFamily="18" charset="0"/>
              </a:rPr>
              <a:t>. </a:t>
            </a:r>
            <a:r>
              <a:rPr lang="en-US" altLang="zh-CN" sz="2000" b="1" dirty="0" err="1">
                <a:solidFill>
                  <a:srgbClr val="000000"/>
                </a:solidFill>
                <a:latin typeface="Times New Roman" pitchFamily="18" charset="0"/>
                <a:ea typeface="Arial-Rounded" panose="020B0500000000000000" pitchFamily="34" charset="0"/>
                <a:cs typeface="Times New Roman" pitchFamily="18" charset="0"/>
              </a:rPr>
              <a:t>Nêu</a:t>
            </a:r>
            <a:r>
              <a:rPr lang="en-US" altLang="zh-CN" sz="2000" b="1" dirty="0">
                <a:solidFill>
                  <a:srgbClr val="000000"/>
                </a:solidFill>
                <a:latin typeface="Times New Roman" pitchFamily="18" charset="0"/>
                <a:ea typeface="Arial-Rounded" panose="020B0500000000000000" pitchFamily="34" charset="0"/>
                <a:cs typeface="Times New Roman" pitchFamily="18" charset="0"/>
              </a:rPr>
              <a:t> </a:t>
            </a:r>
            <a:r>
              <a:rPr lang="en-US" altLang="zh-CN" sz="2000" b="1" dirty="0" err="1">
                <a:solidFill>
                  <a:srgbClr val="000000"/>
                </a:solidFill>
                <a:latin typeface="Times New Roman" pitchFamily="18" charset="0"/>
                <a:ea typeface="Arial-Rounded" panose="020B0500000000000000" pitchFamily="34" charset="0"/>
                <a:cs typeface="Times New Roman" pitchFamily="18" charset="0"/>
              </a:rPr>
              <a:t>được</a:t>
            </a:r>
            <a:r>
              <a:rPr lang="en-US" altLang="zh-CN" sz="2000" b="1" dirty="0">
                <a:solidFill>
                  <a:srgbClr val="000000"/>
                </a:solidFill>
                <a:latin typeface="Times New Roman" pitchFamily="18" charset="0"/>
                <a:ea typeface="Arial-Rounded" panose="020B0500000000000000" pitchFamily="34" charset="0"/>
                <a:cs typeface="Times New Roman" pitchFamily="18" charset="0"/>
              </a:rPr>
              <a:t> </a:t>
            </a:r>
            <a:r>
              <a:rPr lang="en-US" altLang="zh-CN" sz="2000" b="1" dirty="0" err="1">
                <a:solidFill>
                  <a:srgbClr val="000000"/>
                </a:solidFill>
                <a:latin typeface="Times New Roman" pitchFamily="18" charset="0"/>
                <a:ea typeface="Arial-Rounded" panose="020B0500000000000000" pitchFamily="34" charset="0"/>
                <a:cs typeface="Times New Roman" pitchFamily="18" charset="0"/>
              </a:rPr>
              <a:t>nội</a:t>
            </a:r>
            <a:r>
              <a:rPr lang="en-US" altLang="zh-CN" sz="2000" b="1" dirty="0">
                <a:solidFill>
                  <a:srgbClr val="000000"/>
                </a:solidFill>
                <a:latin typeface="Times New Roman" pitchFamily="18" charset="0"/>
                <a:ea typeface="Arial-Rounded" panose="020B0500000000000000" pitchFamily="34" charset="0"/>
                <a:cs typeface="Times New Roman" pitchFamily="18" charset="0"/>
              </a:rPr>
              <a:t> dung </a:t>
            </a:r>
            <a:r>
              <a:rPr lang="en-US" altLang="zh-CN" sz="2000" b="1" dirty="0" err="1">
                <a:solidFill>
                  <a:srgbClr val="000000"/>
                </a:solidFill>
                <a:latin typeface="Times New Roman" pitchFamily="18" charset="0"/>
                <a:ea typeface="Arial-Rounded" panose="020B0500000000000000" pitchFamily="34" charset="0"/>
                <a:cs typeface="Times New Roman" pitchFamily="18" charset="0"/>
              </a:rPr>
              <a:t>bài</a:t>
            </a:r>
            <a:r>
              <a:rPr lang="en-US" altLang="zh-CN" sz="2000" b="1" dirty="0">
                <a:solidFill>
                  <a:srgbClr val="000000"/>
                </a:solidFill>
                <a:latin typeface="Times New Roman" pitchFamily="18" charset="0"/>
                <a:ea typeface="Arial-Rounded" panose="020B0500000000000000" pitchFamily="34" charset="0"/>
                <a:cs typeface="Times New Roman" pitchFamily="18" charset="0"/>
              </a:rPr>
              <a:t> </a:t>
            </a:r>
            <a:r>
              <a:rPr lang="en-US" altLang="zh-CN" sz="2000" b="1" dirty="0" err="1">
                <a:solidFill>
                  <a:srgbClr val="000000"/>
                </a:solidFill>
                <a:latin typeface="Times New Roman" pitchFamily="18" charset="0"/>
                <a:ea typeface="Arial-Rounded" panose="020B0500000000000000" pitchFamily="34" charset="0"/>
                <a:cs typeface="Times New Roman" pitchFamily="18" charset="0"/>
              </a:rPr>
              <a:t>học</a:t>
            </a:r>
            <a:r>
              <a:rPr lang="en-US" altLang="zh-CN" sz="2000" b="1" dirty="0">
                <a:solidFill>
                  <a:srgbClr val="000000"/>
                </a:solidFill>
                <a:latin typeface="Times New Roman" pitchFamily="18" charset="0"/>
                <a:ea typeface="Arial-Rounded" panose="020B0500000000000000" pitchFamily="34" charset="0"/>
                <a:cs typeface="Times New Roman" pitchFamily="18" charset="0"/>
              </a:rPr>
              <a:t>.</a:t>
            </a:r>
            <a:endParaRPr lang="zh-CN" altLang="en-US" sz="2000" b="1" dirty="0">
              <a:solidFill>
                <a:srgbClr val="000000"/>
              </a:solidFill>
              <a:latin typeface="Times New Roman" pitchFamily="18" charset="0"/>
              <a:ea typeface="Arial-Rounded" panose="020B0500000000000000" pitchFamily="34" charset="0"/>
              <a:cs typeface="Times New Roman" pitchFamily="18" charset="0"/>
            </a:endParaRPr>
          </a:p>
        </p:txBody>
      </p:sp>
      <p:sp>
        <p:nvSpPr>
          <p:cNvPr id="9" name="isḻîḓè">
            <a:extLst>
              <a:ext uri="{FF2B5EF4-FFF2-40B4-BE49-F238E27FC236}">
                <a16:creationId xmlns:a16="http://schemas.microsoft.com/office/drawing/2014/main" id="{1380D21F-97BD-43C0-80EB-5174AA5D5A43}"/>
              </a:ext>
            </a:extLst>
          </p:cNvPr>
          <p:cNvSpPr/>
          <p:nvPr/>
        </p:nvSpPr>
        <p:spPr bwMode="auto">
          <a:xfrm>
            <a:off x="2541455" y="3236998"/>
            <a:ext cx="656564" cy="491422"/>
          </a:xfrm>
          <a:prstGeom prst="roundRect">
            <a:avLst>
              <a:gd name="adj" fmla="val 46371"/>
            </a:avLst>
          </a:prstGeom>
          <a:solidFill>
            <a:srgbClr val="92D050"/>
          </a:solidFill>
          <a:ln w="28575">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algn="ctr"/>
            <a:r>
              <a:rPr lang="en-US" altLang="zh-CN" sz="2000" b="1" dirty="0">
                <a:solidFill>
                  <a:srgbClr val="000000"/>
                </a:solidFill>
                <a:latin typeface="Times New Roman" pitchFamily="18" charset="0"/>
                <a:ea typeface="仓耳玄三M W05" panose="02020400000000000000" pitchFamily="18" charset="-122"/>
                <a:cs typeface="Times New Roman" pitchFamily="18" charset="0"/>
              </a:rPr>
              <a:t>03</a:t>
            </a:r>
            <a:endParaRPr lang="zh-CN" altLang="en-US" sz="2000" b="1" dirty="0">
              <a:solidFill>
                <a:srgbClr val="000000"/>
              </a:solidFill>
              <a:latin typeface="Times New Roman" pitchFamily="18" charset="0"/>
              <a:ea typeface="仓耳玄三M W05" panose="02020400000000000000" pitchFamily="18" charset="-122"/>
              <a:cs typeface="Times New Roman" pitchFamily="18" charset="0"/>
            </a:endParaRPr>
          </a:p>
        </p:txBody>
      </p:sp>
      <p:sp>
        <p:nvSpPr>
          <p:cNvPr id="10" name="isḻîḓè">
            <a:extLst>
              <a:ext uri="{FF2B5EF4-FFF2-40B4-BE49-F238E27FC236}">
                <a16:creationId xmlns:a16="http://schemas.microsoft.com/office/drawing/2014/main" id="{CC18E718-57BD-48E6-81A4-E988EC090412}"/>
              </a:ext>
            </a:extLst>
          </p:cNvPr>
          <p:cNvSpPr/>
          <p:nvPr/>
        </p:nvSpPr>
        <p:spPr bwMode="auto">
          <a:xfrm>
            <a:off x="3211352" y="3079777"/>
            <a:ext cx="3652954" cy="931445"/>
          </a:xfrm>
          <a:prstGeom prst="roundRect">
            <a:avLst>
              <a:gd name="adj" fmla="val 46371"/>
            </a:avLst>
          </a:prstGeom>
          <a:solidFill>
            <a:srgbClr val="92D050"/>
          </a:solidFill>
          <a:ln w="28575">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lvl="0" eaLnBrk="0" hangingPunct="0"/>
            <a:r>
              <a:rPr lang="en-US" altLang="zh-CN" sz="2000" b="1" dirty="0" err="1">
                <a:solidFill>
                  <a:srgbClr val="000000"/>
                </a:solidFill>
                <a:latin typeface="Times New Roman" pitchFamily="18" charset="0"/>
                <a:ea typeface="Arial-Rounded" panose="020B0500000000000000" pitchFamily="34" charset="0"/>
                <a:cs typeface="Times New Roman" pitchFamily="18" charset="0"/>
              </a:rPr>
              <a:t>Nói</a:t>
            </a:r>
            <a:r>
              <a:rPr lang="en-US" altLang="zh-CN" sz="2000" b="1" dirty="0">
                <a:solidFill>
                  <a:srgbClr val="000000"/>
                </a:solidFill>
                <a:latin typeface="Times New Roman" pitchFamily="18" charset="0"/>
                <a:ea typeface="Arial-Rounded" panose="020B0500000000000000" pitchFamily="34" charset="0"/>
                <a:cs typeface="Times New Roman" pitchFamily="18" charset="0"/>
              </a:rPr>
              <a:t> đ</a:t>
            </a:r>
            <a:r>
              <a:rPr lang="vi-VN" altLang="zh-CN" sz="2000" b="1" dirty="0">
                <a:solidFill>
                  <a:srgbClr val="000000"/>
                </a:solidFill>
                <a:latin typeface="Times New Roman" pitchFamily="18" charset="0"/>
                <a:ea typeface="Arial-Rounded" panose="020B0500000000000000" pitchFamily="34" charset="0"/>
                <a:cs typeface="Times New Roman" pitchFamily="18" charset="0"/>
              </a:rPr>
              <a:t>ư</a:t>
            </a:r>
            <a:r>
              <a:rPr lang="en-US" altLang="zh-CN" sz="2000" b="1" dirty="0" err="1">
                <a:solidFill>
                  <a:srgbClr val="000000"/>
                </a:solidFill>
                <a:latin typeface="Times New Roman" pitchFamily="18" charset="0"/>
                <a:ea typeface="Arial-Rounded" panose="020B0500000000000000" pitchFamily="34" charset="0"/>
                <a:cs typeface="Times New Roman" pitchFamily="18" charset="0"/>
              </a:rPr>
              <a:t>ợc</a:t>
            </a:r>
            <a:r>
              <a:rPr lang="en-US" altLang="zh-CN" sz="2000" b="1" dirty="0">
                <a:solidFill>
                  <a:srgbClr val="000000"/>
                </a:solidFill>
                <a:latin typeface="Times New Roman" pitchFamily="18" charset="0"/>
                <a:ea typeface="Arial-Rounded" panose="020B0500000000000000" pitchFamily="34" charset="0"/>
                <a:cs typeface="Times New Roman" pitchFamily="18" charset="0"/>
              </a:rPr>
              <a:t> </a:t>
            </a:r>
            <a:r>
              <a:rPr lang="en-US" altLang="zh-CN" sz="2000" b="1" dirty="0" err="1">
                <a:solidFill>
                  <a:srgbClr val="000000"/>
                </a:solidFill>
                <a:latin typeface="Times New Roman" pitchFamily="18" charset="0"/>
                <a:ea typeface="Arial-Rounded" panose="020B0500000000000000" pitchFamily="34" charset="0"/>
                <a:cs typeface="Times New Roman" pitchFamily="18" charset="0"/>
              </a:rPr>
              <a:t>câu</a:t>
            </a:r>
            <a:r>
              <a:rPr lang="en-US" altLang="zh-CN" sz="2000" b="1" dirty="0">
                <a:solidFill>
                  <a:srgbClr val="000000"/>
                </a:solidFill>
                <a:latin typeface="Times New Roman" pitchFamily="18" charset="0"/>
                <a:ea typeface="Arial-Rounded" panose="020B0500000000000000" pitchFamily="34" charset="0"/>
                <a:cs typeface="Times New Roman" pitchFamily="18" charset="0"/>
              </a:rPr>
              <a:t> </a:t>
            </a:r>
            <a:r>
              <a:rPr lang="en-US" altLang="zh-CN" sz="2000" b="1" dirty="0" err="1">
                <a:solidFill>
                  <a:srgbClr val="000000"/>
                </a:solidFill>
                <a:latin typeface="Times New Roman" pitchFamily="18" charset="0"/>
                <a:ea typeface="Arial-Rounded" panose="020B0500000000000000" pitchFamily="34" charset="0"/>
                <a:cs typeface="Times New Roman" pitchFamily="18" charset="0"/>
              </a:rPr>
              <a:t>giới</a:t>
            </a:r>
            <a:r>
              <a:rPr lang="en-US" altLang="zh-CN" sz="2000" b="1" dirty="0">
                <a:solidFill>
                  <a:srgbClr val="000000"/>
                </a:solidFill>
                <a:latin typeface="Times New Roman" pitchFamily="18" charset="0"/>
                <a:ea typeface="Arial-Rounded" panose="020B0500000000000000" pitchFamily="34" charset="0"/>
                <a:cs typeface="Times New Roman" pitchFamily="18" charset="0"/>
              </a:rPr>
              <a:t> </a:t>
            </a:r>
            <a:r>
              <a:rPr lang="en-US" altLang="zh-CN" sz="2000" b="1" dirty="0" err="1">
                <a:solidFill>
                  <a:srgbClr val="000000"/>
                </a:solidFill>
                <a:latin typeface="Times New Roman" pitchFamily="18" charset="0"/>
                <a:ea typeface="Arial-Rounded" panose="020B0500000000000000" pitchFamily="34" charset="0"/>
                <a:cs typeface="Times New Roman" pitchFamily="18" charset="0"/>
              </a:rPr>
              <a:t>thiệu</a:t>
            </a:r>
            <a:endParaRPr lang="zh-CN" altLang="en-US" sz="2000" b="1" dirty="0">
              <a:solidFill>
                <a:srgbClr val="000000"/>
              </a:solidFill>
              <a:latin typeface="Times New Roman" pitchFamily="18" charset="0"/>
              <a:ea typeface="Arial-Rounded" panose="020B0500000000000000" pitchFamily="34" charset="0"/>
              <a:cs typeface="Times New Roman" pitchFamily="18" charset="0"/>
            </a:endParaRPr>
          </a:p>
        </p:txBody>
      </p:sp>
      <p:cxnSp>
        <p:nvCxnSpPr>
          <p:cNvPr id="11" name="直接连接符 59">
            <a:extLst>
              <a:ext uri="{FF2B5EF4-FFF2-40B4-BE49-F238E27FC236}">
                <a16:creationId xmlns:a16="http://schemas.microsoft.com/office/drawing/2014/main" id="{44F71D0C-7F93-4F4C-9E3D-768F31B9922C}"/>
              </a:ext>
            </a:extLst>
          </p:cNvPr>
          <p:cNvCxnSpPr/>
          <p:nvPr/>
        </p:nvCxnSpPr>
        <p:spPr>
          <a:xfrm>
            <a:off x="2541455" y="3518576"/>
            <a:ext cx="4117993" cy="0"/>
          </a:xfrm>
          <a:prstGeom prst="line">
            <a:avLst/>
          </a:prstGeom>
          <a:ln w="3175" cap="rnd">
            <a:solidFill>
              <a:schemeClr val="bg1">
                <a:lumMod val="75000"/>
              </a:schemeClr>
            </a:solidFill>
            <a:roun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4176595"/>
      </p:ext>
    </p:extLst>
  </p:cSld>
  <p:clrMapOvr>
    <a:masterClrMapping/>
  </p:clrMapOvr>
  <mc:AlternateContent xmlns:mc="http://schemas.openxmlformats.org/markup-compatibility/2006" xmlns:p14="http://schemas.microsoft.com/office/powerpoint/2010/main">
    <mc:Choice Requires="p14">
      <p:transition>
        <p14:prism/>
      </p:transition>
    </mc:Choice>
    <mc:Fallback xmlns="">
      <p:transition>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5063DEC8-1AC4-4D44-BFCB-52C1B907C521}"/>
              </a:ext>
            </a:extLst>
          </p:cNvPr>
          <p:cNvSpPr txBox="1"/>
          <p:nvPr/>
        </p:nvSpPr>
        <p:spPr>
          <a:xfrm>
            <a:off x="376115" y="769025"/>
            <a:ext cx="6237780" cy="1589922"/>
          </a:xfrm>
          <a:prstGeom prst="rect">
            <a:avLst/>
          </a:prstGeom>
          <a:noFill/>
        </p:spPr>
        <p:txBody>
          <a:bodyPr wrap="square" rtlCol="0">
            <a:spAutoFit/>
          </a:bodyPr>
          <a:lstStyle/>
          <a:p>
            <a:pPr>
              <a:lnSpc>
                <a:spcPct val="110000"/>
              </a:lnSpc>
            </a:pPr>
            <a:r>
              <a:rPr lang="en-US" sz="1500" dirty="0">
                <a:latin typeface="UTM Avo" panose="02040603050506020204" pitchFamily="18" charset="0"/>
              </a:rPr>
              <a:t>    </a:t>
            </a:r>
            <a:r>
              <a:rPr lang="vi-VN" sz="1500" dirty="0">
                <a:latin typeface="UTM Avo" panose="02040603050506020204" pitchFamily="18" charset="0"/>
              </a:rPr>
              <a:t>Việt Nam là đất nước tươi đẹp của chúng mình. Thủ đô nước mình là Hà Nội. Lá cờ Tổ quốc hình chữ nhật, nền đỏ, ở giữa có ngôi sao vàng năm cánh.</a:t>
            </a:r>
          </a:p>
          <a:p>
            <a:pPr>
              <a:lnSpc>
                <a:spcPct val="110000"/>
              </a:lnSpc>
            </a:pPr>
            <a:r>
              <a:rPr lang="en-US" sz="1500" dirty="0">
                <a:latin typeface="UTM Avo" panose="02040603050506020204" pitchFamily="18" charset="0"/>
              </a:rPr>
              <a:t>    </a:t>
            </a:r>
            <a:r>
              <a:rPr lang="vi-VN" sz="1500" dirty="0">
                <a:latin typeface="UTM Avo" panose="02040603050506020204" pitchFamily="18" charset="0"/>
              </a:rPr>
              <a:t>Việt Nam có những vị anh hùng có công lớn với đất nước như Hai Bà Trưng, Bà Triệu, Trần Hưng Đạo, Quang Trung, Hồ Chí Minh,... Những con người ấy đã làm rạng danh lịch sử nước nhà.</a:t>
            </a:r>
          </a:p>
        </p:txBody>
      </p:sp>
      <p:pic>
        <p:nvPicPr>
          <p:cNvPr id="5" name="Picture 4">
            <a:extLst>
              <a:ext uri="{FF2B5EF4-FFF2-40B4-BE49-F238E27FC236}">
                <a16:creationId xmlns:a16="http://schemas.microsoft.com/office/drawing/2014/main" id="{5B3636DA-1D7D-4EE0-8AB4-1E8C83B37A98}"/>
              </a:ext>
            </a:extLst>
          </p:cNvPr>
          <p:cNvPicPr>
            <a:picLocks noChangeAspect="1"/>
          </p:cNvPicPr>
          <p:nvPr/>
        </p:nvPicPr>
        <p:blipFill rotWithShape="1">
          <a:blip r:embed="rId2">
            <a:clrChange>
              <a:clrFrom>
                <a:srgbClr val="FFFCFF"/>
              </a:clrFrom>
              <a:clrTo>
                <a:srgbClr val="FFFCFF">
                  <a:alpha val="0"/>
                </a:srgbClr>
              </a:clrTo>
            </a:clrChange>
            <a:extLst>
              <a:ext uri="{BEBA8EAE-BF5A-486C-A8C5-ECC9F3942E4B}">
                <a14:imgProps xmlns:a14="http://schemas.microsoft.com/office/drawing/2010/main">
                  <a14:imgLayer r:embed="rId3">
                    <a14:imgEffect>
                      <a14:sharpenSoften amount="25000"/>
                    </a14:imgEffect>
                    <a14:imgEffect>
                      <a14:saturation sat="200000"/>
                    </a14:imgEffect>
                  </a14:imgLayer>
                </a14:imgProps>
              </a:ext>
            </a:extLst>
          </a:blip>
          <a:srcRect l="1772" t="2351" r="1"/>
          <a:stretch/>
        </p:blipFill>
        <p:spPr>
          <a:xfrm>
            <a:off x="287419" y="312619"/>
            <a:ext cx="489372" cy="441355"/>
          </a:xfrm>
          <a:prstGeom prst="rect">
            <a:avLst/>
          </a:prstGeom>
        </p:spPr>
      </p:pic>
      <p:sp>
        <p:nvSpPr>
          <p:cNvPr id="6" name="TextBox 5">
            <a:extLst>
              <a:ext uri="{FF2B5EF4-FFF2-40B4-BE49-F238E27FC236}">
                <a16:creationId xmlns:a16="http://schemas.microsoft.com/office/drawing/2014/main" id="{267A56C6-6297-4E28-9D26-6FA87252D402}"/>
              </a:ext>
            </a:extLst>
          </p:cNvPr>
          <p:cNvSpPr txBox="1"/>
          <p:nvPr/>
        </p:nvSpPr>
        <p:spPr>
          <a:xfrm>
            <a:off x="1872335" y="280477"/>
            <a:ext cx="3113330" cy="413703"/>
          </a:xfrm>
          <a:prstGeom prst="rect">
            <a:avLst/>
          </a:prstGeom>
          <a:noFill/>
        </p:spPr>
        <p:txBody>
          <a:bodyPr wrap="square" rtlCol="0">
            <a:spAutoFit/>
          </a:bodyPr>
          <a:lstStyle/>
          <a:p>
            <a:pPr algn="ctr">
              <a:lnSpc>
                <a:spcPct val="150000"/>
              </a:lnSpc>
            </a:pPr>
            <a:r>
              <a:rPr lang="vi-VN" sz="1600" b="1" dirty="0">
                <a:solidFill>
                  <a:srgbClr val="FF0000"/>
                </a:solidFill>
                <a:latin typeface="UTM Avo" panose="02040603050506020204" pitchFamily="18" charset="0"/>
              </a:rPr>
              <a:t>ĐẤT NƯỚC CHÚNG MÌNH</a:t>
            </a:r>
            <a:endParaRPr lang="en-US" sz="1600" b="1" dirty="0">
              <a:solidFill>
                <a:srgbClr val="FF0000"/>
              </a:solidFill>
              <a:latin typeface="UTM Avo" panose="02040603050506020204" pitchFamily="18" charset="0"/>
            </a:endParaRPr>
          </a:p>
        </p:txBody>
      </p:sp>
      <p:sp>
        <p:nvSpPr>
          <p:cNvPr id="7" name="TextBox 6">
            <a:extLst>
              <a:ext uri="{FF2B5EF4-FFF2-40B4-BE49-F238E27FC236}">
                <a16:creationId xmlns:a16="http://schemas.microsoft.com/office/drawing/2014/main" id="{881C7267-660B-4DB0-AA1D-AE6A2073825B}"/>
              </a:ext>
            </a:extLst>
          </p:cNvPr>
          <p:cNvSpPr txBox="1"/>
          <p:nvPr/>
        </p:nvSpPr>
        <p:spPr>
          <a:xfrm>
            <a:off x="506915" y="2392484"/>
            <a:ext cx="4214205" cy="1336007"/>
          </a:xfrm>
          <a:prstGeom prst="rect">
            <a:avLst/>
          </a:prstGeom>
          <a:noFill/>
        </p:spPr>
        <p:txBody>
          <a:bodyPr wrap="square" rtlCol="0">
            <a:spAutoFit/>
          </a:bodyPr>
          <a:lstStyle/>
          <a:p>
            <a:pPr algn="just">
              <a:lnSpc>
                <a:spcPct val="110000"/>
              </a:lnSpc>
            </a:pPr>
            <a:r>
              <a:rPr lang="en-US" sz="1500" dirty="0">
                <a:latin typeface="UTM Avo" panose="02040603050506020204" pitchFamily="18" charset="0"/>
              </a:rPr>
              <a:t>    </a:t>
            </a:r>
            <a:r>
              <a:rPr lang="vi-VN" sz="1500" dirty="0">
                <a:latin typeface="UTM Avo" panose="02040603050506020204" pitchFamily="18" charset="0"/>
              </a:rPr>
              <a:t>Đất nước mình có ba miền Bắc, Trung, Nam với khí hậu khác nhau. Miền Bắc và miền Trung một năm có bốn mùa: xuân, hạ, thu, đông. Miền Nam có hai mùa: mùa mưa và mùa khô.</a:t>
            </a:r>
          </a:p>
        </p:txBody>
      </p:sp>
      <p:sp>
        <p:nvSpPr>
          <p:cNvPr id="8" name="TextBox 7">
            <a:extLst>
              <a:ext uri="{FF2B5EF4-FFF2-40B4-BE49-F238E27FC236}">
                <a16:creationId xmlns:a16="http://schemas.microsoft.com/office/drawing/2014/main" id="{4225F7C7-A547-452E-942A-1C398B3919C8}"/>
              </a:ext>
            </a:extLst>
          </p:cNvPr>
          <p:cNvSpPr txBox="1"/>
          <p:nvPr/>
        </p:nvSpPr>
        <p:spPr>
          <a:xfrm>
            <a:off x="1872335" y="3888964"/>
            <a:ext cx="4741560" cy="1082091"/>
          </a:xfrm>
          <a:prstGeom prst="rect">
            <a:avLst/>
          </a:prstGeom>
          <a:noFill/>
        </p:spPr>
        <p:txBody>
          <a:bodyPr wrap="square" rtlCol="0">
            <a:spAutoFit/>
          </a:bodyPr>
          <a:lstStyle/>
          <a:p>
            <a:pPr algn="just">
              <a:lnSpc>
                <a:spcPct val="110000"/>
              </a:lnSpc>
            </a:pPr>
            <a:r>
              <a:rPr lang="en-US" sz="1500" dirty="0">
                <a:latin typeface="UTM Avo" panose="02040603050506020204" pitchFamily="18" charset="0"/>
              </a:rPr>
              <a:t>    </a:t>
            </a:r>
            <a:r>
              <a:rPr lang="vi-VN" sz="1500" dirty="0">
                <a:latin typeface="UTM Avo" panose="02040603050506020204" pitchFamily="18" charset="0"/>
              </a:rPr>
              <a:t>Trang phục truyền thống của người Việt Nam là áo dài. Áo dài thường được mặc trong dịp Tết hay lễ hội.</a:t>
            </a:r>
            <a:r>
              <a:rPr lang="en-US" sz="1500" dirty="0">
                <a:latin typeface="UTM Avo" panose="02040603050506020204" pitchFamily="18" charset="0"/>
              </a:rPr>
              <a:t>  </a:t>
            </a:r>
          </a:p>
          <a:p>
            <a:pPr algn="just">
              <a:lnSpc>
                <a:spcPct val="110000"/>
              </a:lnSpc>
            </a:pPr>
            <a:r>
              <a:rPr lang="en-US" sz="1500" dirty="0">
                <a:latin typeface="UTM Avo" panose="02040603050506020204" pitchFamily="18" charset="0"/>
              </a:rPr>
              <a:t>                                                        </a:t>
            </a:r>
            <a:r>
              <a:rPr lang="vi-VN" sz="1500" dirty="0">
                <a:latin typeface="UTM Avo" panose="02040603050506020204" pitchFamily="18" charset="0"/>
              </a:rPr>
              <a:t>(Trung Sơn)</a:t>
            </a:r>
          </a:p>
        </p:txBody>
      </p:sp>
      <p:pic>
        <p:nvPicPr>
          <p:cNvPr id="9" name="Picture 8">
            <a:extLst>
              <a:ext uri="{FF2B5EF4-FFF2-40B4-BE49-F238E27FC236}">
                <a16:creationId xmlns:a16="http://schemas.microsoft.com/office/drawing/2014/main" id="{7A29BA96-DD1F-4F69-9B32-40B33640AD48}"/>
              </a:ext>
            </a:extLst>
          </p:cNvPr>
          <p:cNvPicPr>
            <a:picLocks noChangeAspect="1"/>
          </p:cNvPicPr>
          <p:nvPr/>
        </p:nvPicPr>
        <p:blipFill>
          <a:blip r:embed="rId4">
            <a:clrChange>
              <a:clrFrom>
                <a:srgbClr val="FFFFFF"/>
              </a:clrFrom>
              <a:clrTo>
                <a:srgbClr val="FFFFFF">
                  <a:alpha val="0"/>
                </a:srgbClr>
              </a:clrTo>
            </a:clrChange>
            <a:extLst>
              <a:ext uri="{BEBA8EAE-BF5A-486C-A8C5-ECC9F3942E4B}">
                <a14:imgProps xmlns:a14="http://schemas.microsoft.com/office/drawing/2010/main">
                  <a14:imgLayer r:embed="rId5">
                    <a14:imgEffect>
                      <a14:sharpenSoften amount="25000"/>
                    </a14:imgEffect>
                    <a14:imgEffect>
                      <a14:saturation sat="200000"/>
                    </a14:imgEffect>
                  </a14:imgLayer>
                </a14:imgProps>
              </a:ext>
            </a:extLst>
          </a:blip>
          <a:stretch>
            <a:fillRect/>
          </a:stretch>
        </p:blipFill>
        <p:spPr>
          <a:xfrm>
            <a:off x="273812" y="3707043"/>
            <a:ext cx="1275460" cy="1367538"/>
          </a:xfrm>
          <a:prstGeom prst="rect">
            <a:avLst/>
          </a:prstGeom>
        </p:spPr>
      </p:pic>
      <p:pic>
        <p:nvPicPr>
          <p:cNvPr id="10" name="Picture 9">
            <a:extLst>
              <a:ext uri="{FF2B5EF4-FFF2-40B4-BE49-F238E27FC236}">
                <a16:creationId xmlns:a16="http://schemas.microsoft.com/office/drawing/2014/main" id="{B85D9379-1263-4607-A0AF-E4DFC2141587}"/>
              </a:ext>
            </a:extLst>
          </p:cNvPr>
          <p:cNvPicPr>
            <a:picLocks noChangeAspect="1"/>
          </p:cNvPicPr>
          <p:nvPr/>
        </p:nvPicPr>
        <p:blipFill>
          <a:blip r:embed="rId6">
            <a:clrChange>
              <a:clrFrom>
                <a:srgbClr val="FFFFFF"/>
              </a:clrFrom>
              <a:clrTo>
                <a:srgbClr val="FFFFFF">
                  <a:alpha val="0"/>
                </a:srgbClr>
              </a:clrTo>
            </a:clrChange>
            <a:extLst>
              <a:ext uri="{BEBA8EAE-BF5A-486C-A8C5-ECC9F3942E4B}">
                <a14:imgProps xmlns:a14="http://schemas.microsoft.com/office/drawing/2010/main">
                  <a14:imgLayer r:embed="rId7">
                    <a14:imgEffect>
                      <a14:sharpenSoften amount="25000"/>
                    </a14:imgEffect>
                    <a14:imgEffect>
                      <a14:saturation sat="200000"/>
                    </a14:imgEffect>
                  </a14:imgLayer>
                </a14:imgProps>
              </a:ext>
            </a:extLst>
          </a:blip>
          <a:stretch>
            <a:fillRect/>
          </a:stretch>
        </p:blipFill>
        <p:spPr>
          <a:xfrm>
            <a:off x="4820977" y="2401658"/>
            <a:ext cx="1846925" cy="1453769"/>
          </a:xfrm>
          <a:prstGeom prst="rect">
            <a:avLst/>
          </a:prstGeom>
        </p:spPr>
      </p:pic>
    </p:spTree>
    <p:extLst>
      <p:ext uri="{BB962C8B-B14F-4D97-AF65-F5344CB8AC3E}">
        <p14:creationId xmlns:p14="http://schemas.microsoft.com/office/powerpoint/2010/main" val="2860000547"/>
      </p:ext>
    </p:extLst>
  </p:cSld>
  <p:clrMapOvr>
    <a:masterClrMapping/>
  </p:clrMapOvr>
  <mc:AlternateContent xmlns:mc="http://schemas.openxmlformats.org/markup-compatibility/2006" xmlns:p14="http://schemas.microsoft.com/office/powerpoint/2010/main">
    <mc:Choice Requires="p14">
      <p:transition>
        <p14:prism/>
      </p:transition>
    </mc:Choice>
    <mc:Fallback xmlns="">
      <p:transition>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5063DEC8-1AC4-4D44-BFCB-52C1B907C521}"/>
              </a:ext>
            </a:extLst>
          </p:cNvPr>
          <p:cNvSpPr txBox="1"/>
          <p:nvPr/>
        </p:nvSpPr>
        <p:spPr>
          <a:xfrm>
            <a:off x="376115" y="769025"/>
            <a:ext cx="6237780" cy="1589922"/>
          </a:xfrm>
          <a:prstGeom prst="rect">
            <a:avLst/>
          </a:prstGeom>
          <a:noFill/>
        </p:spPr>
        <p:txBody>
          <a:bodyPr wrap="square" rtlCol="0">
            <a:spAutoFit/>
          </a:bodyPr>
          <a:lstStyle/>
          <a:p>
            <a:pPr>
              <a:lnSpc>
                <a:spcPct val="110000"/>
              </a:lnSpc>
            </a:pPr>
            <a:r>
              <a:rPr lang="en-US" sz="1500" dirty="0">
                <a:latin typeface="UTM Avo" panose="02040603050506020204" pitchFamily="18" charset="0"/>
              </a:rPr>
              <a:t>     </a:t>
            </a:r>
            <a:r>
              <a:rPr lang="vi-VN" sz="1500" dirty="0">
                <a:latin typeface="UTM Avo" panose="02040603050506020204" pitchFamily="18" charset="0"/>
              </a:rPr>
              <a:t>Việt Nam là đất nước tươi đẹp của chúng mình. Thủ đô nước mình là Hà Nội. Lá cờ Tổ quốc hình chữ nhật, nền đỏ, ở giữa có ngôi sao vàng năm cánh.</a:t>
            </a:r>
          </a:p>
          <a:p>
            <a:pPr>
              <a:lnSpc>
                <a:spcPct val="110000"/>
              </a:lnSpc>
            </a:pPr>
            <a:r>
              <a:rPr lang="en-US" sz="1500" dirty="0">
                <a:solidFill>
                  <a:srgbClr val="0F03A9"/>
                </a:solidFill>
                <a:latin typeface="UTM Avo" panose="02040603050506020204" pitchFamily="18" charset="0"/>
              </a:rPr>
              <a:t>    </a:t>
            </a:r>
            <a:r>
              <a:rPr lang="vi-VN" sz="1500" dirty="0">
                <a:solidFill>
                  <a:srgbClr val="0F03A9"/>
                </a:solidFill>
                <a:latin typeface="UTM Avo" panose="02040603050506020204" pitchFamily="18" charset="0"/>
              </a:rPr>
              <a:t>Việt Nam có những vị anh hùng có công lớn với đất nước như Hai Bà Trưng, Bà Triệu, Trần Hưng Đạo, Quang Trung, Hồ Chí Minh,... Những con người ấy đã làm rạng danh lịch sử nước nhà.</a:t>
            </a:r>
          </a:p>
        </p:txBody>
      </p:sp>
      <p:pic>
        <p:nvPicPr>
          <p:cNvPr id="5" name="Picture 4">
            <a:extLst>
              <a:ext uri="{FF2B5EF4-FFF2-40B4-BE49-F238E27FC236}">
                <a16:creationId xmlns:a16="http://schemas.microsoft.com/office/drawing/2014/main" id="{5B3636DA-1D7D-4EE0-8AB4-1E8C83B37A98}"/>
              </a:ext>
            </a:extLst>
          </p:cNvPr>
          <p:cNvPicPr>
            <a:picLocks noChangeAspect="1"/>
          </p:cNvPicPr>
          <p:nvPr/>
        </p:nvPicPr>
        <p:blipFill rotWithShape="1">
          <a:blip r:embed="rId2">
            <a:clrChange>
              <a:clrFrom>
                <a:srgbClr val="FFFCFF"/>
              </a:clrFrom>
              <a:clrTo>
                <a:srgbClr val="FFFCFF">
                  <a:alpha val="0"/>
                </a:srgbClr>
              </a:clrTo>
            </a:clrChange>
            <a:extLst>
              <a:ext uri="{BEBA8EAE-BF5A-486C-A8C5-ECC9F3942E4B}">
                <a14:imgProps xmlns:a14="http://schemas.microsoft.com/office/drawing/2010/main">
                  <a14:imgLayer r:embed="rId3">
                    <a14:imgEffect>
                      <a14:sharpenSoften amount="25000"/>
                    </a14:imgEffect>
                    <a14:imgEffect>
                      <a14:saturation sat="200000"/>
                    </a14:imgEffect>
                  </a14:imgLayer>
                </a14:imgProps>
              </a:ext>
            </a:extLst>
          </a:blip>
          <a:srcRect l="1772" t="2351" r="1"/>
          <a:stretch/>
        </p:blipFill>
        <p:spPr>
          <a:xfrm>
            <a:off x="287419" y="312619"/>
            <a:ext cx="489372" cy="441355"/>
          </a:xfrm>
          <a:prstGeom prst="rect">
            <a:avLst/>
          </a:prstGeom>
        </p:spPr>
      </p:pic>
      <p:sp>
        <p:nvSpPr>
          <p:cNvPr id="6" name="TextBox 5">
            <a:extLst>
              <a:ext uri="{FF2B5EF4-FFF2-40B4-BE49-F238E27FC236}">
                <a16:creationId xmlns:a16="http://schemas.microsoft.com/office/drawing/2014/main" id="{267A56C6-6297-4E28-9D26-6FA87252D402}"/>
              </a:ext>
            </a:extLst>
          </p:cNvPr>
          <p:cNvSpPr txBox="1"/>
          <p:nvPr/>
        </p:nvSpPr>
        <p:spPr>
          <a:xfrm>
            <a:off x="1872335" y="280477"/>
            <a:ext cx="3113330" cy="413703"/>
          </a:xfrm>
          <a:prstGeom prst="rect">
            <a:avLst/>
          </a:prstGeom>
          <a:noFill/>
        </p:spPr>
        <p:txBody>
          <a:bodyPr wrap="square" rtlCol="0">
            <a:spAutoFit/>
          </a:bodyPr>
          <a:lstStyle/>
          <a:p>
            <a:pPr algn="ctr">
              <a:lnSpc>
                <a:spcPct val="150000"/>
              </a:lnSpc>
            </a:pPr>
            <a:r>
              <a:rPr lang="vi-VN" sz="1600" b="1" dirty="0">
                <a:solidFill>
                  <a:srgbClr val="FF0000"/>
                </a:solidFill>
                <a:latin typeface="UTM Avo" panose="02040603050506020204" pitchFamily="18" charset="0"/>
              </a:rPr>
              <a:t>ĐẤT NƯỚC CHÚNG MÌNH</a:t>
            </a:r>
            <a:endParaRPr lang="en-US" sz="1600" b="1" dirty="0">
              <a:solidFill>
                <a:srgbClr val="FF0000"/>
              </a:solidFill>
              <a:latin typeface="UTM Avo" panose="02040603050506020204" pitchFamily="18" charset="0"/>
            </a:endParaRPr>
          </a:p>
        </p:txBody>
      </p:sp>
      <p:sp>
        <p:nvSpPr>
          <p:cNvPr id="7" name="TextBox 6">
            <a:extLst>
              <a:ext uri="{FF2B5EF4-FFF2-40B4-BE49-F238E27FC236}">
                <a16:creationId xmlns:a16="http://schemas.microsoft.com/office/drawing/2014/main" id="{881C7267-660B-4DB0-AA1D-AE6A2073825B}"/>
              </a:ext>
            </a:extLst>
          </p:cNvPr>
          <p:cNvSpPr txBox="1"/>
          <p:nvPr/>
        </p:nvSpPr>
        <p:spPr>
          <a:xfrm>
            <a:off x="506915" y="2392484"/>
            <a:ext cx="4214205" cy="1336007"/>
          </a:xfrm>
          <a:prstGeom prst="rect">
            <a:avLst/>
          </a:prstGeom>
          <a:noFill/>
        </p:spPr>
        <p:txBody>
          <a:bodyPr wrap="square" rtlCol="0">
            <a:spAutoFit/>
          </a:bodyPr>
          <a:lstStyle/>
          <a:p>
            <a:pPr algn="just">
              <a:lnSpc>
                <a:spcPct val="110000"/>
              </a:lnSpc>
            </a:pPr>
            <a:r>
              <a:rPr lang="en-US" sz="1500" dirty="0">
                <a:solidFill>
                  <a:srgbClr val="800000"/>
                </a:solidFill>
                <a:latin typeface="UTM Avo" panose="02040603050506020204" pitchFamily="18" charset="0"/>
              </a:rPr>
              <a:t>    </a:t>
            </a:r>
            <a:r>
              <a:rPr lang="vi-VN" sz="1500" dirty="0">
                <a:solidFill>
                  <a:srgbClr val="800000"/>
                </a:solidFill>
                <a:latin typeface="UTM Avo" panose="02040603050506020204" pitchFamily="18" charset="0"/>
              </a:rPr>
              <a:t>Đất nước mình có ba miền Bắc, Trung, Nam với khí hậu khác nhau. Miền Bắc và miền Trung một năm có bốn mùa: xuân, hạ, thu, đông. Miền Nam có hai mùa: mùa mưa và mùa khô.</a:t>
            </a:r>
          </a:p>
        </p:txBody>
      </p:sp>
      <p:sp>
        <p:nvSpPr>
          <p:cNvPr id="8" name="TextBox 7">
            <a:extLst>
              <a:ext uri="{FF2B5EF4-FFF2-40B4-BE49-F238E27FC236}">
                <a16:creationId xmlns:a16="http://schemas.microsoft.com/office/drawing/2014/main" id="{4225F7C7-A547-452E-942A-1C398B3919C8}"/>
              </a:ext>
            </a:extLst>
          </p:cNvPr>
          <p:cNvSpPr txBox="1"/>
          <p:nvPr/>
        </p:nvSpPr>
        <p:spPr>
          <a:xfrm>
            <a:off x="1872335" y="3888964"/>
            <a:ext cx="4741560" cy="1082091"/>
          </a:xfrm>
          <a:prstGeom prst="rect">
            <a:avLst/>
          </a:prstGeom>
          <a:noFill/>
        </p:spPr>
        <p:txBody>
          <a:bodyPr wrap="square" rtlCol="0">
            <a:spAutoFit/>
          </a:bodyPr>
          <a:lstStyle/>
          <a:p>
            <a:pPr algn="just">
              <a:lnSpc>
                <a:spcPct val="110000"/>
              </a:lnSpc>
            </a:pPr>
            <a:r>
              <a:rPr lang="en-US" sz="1500" dirty="0">
                <a:solidFill>
                  <a:srgbClr val="258303"/>
                </a:solidFill>
                <a:latin typeface="UTM Avo" panose="02040603050506020204" pitchFamily="18" charset="0"/>
              </a:rPr>
              <a:t>   </a:t>
            </a:r>
            <a:r>
              <a:rPr lang="vi-VN" sz="1500" dirty="0">
                <a:solidFill>
                  <a:srgbClr val="207103"/>
                </a:solidFill>
                <a:latin typeface="UTM Avo" panose="02040603050506020204" pitchFamily="18" charset="0"/>
              </a:rPr>
              <a:t>Trang phục truyền thống của người Việt Nam là áo dài. Áo dài thường được mặc trong dịp Tết hay lễ hội.</a:t>
            </a:r>
            <a:r>
              <a:rPr lang="en-US" sz="1500" dirty="0">
                <a:solidFill>
                  <a:srgbClr val="207103"/>
                </a:solidFill>
                <a:latin typeface="UTM Avo" panose="02040603050506020204" pitchFamily="18" charset="0"/>
              </a:rPr>
              <a:t>  </a:t>
            </a:r>
          </a:p>
          <a:p>
            <a:pPr algn="just">
              <a:lnSpc>
                <a:spcPct val="110000"/>
              </a:lnSpc>
            </a:pPr>
            <a:r>
              <a:rPr lang="en-US" sz="1500" dirty="0">
                <a:latin typeface="UTM Avo" panose="02040603050506020204" pitchFamily="18" charset="0"/>
              </a:rPr>
              <a:t>                                                        </a:t>
            </a:r>
            <a:r>
              <a:rPr lang="vi-VN" sz="1500" dirty="0">
                <a:latin typeface="UTM Avo" panose="02040603050506020204" pitchFamily="18" charset="0"/>
              </a:rPr>
              <a:t>(Trung Sơn)</a:t>
            </a:r>
          </a:p>
        </p:txBody>
      </p:sp>
      <p:pic>
        <p:nvPicPr>
          <p:cNvPr id="9" name="Picture 8">
            <a:extLst>
              <a:ext uri="{FF2B5EF4-FFF2-40B4-BE49-F238E27FC236}">
                <a16:creationId xmlns:a16="http://schemas.microsoft.com/office/drawing/2014/main" id="{7A29BA96-DD1F-4F69-9B32-40B33640AD48}"/>
              </a:ext>
            </a:extLst>
          </p:cNvPr>
          <p:cNvPicPr>
            <a:picLocks noChangeAspect="1"/>
          </p:cNvPicPr>
          <p:nvPr/>
        </p:nvPicPr>
        <p:blipFill>
          <a:blip r:embed="rId4">
            <a:clrChange>
              <a:clrFrom>
                <a:srgbClr val="FFFFFF"/>
              </a:clrFrom>
              <a:clrTo>
                <a:srgbClr val="FFFFFF">
                  <a:alpha val="0"/>
                </a:srgbClr>
              </a:clrTo>
            </a:clrChange>
            <a:extLst>
              <a:ext uri="{BEBA8EAE-BF5A-486C-A8C5-ECC9F3942E4B}">
                <a14:imgProps xmlns:a14="http://schemas.microsoft.com/office/drawing/2010/main">
                  <a14:imgLayer r:embed="rId5">
                    <a14:imgEffect>
                      <a14:sharpenSoften amount="25000"/>
                    </a14:imgEffect>
                    <a14:imgEffect>
                      <a14:saturation sat="200000"/>
                    </a14:imgEffect>
                  </a14:imgLayer>
                </a14:imgProps>
              </a:ext>
            </a:extLst>
          </a:blip>
          <a:stretch>
            <a:fillRect/>
          </a:stretch>
        </p:blipFill>
        <p:spPr>
          <a:xfrm>
            <a:off x="273812" y="3707043"/>
            <a:ext cx="1275460" cy="1367538"/>
          </a:xfrm>
          <a:prstGeom prst="rect">
            <a:avLst/>
          </a:prstGeom>
        </p:spPr>
      </p:pic>
      <p:pic>
        <p:nvPicPr>
          <p:cNvPr id="10" name="Picture 9">
            <a:extLst>
              <a:ext uri="{FF2B5EF4-FFF2-40B4-BE49-F238E27FC236}">
                <a16:creationId xmlns:a16="http://schemas.microsoft.com/office/drawing/2014/main" id="{B85D9379-1263-4607-A0AF-E4DFC2141587}"/>
              </a:ext>
            </a:extLst>
          </p:cNvPr>
          <p:cNvPicPr>
            <a:picLocks noChangeAspect="1"/>
          </p:cNvPicPr>
          <p:nvPr/>
        </p:nvPicPr>
        <p:blipFill>
          <a:blip r:embed="rId6">
            <a:clrChange>
              <a:clrFrom>
                <a:srgbClr val="FFFFFF"/>
              </a:clrFrom>
              <a:clrTo>
                <a:srgbClr val="FFFFFF">
                  <a:alpha val="0"/>
                </a:srgbClr>
              </a:clrTo>
            </a:clrChange>
            <a:extLst>
              <a:ext uri="{BEBA8EAE-BF5A-486C-A8C5-ECC9F3942E4B}">
                <a14:imgProps xmlns:a14="http://schemas.microsoft.com/office/drawing/2010/main">
                  <a14:imgLayer r:embed="rId7">
                    <a14:imgEffect>
                      <a14:sharpenSoften amount="25000"/>
                    </a14:imgEffect>
                    <a14:imgEffect>
                      <a14:saturation sat="200000"/>
                    </a14:imgEffect>
                  </a14:imgLayer>
                </a14:imgProps>
              </a:ext>
            </a:extLst>
          </a:blip>
          <a:stretch>
            <a:fillRect/>
          </a:stretch>
        </p:blipFill>
        <p:spPr>
          <a:xfrm>
            <a:off x="4820977" y="2401658"/>
            <a:ext cx="1846925" cy="1453769"/>
          </a:xfrm>
          <a:prstGeom prst="rect">
            <a:avLst/>
          </a:prstGeom>
        </p:spPr>
      </p:pic>
      <p:pic>
        <p:nvPicPr>
          <p:cNvPr id="11" name="Picture 10">
            <a:extLst>
              <a:ext uri="{FF2B5EF4-FFF2-40B4-BE49-F238E27FC236}">
                <a16:creationId xmlns:a16="http://schemas.microsoft.com/office/drawing/2014/main" id="{515D01AD-7428-4DC0-98F9-A2E8E4FFE59B}"/>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76402" y="885662"/>
            <a:ext cx="222033" cy="209816"/>
          </a:xfrm>
          <a:prstGeom prst="rect">
            <a:avLst/>
          </a:prstGeom>
        </p:spPr>
      </p:pic>
      <p:pic>
        <p:nvPicPr>
          <p:cNvPr id="12" name="Picture 11">
            <a:extLst>
              <a:ext uri="{FF2B5EF4-FFF2-40B4-BE49-F238E27FC236}">
                <a16:creationId xmlns:a16="http://schemas.microsoft.com/office/drawing/2014/main" id="{66BEA3B4-C6C2-4DFE-9E1A-874BBBE08DE8}"/>
              </a:ext>
            </a:extLst>
          </p:cNvPr>
          <p:cNvPicPr>
            <a:picLocks noChangeAspect="1"/>
          </p:cNvPicPr>
          <p:nvPr/>
        </p:nvPicPr>
        <p:blipFill>
          <a:blip r:embed="rId9">
            <a:duotone>
              <a:schemeClr val="accent6">
                <a:shade val="45000"/>
                <a:satMod val="135000"/>
              </a:schemeClr>
              <a:prstClr val="white"/>
            </a:duotone>
            <a:extLst>
              <a:ext uri="{BEBA8EAE-BF5A-486C-A8C5-ECC9F3942E4B}">
                <a14:imgProps xmlns:a14="http://schemas.microsoft.com/office/drawing/2010/main">
                  <a14:imgLayer r:embed="rId10">
                    <a14:imgEffect>
                      <a14:sharpenSoften amount="50000"/>
                    </a14:imgEffect>
                    <a14:imgEffect>
                      <a14:colorTemperature colorTemp="4700"/>
                    </a14:imgEffect>
                    <a14:imgEffect>
                      <a14:saturation sat="0"/>
                    </a14:imgEffect>
                  </a14:imgLayer>
                </a14:imgProps>
              </a:ext>
              <a:ext uri="{28A0092B-C50C-407E-A947-70E740481C1C}">
                <a14:useLocalDpi xmlns:a14="http://schemas.microsoft.com/office/drawing/2010/main" val="0"/>
              </a:ext>
            </a:extLst>
          </a:blip>
          <a:stretch>
            <a:fillRect/>
          </a:stretch>
        </p:blipFill>
        <p:spPr>
          <a:xfrm>
            <a:off x="176402" y="1568104"/>
            <a:ext cx="222033" cy="222033"/>
          </a:xfrm>
          <a:prstGeom prst="rect">
            <a:avLst/>
          </a:prstGeom>
        </p:spPr>
      </p:pic>
      <p:pic>
        <p:nvPicPr>
          <p:cNvPr id="13" name="Picture 12">
            <a:extLst>
              <a:ext uri="{FF2B5EF4-FFF2-40B4-BE49-F238E27FC236}">
                <a16:creationId xmlns:a16="http://schemas.microsoft.com/office/drawing/2014/main" id="{2C7E7381-FA4C-4248-B298-EF0035370ACC}"/>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270389" y="2446718"/>
            <a:ext cx="256091" cy="222033"/>
          </a:xfrm>
          <a:prstGeom prst="rect">
            <a:avLst/>
          </a:prstGeom>
        </p:spPr>
      </p:pic>
      <p:sp>
        <p:nvSpPr>
          <p:cNvPr id="18" name="Oval 17">
            <a:extLst>
              <a:ext uri="{FF2B5EF4-FFF2-40B4-BE49-F238E27FC236}">
                <a16:creationId xmlns:a16="http://schemas.microsoft.com/office/drawing/2014/main" id="{62B281BB-FA12-4FE1-AD02-D8BB20EC4DB3}"/>
              </a:ext>
            </a:extLst>
          </p:cNvPr>
          <p:cNvSpPr/>
          <p:nvPr/>
        </p:nvSpPr>
        <p:spPr>
          <a:xfrm>
            <a:off x="1603809" y="3963521"/>
            <a:ext cx="268526" cy="242719"/>
          </a:xfrm>
          <a:prstGeom prst="ellipse">
            <a:avLst/>
          </a:prstGeom>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accent2"/>
                </a:solidFill>
              </a:rPr>
              <a:t>4</a:t>
            </a:r>
          </a:p>
        </p:txBody>
      </p:sp>
    </p:spTree>
    <p:extLst>
      <p:ext uri="{BB962C8B-B14F-4D97-AF65-F5344CB8AC3E}">
        <p14:creationId xmlns:p14="http://schemas.microsoft.com/office/powerpoint/2010/main" val="705772137"/>
      </p:ext>
    </p:extLst>
  </p:cSld>
  <p:clrMapOvr>
    <a:masterClrMapping/>
  </p:clrMapOvr>
  <mc:AlternateContent xmlns:mc="http://schemas.openxmlformats.org/markup-compatibility/2006" xmlns:p14="http://schemas.microsoft.com/office/powerpoint/2010/main">
    <mc:Choice Requires="p14">
      <p:transition>
        <p14:prism/>
      </p:transition>
    </mc:Choice>
    <mc:Fallback xmlns="">
      <p:transition>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1F9E5378-1CFB-4DC2-B68B-938D4C4C7709}"/>
              </a:ext>
            </a:extLst>
          </p:cNvPr>
          <p:cNvSpPr txBox="1"/>
          <p:nvPr/>
        </p:nvSpPr>
        <p:spPr>
          <a:xfrm>
            <a:off x="1540686" y="293666"/>
            <a:ext cx="3776625" cy="494110"/>
          </a:xfrm>
          <a:prstGeom prst="rect">
            <a:avLst/>
          </a:prstGeom>
          <a:noFill/>
        </p:spPr>
        <p:txBody>
          <a:bodyPr wrap="square" rtlCol="0">
            <a:spAutoFit/>
          </a:bodyPr>
          <a:lstStyle/>
          <a:p>
            <a:pPr algn="ctr">
              <a:lnSpc>
                <a:spcPct val="150000"/>
              </a:lnSpc>
            </a:pPr>
            <a:r>
              <a:rPr lang="vi-VN" sz="2000" b="1" dirty="0">
                <a:solidFill>
                  <a:srgbClr val="FF0000"/>
                </a:solidFill>
                <a:latin typeface="UTM Avo" panose="02040603050506020204" pitchFamily="18" charset="0"/>
              </a:rPr>
              <a:t>ĐẤT NƯỚC CHÚNG MÌNH</a:t>
            </a:r>
            <a:endParaRPr lang="en-US" sz="2000" b="1" dirty="0">
              <a:solidFill>
                <a:srgbClr val="FF0000"/>
              </a:solidFill>
              <a:latin typeface="UTM Avo" panose="02040603050506020204" pitchFamily="18" charset="0"/>
            </a:endParaRPr>
          </a:p>
        </p:txBody>
      </p:sp>
      <p:sp>
        <p:nvSpPr>
          <p:cNvPr id="3" name="TextBox 2">
            <a:extLst>
              <a:ext uri="{FF2B5EF4-FFF2-40B4-BE49-F238E27FC236}">
                <a16:creationId xmlns:a16="http://schemas.microsoft.com/office/drawing/2014/main" id="{C7ACC00E-2542-46CF-B73B-38963FA9EB37}"/>
              </a:ext>
            </a:extLst>
          </p:cNvPr>
          <p:cNvSpPr txBox="1"/>
          <p:nvPr/>
        </p:nvSpPr>
        <p:spPr>
          <a:xfrm>
            <a:off x="287544" y="774587"/>
            <a:ext cx="6282911" cy="2115451"/>
          </a:xfrm>
          <a:prstGeom prst="rect">
            <a:avLst/>
          </a:prstGeom>
          <a:noFill/>
        </p:spPr>
        <p:txBody>
          <a:bodyPr wrap="square" rtlCol="0">
            <a:spAutoFit/>
          </a:bodyPr>
          <a:lstStyle/>
          <a:p>
            <a:pPr>
              <a:lnSpc>
                <a:spcPct val="120000"/>
              </a:lnSpc>
            </a:pPr>
            <a:r>
              <a:rPr lang="en-US" sz="2800" b="1" dirty="0">
                <a:latin typeface="Times New Roman" panose="02020603050405020304" pitchFamily="18" charset="0"/>
                <a:cs typeface="Times New Roman" panose="02020603050405020304" pitchFamily="18" charset="0"/>
              </a:rPr>
              <a:t>     </a:t>
            </a:r>
            <a:r>
              <a:rPr lang="vi-VN" sz="2800" b="1" dirty="0">
                <a:latin typeface="Times New Roman" panose="02020603050405020304" pitchFamily="18" charset="0"/>
                <a:cs typeface="Times New Roman" panose="02020603050405020304" pitchFamily="18" charset="0"/>
              </a:rPr>
              <a:t>Việt Nam là đất nước tươi đẹp của chúng mình. Thủ đô nước mình là Hà Nội. Lá cờ Tổ quốc hình chữ nhật, nền đỏ, ở giữa có ngôi sao vàng năm cánh.</a:t>
            </a:r>
          </a:p>
        </p:txBody>
      </p:sp>
      <p:pic>
        <p:nvPicPr>
          <p:cNvPr id="4" name="Picture 3">
            <a:extLst>
              <a:ext uri="{FF2B5EF4-FFF2-40B4-BE49-F238E27FC236}">
                <a16:creationId xmlns:a16="http://schemas.microsoft.com/office/drawing/2014/main" id="{06FE7711-B04A-47E8-8F32-159F157847F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13539" y="947493"/>
            <a:ext cx="276776" cy="261547"/>
          </a:xfrm>
          <a:prstGeom prst="rect">
            <a:avLst/>
          </a:prstGeom>
        </p:spPr>
      </p:pic>
      <p:sp>
        <p:nvSpPr>
          <p:cNvPr id="5" name="TextBox 4">
            <a:extLst>
              <a:ext uri="{FF2B5EF4-FFF2-40B4-BE49-F238E27FC236}">
                <a16:creationId xmlns:a16="http://schemas.microsoft.com/office/drawing/2014/main" id="{63682C6A-8A88-4EAB-ABB6-0211E475C8EB}"/>
              </a:ext>
            </a:extLst>
          </p:cNvPr>
          <p:cNvSpPr txBox="1"/>
          <p:nvPr/>
        </p:nvSpPr>
        <p:spPr>
          <a:xfrm>
            <a:off x="381356" y="3387007"/>
            <a:ext cx="6282911" cy="992579"/>
          </a:xfrm>
          <a:prstGeom prst="rect">
            <a:avLst/>
          </a:prstGeom>
          <a:noFill/>
        </p:spPr>
        <p:txBody>
          <a:bodyPr wrap="square" rtlCol="0">
            <a:spAutoFit/>
          </a:bodyPr>
          <a:lstStyle/>
          <a:p>
            <a:pPr>
              <a:lnSpc>
                <a:spcPct val="130000"/>
              </a:lnSpc>
            </a:pPr>
            <a:r>
              <a:rPr lang="vi-VN" sz="2400" b="1" dirty="0">
                <a:solidFill>
                  <a:srgbClr val="0F03A9"/>
                </a:solidFill>
                <a:latin typeface="UTM Avo" panose="02040603050506020204" pitchFamily="18" charset="0"/>
              </a:rPr>
              <a:t>Lá cờ Tổ quốc hình chữ nhật, nền đỏ, ở giữa có ngôi sao vàng năm cánh.</a:t>
            </a:r>
          </a:p>
        </p:txBody>
      </p:sp>
      <p:cxnSp>
        <p:nvCxnSpPr>
          <p:cNvPr id="6" name="Straight Connector 5">
            <a:extLst>
              <a:ext uri="{FF2B5EF4-FFF2-40B4-BE49-F238E27FC236}">
                <a16:creationId xmlns:a16="http://schemas.microsoft.com/office/drawing/2014/main" id="{A0E79E2F-3F7A-4B07-A9E0-AD3DDAD469D1}"/>
              </a:ext>
            </a:extLst>
          </p:cNvPr>
          <p:cNvCxnSpPr>
            <a:cxnSpLocks/>
          </p:cNvCxnSpPr>
          <p:nvPr/>
        </p:nvCxnSpPr>
        <p:spPr>
          <a:xfrm flipH="1">
            <a:off x="5030235" y="3506235"/>
            <a:ext cx="61261" cy="327248"/>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E42A5C71-075F-4549-B5E7-2B90A018AE92}"/>
              </a:ext>
            </a:extLst>
          </p:cNvPr>
          <p:cNvCxnSpPr>
            <a:cxnSpLocks/>
          </p:cNvCxnSpPr>
          <p:nvPr/>
        </p:nvCxnSpPr>
        <p:spPr>
          <a:xfrm flipH="1">
            <a:off x="6237353" y="3519923"/>
            <a:ext cx="61261" cy="327248"/>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grpSp>
        <p:nvGrpSpPr>
          <p:cNvPr id="9" name="Group 8">
            <a:extLst>
              <a:ext uri="{FF2B5EF4-FFF2-40B4-BE49-F238E27FC236}">
                <a16:creationId xmlns:a16="http://schemas.microsoft.com/office/drawing/2014/main" id="{E2C2BEFF-1F10-46EF-AC28-A91D559D1BDD}"/>
              </a:ext>
            </a:extLst>
          </p:cNvPr>
          <p:cNvGrpSpPr/>
          <p:nvPr/>
        </p:nvGrpSpPr>
        <p:grpSpPr>
          <a:xfrm>
            <a:off x="5987456" y="3995586"/>
            <a:ext cx="114402" cy="384000"/>
            <a:chOff x="6737315" y="2079162"/>
            <a:chExt cx="114402" cy="384000"/>
          </a:xfrm>
        </p:grpSpPr>
        <p:cxnSp>
          <p:nvCxnSpPr>
            <p:cNvPr id="10" name="Straight Connector 9">
              <a:extLst>
                <a:ext uri="{FF2B5EF4-FFF2-40B4-BE49-F238E27FC236}">
                  <a16:creationId xmlns:a16="http://schemas.microsoft.com/office/drawing/2014/main" id="{58F156EF-BABD-4451-8D3B-3069E353E595}"/>
                </a:ext>
              </a:extLst>
            </p:cNvPr>
            <p:cNvCxnSpPr/>
            <p:nvPr/>
          </p:nvCxnSpPr>
          <p:spPr>
            <a:xfrm flipH="1">
              <a:off x="6737315" y="2079162"/>
              <a:ext cx="76200" cy="38400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EED370A7-CE70-45D9-850E-DDB675AA780A}"/>
                </a:ext>
              </a:extLst>
            </p:cNvPr>
            <p:cNvCxnSpPr/>
            <p:nvPr/>
          </p:nvCxnSpPr>
          <p:spPr>
            <a:xfrm flipH="1">
              <a:off x="6775517" y="2079162"/>
              <a:ext cx="76200" cy="38400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grpSp>
      <p:cxnSp>
        <p:nvCxnSpPr>
          <p:cNvPr id="12" name="Straight Connector 11">
            <a:extLst>
              <a:ext uri="{FF2B5EF4-FFF2-40B4-BE49-F238E27FC236}">
                <a16:creationId xmlns:a16="http://schemas.microsoft.com/office/drawing/2014/main" id="{55831F3E-9757-481C-B05E-C7B98A7C64AA}"/>
              </a:ext>
            </a:extLst>
          </p:cNvPr>
          <p:cNvCxnSpPr>
            <a:cxnSpLocks/>
          </p:cNvCxnSpPr>
          <p:nvPr/>
        </p:nvCxnSpPr>
        <p:spPr>
          <a:xfrm flipH="1">
            <a:off x="5577688" y="1991142"/>
            <a:ext cx="61261" cy="327248"/>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3106E19C-1F0F-4A39-91E0-6AFFD8C66331}"/>
              </a:ext>
            </a:extLst>
          </p:cNvPr>
          <p:cNvCxnSpPr>
            <a:cxnSpLocks/>
          </p:cNvCxnSpPr>
          <p:nvPr/>
        </p:nvCxnSpPr>
        <p:spPr>
          <a:xfrm flipH="1">
            <a:off x="850255" y="2477951"/>
            <a:ext cx="61261" cy="327248"/>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grpSp>
        <p:nvGrpSpPr>
          <p:cNvPr id="14" name="Group 13">
            <a:extLst>
              <a:ext uri="{FF2B5EF4-FFF2-40B4-BE49-F238E27FC236}">
                <a16:creationId xmlns:a16="http://schemas.microsoft.com/office/drawing/2014/main" id="{C0A5A2C5-CDC5-4CE5-A2B2-3018F8AD51C3}"/>
              </a:ext>
            </a:extLst>
          </p:cNvPr>
          <p:cNvGrpSpPr/>
          <p:nvPr/>
        </p:nvGrpSpPr>
        <p:grpSpPr>
          <a:xfrm>
            <a:off x="6120181" y="2470592"/>
            <a:ext cx="114402" cy="384000"/>
            <a:chOff x="6737315" y="2079162"/>
            <a:chExt cx="114402" cy="384000"/>
          </a:xfrm>
        </p:grpSpPr>
        <p:cxnSp>
          <p:nvCxnSpPr>
            <p:cNvPr id="15" name="Straight Connector 14">
              <a:extLst>
                <a:ext uri="{FF2B5EF4-FFF2-40B4-BE49-F238E27FC236}">
                  <a16:creationId xmlns:a16="http://schemas.microsoft.com/office/drawing/2014/main" id="{0FEF9164-8C46-4B9B-886E-5F34FE48563C}"/>
                </a:ext>
              </a:extLst>
            </p:cNvPr>
            <p:cNvCxnSpPr/>
            <p:nvPr/>
          </p:nvCxnSpPr>
          <p:spPr>
            <a:xfrm flipH="1">
              <a:off x="6737315" y="2079162"/>
              <a:ext cx="76200" cy="38400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AE78DB21-C42B-4B99-83D9-A5CB6AC54834}"/>
                </a:ext>
              </a:extLst>
            </p:cNvPr>
            <p:cNvCxnSpPr/>
            <p:nvPr/>
          </p:nvCxnSpPr>
          <p:spPr>
            <a:xfrm flipH="1">
              <a:off x="6775517" y="2079162"/>
              <a:ext cx="76200" cy="38400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grpSp>
      <p:pic>
        <p:nvPicPr>
          <p:cNvPr id="18" name="Picture 17">
            <a:extLst>
              <a:ext uri="{FF2B5EF4-FFF2-40B4-BE49-F238E27FC236}">
                <a16:creationId xmlns:a16="http://schemas.microsoft.com/office/drawing/2014/main" id="{552BE0AE-A9B5-4ED0-889F-A7AD1F97B5EE}"/>
              </a:ext>
            </a:extLst>
          </p:cNvPr>
          <p:cNvPicPr>
            <a:picLocks noChangeAspect="1"/>
          </p:cNvPicPr>
          <p:nvPr/>
        </p:nvPicPr>
        <p:blipFill>
          <a:blip r:embed="rId3"/>
          <a:stretch>
            <a:fillRect/>
          </a:stretch>
        </p:blipFill>
        <p:spPr>
          <a:xfrm>
            <a:off x="3428999" y="2805199"/>
            <a:ext cx="3047643" cy="2162843"/>
          </a:xfrm>
          <a:prstGeom prst="rect">
            <a:avLst/>
          </a:prstGeom>
        </p:spPr>
      </p:pic>
    </p:spTree>
    <p:extLst>
      <p:ext uri="{BB962C8B-B14F-4D97-AF65-F5344CB8AC3E}">
        <p14:creationId xmlns:p14="http://schemas.microsoft.com/office/powerpoint/2010/main" val="40239813"/>
      </p:ext>
    </p:extLst>
  </p:cSld>
  <p:clrMapOvr>
    <a:masterClrMapping/>
  </p:clrMapOvr>
  <mc:AlternateContent xmlns:mc="http://schemas.openxmlformats.org/markup-compatibility/2006" xmlns:p14="http://schemas.microsoft.com/office/powerpoint/2010/main">
    <mc:Choice Requires="p14">
      <p:transition>
        <p14:prism/>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wipe(up)">
                                      <p:cBhvr>
                                        <p:cTn id="12" dur="500"/>
                                        <p:tgtEl>
                                          <p:spTgt spid="6"/>
                                        </p:tgtEl>
                                      </p:cBhvr>
                                    </p:animEffect>
                                  </p:childTnLst>
                                </p:cTn>
                              </p:par>
                              <p:par>
                                <p:cTn id="13" presetID="22" presetClass="entr" presetSubtype="1" fill="hold" nodeType="with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wipe(up)">
                                      <p:cBhvr>
                                        <p:cTn id="15" dur="500"/>
                                        <p:tgtEl>
                                          <p:spTgt spid="7"/>
                                        </p:tgtEl>
                                      </p:cBhvr>
                                    </p:animEffect>
                                  </p:childTnLst>
                                </p:cTn>
                              </p:par>
                              <p:par>
                                <p:cTn id="16" presetID="22" presetClass="entr" presetSubtype="1" fill="hold" nodeType="with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wipe(up)">
                                      <p:cBhvr>
                                        <p:cTn id="18" dur="500"/>
                                        <p:tgtEl>
                                          <p:spTgt spid="9"/>
                                        </p:tgtEl>
                                      </p:cBhvr>
                                    </p:animEffect>
                                  </p:childTnLst>
                                </p:cTn>
                              </p:par>
                            </p:childTnLst>
                          </p:cTn>
                        </p:par>
                      </p:childTnLst>
                    </p:cTn>
                  </p:par>
                  <p:par>
                    <p:cTn id="19" fill="hold">
                      <p:stCondLst>
                        <p:cond delay="indefinite"/>
                      </p:stCondLst>
                      <p:childTnLst>
                        <p:par>
                          <p:cTn id="20" fill="hold">
                            <p:stCondLst>
                              <p:cond delay="0"/>
                            </p:stCondLst>
                            <p:childTnLst>
                              <p:par>
                                <p:cTn id="21" presetID="5" presetClass="exit" presetSubtype="10" fill="hold" grpId="1" nodeType="clickEffect">
                                  <p:stCondLst>
                                    <p:cond delay="0"/>
                                  </p:stCondLst>
                                  <p:childTnLst>
                                    <p:animEffect transition="out" filter="checkerboard(across)">
                                      <p:cBhvr>
                                        <p:cTn id="22" dur="500"/>
                                        <p:tgtEl>
                                          <p:spTgt spid="5"/>
                                        </p:tgtEl>
                                      </p:cBhvr>
                                    </p:animEffect>
                                    <p:set>
                                      <p:cBhvr>
                                        <p:cTn id="23" dur="1" fill="hold">
                                          <p:stCondLst>
                                            <p:cond delay="499"/>
                                          </p:stCondLst>
                                        </p:cTn>
                                        <p:tgtEl>
                                          <p:spTgt spid="5"/>
                                        </p:tgtEl>
                                        <p:attrNameLst>
                                          <p:attrName>style.visibility</p:attrName>
                                        </p:attrNameLst>
                                      </p:cBhvr>
                                      <p:to>
                                        <p:strVal val="hidden"/>
                                      </p:to>
                                    </p:set>
                                  </p:childTnLst>
                                </p:cTn>
                              </p:par>
                              <p:par>
                                <p:cTn id="24" presetID="5" presetClass="exit" presetSubtype="10" fill="hold" nodeType="withEffect">
                                  <p:stCondLst>
                                    <p:cond delay="0"/>
                                  </p:stCondLst>
                                  <p:childTnLst>
                                    <p:animEffect transition="out" filter="checkerboard(across)">
                                      <p:cBhvr>
                                        <p:cTn id="25" dur="500"/>
                                        <p:tgtEl>
                                          <p:spTgt spid="6"/>
                                        </p:tgtEl>
                                      </p:cBhvr>
                                    </p:animEffect>
                                    <p:set>
                                      <p:cBhvr>
                                        <p:cTn id="26" dur="1" fill="hold">
                                          <p:stCondLst>
                                            <p:cond delay="499"/>
                                          </p:stCondLst>
                                        </p:cTn>
                                        <p:tgtEl>
                                          <p:spTgt spid="6"/>
                                        </p:tgtEl>
                                        <p:attrNameLst>
                                          <p:attrName>style.visibility</p:attrName>
                                        </p:attrNameLst>
                                      </p:cBhvr>
                                      <p:to>
                                        <p:strVal val="hidden"/>
                                      </p:to>
                                    </p:set>
                                  </p:childTnLst>
                                </p:cTn>
                              </p:par>
                              <p:par>
                                <p:cTn id="27" presetID="5" presetClass="exit" presetSubtype="10" fill="hold" nodeType="withEffect">
                                  <p:stCondLst>
                                    <p:cond delay="0"/>
                                  </p:stCondLst>
                                  <p:childTnLst>
                                    <p:animEffect transition="out" filter="checkerboard(across)">
                                      <p:cBhvr>
                                        <p:cTn id="28" dur="500"/>
                                        <p:tgtEl>
                                          <p:spTgt spid="7"/>
                                        </p:tgtEl>
                                      </p:cBhvr>
                                    </p:animEffect>
                                    <p:set>
                                      <p:cBhvr>
                                        <p:cTn id="29" dur="1" fill="hold">
                                          <p:stCondLst>
                                            <p:cond delay="499"/>
                                          </p:stCondLst>
                                        </p:cTn>
                                        <p:tgtEl>
                                          <p:spTgt spid="7"/>
                                        </p:tgtEl>
                                        <p:attrNameLst>
                                          <p:attrName>style.visibility</p:attrName>
                                        </p:attrNameLst>
                                      </p:cBhvr>
                                      <p:to>
                                        <p:strVal val="hidden"/>
                                      </p:to>
                                    </p:set>
                                  </p:childTnLst>
                                </p:cTn>
                              </p:par>
                              <p:par>
                                <p:cTn id="30" presetID="5" presetClass="exit" presetSubtype="10" fill="hold" nodeType="withEffect">
                                  <p:stCondLst>
                                    <p:cond delay="0"/>
                                  </p:stCondLst>
                                  <p:childTnLst>
                                    <p:animEffect transition="out" filter="checkerboard(across)">
                                      <p:cBhvr>
                                        <p:cTn id="31" dur="500"/>
                                        <p:tgtEl>
                                          <p:spTgt spid="9"/>
                                        </p:tgtEl>
                                      </p:cBhvr>
                                    </p:animEffect>
                                    <p:set>
                                      <p:cBhvr>
                                        <p:cTn id="32" dur="1" fill="hold">
                                          <p:stCondLst>
                                            <p:cond delay="499"/>
                                          </p:stCondLst>
                                        </p:cTn>
                                        <p:tgtEl>
                                          <p:spTgt spid="9"/>
                                        </p:tgtEl>
                                        <p:attrNameLst>
                                          <p:attrName>style.visibility</p:attrName>
                                        </p:attrNameLst>
                                      </p:cBhvr>
                                      <p:to>
                                        <p:strVal val="hidden"/>
                                      </p:to>
                                    </p:set>
                                  </p:childTnLst>
                                </p:cTn>
                              </p:par>
                            </p:childTnLst>
                          </p:cTn>
                        </p:par>
                        <p:par>
                          <p:cTn id="33" fill="hold">
                            <p:stCondLst>
                              <p:cond delay="500"/>
                            </p:stCondLst>
                            <p:childTnLst>
                              <p:par>
                                <p:cTn id="34" presetID="22" presetClass="entr" presetSubtype="8" fill="hold" nodeType="afterEffect">
                                  <p:stCondLst>
                                    <p:cond delay="0"/>
                                  </p:stCondLst>
                                  <p:childTnLst>
                                    <p:set>
                                      <p:cBhvr>
                                        <p:cTn id="35" dur="1" fill="hold">
                                          <p:stCondLst>
                                            <p:cond delay="0"/>
                                          </p:stCondLst>
                                        </p:cTn>
                                        <p:tgtEl>
                                          <p:spTgt spid="18"/>
                                        </p:tgtEl>
                                        <p:attrNameLst>
                                          <p:attrName>style.visibility</p:attrName>
                                        </p:attrNameLst>
                                      </p:cBhvr>
                                      <p:to>
                                        <p:strVal val="visible"/>
                                      </p:to>
                                    </p:set>
                                    <p:animEffect transition="in" filter="wipe(left)">
                                      <p:cBhvr>
                                        <p:cTn id="36" dur="500"/>
                                        <p:tgtEl>
                                          <p:spTgt spid="18"/>
                                        </p:tgtEl>
                                      </p:cBhvr>
                                    </p:animEffect>
                                  </p:childTnLst>
                                </p:cTn>
                              </p:par>
                            </p:childTnLst>
                          </p:cTn>
                        </p:par>
                      </p:childTnLst>
                    </p:cTn>
                  </p:par>
                  <p:par>
                    <p:cTn id="37" fill="hold">
                      <p:stCondLst>
                        <p:cond delay="indefinite"/>
                      </p:stCondLst>
                      <p:childTnLst>
                        <p:par>
                          <p:cTn id="38" fill="hold">
                            <p:stCondLst>
                              <p:cond delay="0"/>
                            </p:stCondLst>
                            <p:childTnLst>
                              <p:par>
                                <p:cTn id="39" presetID="5" presetClass="exit" presetSubtype="10" fill="hold" nodeType="clickEffect">
                                  <p:stCondLst>
                                    <p:cond delay="0"/>
                                  </p:stCondLst>
                                  <p:childTnLst>
                                    <p:animEffect transition="out" filter="checkerboard(across)">
                                      <p:cBhvr>
                                        <p:cTn id="40" dur="500"/>
                                        <p:tgtEl>
                                          <p:spTgt spid="18"/>
                                        </p:tgtEl>
                                      </p:cBhvr>
                                    </p:animEffect>
                                    <p:set>
                                      <p:cBhvr>
                                        <p:cTn id="41" dur="1" fill="hold">
                                          <p:stCondLst>
                                            <p:cond delay="499"/>
                                          </p:stCondLst>
                                        </p:cTn>
                                        <p:tgtEl>
                                          <p:spTgt spid="18"/>
                                        </p:tgtEl>
                                        <p:attrNameLst>
                                          <p:attrName>style.visibility</p:attrName>
                                        </p:attrNameLst>
                                      </p:cBhvr>
                                      <p:to>
                                        <p:strVal val="hidden"/>
                                      </p:to>
                                    </p:set>
                                  </p:childTnLst>
                                </p:cTn>
                              </p:par>
                            </p:childTnLst>
                          </p:cTn>
                        </p:par>
                        <p:par>
                          <p:cTn id="42" fill="hold">
                            <p:stCondLst>
                              <p:cond delay="500"/>
                            </p:stCondLst>
                            <p:childTnLst>
                              <p:par>
                                <p:cTn id="43" presetID="22" presetClass="entr" presetSubtype="1" fill="hold" nodeType="afterEffect">
                                  <p:stCondLst>
                                    <p:cond delay="0"/>
                                  </p:stCondLst>
                                  <p:childTnLst>
                                    <p:set>
                                      <p:cBhvr>
                                        <p:cTn id="44" dur="1" fill="hold">
                                          <p:stCondLst>
                                            <p:cond delay="0"/>
                                          </p:stCondLst>
                                        </p:cTn>
                                        <p:tgtEl>
                                          <p:spTgt spid="12"/>
                                        </p:tgtEl>
                                        <p:attrNameLst>
                                          <p:attrName>style.visibility</p:attrName>
                                        </p:attrNameLst>
                                      </p:cBhvr>
                                      <p:to>
                                        <p:strVal val="visible"/>
                                      </p:to>
                                    </p:set>
                                    <p:animEffect transition="in" filter="wipe(up)">
                                      <p:cBhvr>
                                        <p:cTn id="45" dur="500"/>
                                        <p:tgtEl>
                                          <p:spTgt spid="12"/>
                                        </p:tgtEl>
                                      </p:cBhvr>
                                    </p:animEffect>
                                  </p:childTnLst>
                                </p:cTn>
                              </p:par>
                              <p:par>
                                <p:cTn id="46" presetID="22" presetClass="entr" presetSubtype="1" fill="hold" nodeType="withEffect">
                                  <p:stCondLst>
                                    <p:cond delay="0"/>
                                  </p:stCondLst>
                                  <p:childTnLst>
                                    <p:set>
                                      <p:cBhvr>
                                        <p:cTn id="47" dur="1" fill="hold">
                                          <p:stCondLst>
                                            <p:cond delay="0"/>
                                          </p:stCondLst>
                                        </p:cTn>
                                        <p:tgtEl>
                                          <p:spTgt spid="13"/>
                                        </p:tgtEl>
                                        <p:attrNameLst>
                                          <p:attrName>style.visibility</p:attrName>
                                        </p:attrNameLst>
                                      </p:cBhvr>
                                      <p:to>
                                        <p:strVal val="visible"/>
                                      </p:to>
                                    </p:set>
                                    <p:animEffect transition="in" filter="wipe(up)">
                                      <p:cBhvr>
                                        <p:cTn id="48" dur="500"/>
                                        <p:tgtEl>
                                          <p:spTgt spid="13"/>
                                        </p:tgtEl>
                                      </p:cBhvr>
                                    </p:animEffect>
                                  </p:childTnLst>
                                </p:cTn>
                              </p:par>
                              <p:par>
                                <p:cTn id="49" presetID="22" presetClass="entr" presetSubtype="1" fill="hold" nodeType="withEffect">
                                  <p:stCondLst>
                                    <p:cond delay="0"/>
                                  </p:stCondLst>
                                  <p:childTnLst>
                                    <p:set>
                                      <p:cBhvr>
                                        <p:cTn id="50" dur="1" fill="hold">
                                          <p:stCondLst>
                                            <p:cond delay="0"/>
                                          </p:stCondLst>
                                        </p:cTn>
                                        <p:tgtEl>
                                          <p:spTgt spid="14"/>
                                        </p:tgtEl>
                                        <p:attrNameLst>
                                          <p:attrName>style.visibility</p:attrName>
                                        </p:attrNameLst>
                                      </p:cBhvr>
                                      <p:to>
                                        <p:strVal val="visible"/>
                                      </p:to>
                                    </p:set>
                                    <p:animEffect transition="in" filter="wipe(up)">
                                      <p:cBhvr>
                                        <p:cTn id="51"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5" grpId="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8DFDAA2D-9887-484C-99B2-A9B4B25D9DD1}"/>
              </a:ext>
            </a:extLst>
          </p:cNvPr>
          <p:cNvSpPr txBox="1"/>
          <p:nvPr/>
        </p:nvSpPr>
        <p:spPr>
          <a:xfrm>
            <a:off x="365760" y="306762"/>
            <a:ext cx="6350000" cy="3149580"/>
          </a:xfrm>
          <a:prstGeom prst="rect">
            <a:avLst/>
          </a:prstGeom>
          <a:noFill/>
        </p:spPr>
        <p:txBody>
          <a:bodyPr wrap="square" rtlCol="0">
            <a:spAutoFit/>
          </a:bodyPr>
          <a:lstStyle/>
          <a:p>
            <a:pPr>
              <a:lnSpc>
                <a:spcPct val="120000"/>
              </a:lnSpc>
            </a:pPr>
            <a:r>
              <a:rPr lang="en-US" sz="2800" b="1" dirty="0">
                <a:solidFill>
                  <a:srgbClr val="0F03A9"/>
                </a:solidFill>
                <a:latin typeface="Times New Roman" panose="02020603050405020304" pitchFamily="18" charset="0"/>
                <a:cs typeface="Times New Roman" panose="02020603050405020304" pitchFamily="18" charset="0"/>
              </a:rPr>
              <a:t>     </a:t>
            </a:r>
            <a:r>
              <a:rPr lang="vi-VN" sz="2800" b="1" dirty="0">
                <a:solidFill>
                  <a:srgbClr val="0F03A9"/>
                </a:solidFill>
                <a:latin typeface="Times New Roman" panose="02020603050405020304" pitchFamily="18" charset="0"/>
                <a:cs typeface="Times New Roman" panose="02020603050405020304" pitchFamily="18" charset="0"/>
              </a:rPr>
              <a:t>Việt Nam có những vị anh hùng có công lớn với đất nước như Hai Bà Trưng, Bà Triệu, Trần Hưng Đạo, Quang Trung, Hồ Chí Minh,... Những con người ấy đã làm rạng danh lịch sử nước nhà.</a:t>
            </a:r>
          </a:p>
        </p:txBody>
      </p:sp>
      <p:pic>
        <p:nvPicPr>
          <p:cNvPr id="3" name="Picture 2">
            <a:extLst>
              <a:ext uri="{FF2B5EF4-FFF2-40B4-BE49-F238E27FC236}">
                <a16:creationId xmlns:a16="http://schemas.microsoft.com/office/drawing/2014/main" id="{4247A016-4EC0-47B5-A64A-BC5C0DEA1C74}"/>
              </a:ext>
            </a:extLst>
          </p:cNvPr>
          <p:cNvPicPr>
            <a:picLocks noChangeAspect="1"/>
          </p:cNvPicPr>
          <p:nvPr/>
        </p:nvPicPr>
        <p:blipFill>
          <a:blip r:embed="rId2">
            <a:duotone>
              <a:schemeClr val="accent6">
                <a:shade val="45000"/>
                <a:satMod val="135000"/>
              </a:schemeClr>
              <a:prstClr val="white"/>
            </a:duotone>
            <a:extLst>
              <a:ext uri="{BEBA8EAE-BF5A-486C-A8C5-ECC9F3942E4B}">
                <a14:imgProps xmlns:a14="http://schemas.microsoft.com/office/drawing/2010/main">
                  <a14:imgLayer r:embed="rId3">
                    <a14:imgEffect>
                      <a14:sharpenSoften amount="50000"/>
                    </a14:imgEffect>
                    <a14:imgEffect>
                      <a14:colorTemperature colorTemp="4700"/>
                    </a14:imgEffect>
                    <a14:imgEffect>
                      <a14:saturation sat="0"/>
                    </a14:imgEffect>
                  </a14:imgLayer>
                </a14:imgProps>
              </a:ext>
              <a:ext uri="{28A0092B-C50C-407E-A947-70E740481C1C}">
                <a14:useLocalDpi xmlns:a14="http://schemas.microsoft.com/office/drawing/2010/main" val="0"/>
              </a:ext>
            </a:extLst>
          </a:blip>
          <a:stretch>
            <a:fillRect/>
          </a:stretch>
        </p:blipFill>
        <p:spPr>
          <a:xfrm>
            <a:off x="365760" y="489642"/>
            <a:ext cx="307935" cy="307935"/>
          </a:xfrm>
          <a:prstGeom prst="rect">
            <a:avLst/>
          </a:prstGeom>
        </p:spPr>
      </p:pic>
      <p:sp>
        <p:nvSpPr>
          <p:cNvPr id="4" name="Rectangle 3">
            <a:extLst>
              <a:ext uri="{FF2B5EF4-FFF2-40B4-BE49-F238E27FC236}">
                <a16:creationId xmlns:a16="http://schemas.microsoft.com/office/drawing/2014/main" id="{12073E7D-0F26-4C9B-A00F-4B46E82AFB13}"/>
              </a:ext>
            </a:extLst>
          </p:cNvPr>
          <p:cNvSpPr/>
          <p:nvPr/>
        </p:nvSpPr>
        <p:spPr>
          <a:xfrm>
            <a:off x="365760" y="3699751"/>
            <a:ext cx="6126479" cy="954107"/>
          </a:xfrm>
          <a:prstGeom prst="rect">
            <a:avLst/>
          </a:prstGeom>
        </p:spPr>
        <p:txBody>
          <a:bodyPr wrap="square">
            <a:spAutoFit/>
          </a:bodyPr>
          <a:lstStyle/>
          <a:p>
            <a:r>
              <a:rPr lang="en-US" sz="2800" b="1" dirty="0">
                <a:solidFill>
                  <a:srgbClr val="FF0000"/>
                </a:solidFill>
                <a:latin typeface="Times New Roman" panose="02020603050405020304" pitchFamily="18" charset="0"/>
                <a:cs typeface="Times New Roman" panose="02020603050405020304" pitchFamily="18" charset="0"/>
              </a:rPr>
              <a:t>R</a:t>
            </a:r>
            <a:r>
              <a:rPr lang="vi-VN" sz="2800" b="1" dirty="0">
                <a:solidFill>
                  <a:srgbClr val="FF0000"/>
                </a:solidFill>
                <a:latin typeface="Times New Roman" panose="02020603050405020304" pitchFamily="18" charset="0"/>
                <a:cs typeface="Times New Roman" panose="02020603050405020304" pitchFamily="18" charset="0"/>
              </a:rPr>
              <a:t>ạng danh</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làm</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vẻ</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vang</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rạng</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rỡ</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cho</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truyền</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thống</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của</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đất</a:t>
            </a:r>
            <a:r>
              <a:rPr lang="en-US" sz="2800" b="1" dirty="0">
                <a:latin typeface="Times New Roman" panose="02020603050405020304" pitchFamily="18" charset="0"/>
                <a:cs typeface="Times New Roman" panose="02020603050405020304" pitchFamily="18" charset="0"/>
              </a:rPr>
              <a:t> n</a:t>
            </a:r>
            <a:r>
              <a:rPr lang="vi-VN" sz="2800" b="1" dirty="0">
                <a:latin typeface="Times New Roman" panose="02020603050405020304" pitchFamily="18" charset="0"/>
                <a:cs typeface="Times New Roman" panose="02020603050405020304" pitchFamily="18" charset="0"/>
              </a:rPr>
              <a:t>ư</a:t>
            </a:r>
            <a:r>
              <a:rPr lang="en-US" sz="2800" b="1" dirty="0" err="1">
                <a:latin typeface="Times New Roman" panose="02020603050405020304" pitchFamily="18" charset="0"/>
                <a:cs typeface="Times New Roman" panose="02020603050405020304" pitchFamily="18" charset="0"/>
              </a:rPr>
              <a:t>ớc</a:t>
            </a:r>
            <a:endParaRPr lang="en-US" sz="2800" b="1" dirty="0">
              <a:latin typeface="Times New Roman" panose="02020603050405020304" pitchFamily="18" charset="0"/>
              <a:cs typeface="Times New Roman" panose="02020603050405020304" pitchFamily="18" charset="0"/>
            </a:endParaRPr>
          </a:p>
        </p:txBody>
      </p:sp>
      <p:cxnSp>
        <p:nvCxnSpPr>
          <p:cNvPr id="6" name="Straight Connector 5">
            <a:extLst>
              <a:ext uri="{FF2B5EF4-FFF2-40B4-BE49-F238E27FC236}">
                <a16:creationId xmlns:a16="http://schemas.microsoft.com/office/drawing/2014/main" id="{FD4CD5D9-E8DE-4930-83A8-349E591F8C1B}"/>
              </a:ext>
            </a:extLst>
          </p:cNvPr>
          <p:cNvCxnSpPr/>
          <p:nvPr/>
        </p:nvCxnSpPr>
        <p:spPr>
          <a:xfrm>
            <a:off x="3708400" y="2804160"/>
            <a:ext cx="1381760"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F67D1CB4-BD7B-477A-87DA-AD7EFBBF70AD}"/>
              </a:ext>
            </a:extLst>
          </p:cNvPr>
          <p:cNvCxnSpPr>
            <a:cxnSpLocks/>
          </p:cNvCxnSpPr>
          <p:nvPr/>
        </p:nvCxnSpPr>
        <p:spPr>
          <a:xfrm flipH="1">
            <a:off x="5760568" y="489642"/>
            <a:ext cx="61261" cy="327248"/>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D32A9CF3-A541-4E66-AFF0-D07EF1A5AC98}"/>
              </a:ext>
            </a:extLst>
          </p:cNvPr>
          <p:cNvCxnSpPr>
            <a:cxnSpLocks/>
          </p:cNvCxnSpPr>
          <p:nvPr/>
        </p:nvCxnSpPr>
        <p:spPr>
          <a:xfrm flipH="1">
            <a:off x="3766175" y="984431"/>
            <a:ext cx="61261" cy="327248"/>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grpSp>
        <p:nvGrpSpPr>
          <p:cNvPr id="9" name="Group 8">
            <a:extLst>
              <a:ext uri="{FF2B5EF4-FFF2-40B4-BE49-F238E27FC236}">
                <a16:creationId xmlns:a16="http://schemas.microsoft.com/office/drawing/2014/main" id="{BD786E9D-AA32-45A2-99FD-F01814A1B2BE}"/>
              </a:ext>
            </a:extLst>
          </p:cNvPr>
          <p:cNvGrpSpPr/>
          <p:nvPr/>
        </p:nvGrpSpPr>
        <p:grpSpPr>
          <a:xfrm>
            <a:off x="1964741" y="3012664"/>
            <a:ext cx="114402" cy="384000"/>
            <a:chOff x="6737315" y="2079162"/>
            <a:chExt cx="114402" cy="384000"/>
          </a:xfrm>
        </p:grpSpPr>
        <p:cxnSp>
          <p:nvCxnSpPr>
            <p:cNvPr id="10" name="Straight Connector 9">
              <a:extLst>
                <a:ext uri="{FF2B5EF4-FFF2-40B4-BE49-F238E27FC236}">
                  <a16:creationId xmlns:a16="http://schemas.microsoft.com/office/drawing/2014/main" id="{DF0B1056-1186-44EF-B18B-3A2E5D1C5AAE}"/>
                </a:ext>
              </a:extLst>
            </p:cNvPr>
            <p:cNvCxnSpPr/>
            <p:nvPr/>
          </p:nvCxnSpPr>
          <p:spPr>
            <a:xfrm flipH="1">
              <a:off x="6737315" y="2079162"/>
              <a:ext cx="76200" cy="38400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CFFD7059-4B75-4881-B6F2-893B0E504C4C}"/>
                </a:ext>
              </a:extLst>
            </p:cNvPr>
            <p:cNvCxnSpPr/>
            <p:nvPr/>
          </p:nvCxnSpPr>
          <p:spPr>
            <a:xfrm flipH="1">
              <a:off x="6775517" y="2079162"/>
              <a:ext cx="76200" cy="38400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grpSp>
      <p:cxnSp>
        <p:nvCxnSpPr>
          <p:cNvPr id="12" name="Straight Connector 11">
            <a:extLst>
              <a:ext uri="{FF2B5EF4-FFF2-40B4-BE49-F238E27FC236}">
                <a16:creationId xmlns:a16="http://schemas.microsoft.com/office/drawing/2014/main" id="{C5E1EDF5-EFD7-4329-A691-2771B1F141DF}"/>
              </a:ext>
            </a:extLst>
          </p:cNvPr>
          <p:cNvCxnSpPr>
            <a:cxnSpLocks/>
          </p:cNvCxnSpPr>
          <p:nvPr/>
        </p:nvCxnSpPr>
        <p:spPr>
          <a:xfrm flipH="1">
            <a:off x="1530975" y="1492431"/>
            <a:ext cx="61261" cy="327248"/>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9086C5C5-FC9F-4F13-AFD6-999CDA629A85}"/>
              </a:ext>
            </a:extLst>
          </p:cNvPr>
          <p:cNvCxnSpPr>
            <a:cxnSpLocks/>
          </p:cNvCxnSpPr>
          <p:nvPr/>
        </p:nvCxnSpPr>
        <p:spPr>
          <a:xfrm flipH="1">
            <a:off x="3065135" y="1492431"/>
            <a:ext cx="61261" cy="327248"/>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A1F55B3B-93AD-4C4E-8C2F-914BD34C3849}"/>
              </a:ext>
            </a:extLst>
          </p:cNvPr>
          <p:cNvCxnSpPr>
            <a:cxnSpLocks/>
          </p:cNvCxnSpPr>
          <p:nvPr/>
        </p:nvCxnSpPr>
        <p:spPr>
          <a:xfrm flipH="1">
            <a:off x="5665943" y="1512726"/>
            <a:ext cx="61261" cy="327248"/>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5FEEBBFF-1F6D-4EB5-9758-497034029796}"/>
              </a:ext>
            </a:extLst>
          </p:cNvPr>
          <p:cNvCxnSpPr>
            <a:cxnSpLocks/>
          </p:cNvCxnSpPr>
          <p:nvPr/>
        </p:nvCxnSpPr>
        <p:spPr>
          <a:xfrm flipH="1">
            <a:off x="2628103" y="2010566"/>
            <a:ext cx="61261" cy="327248"/>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72880458-F219-4BF7-B73A-CB9C6D00FE3C}"/>
              </a:ext>
            </a:extLst>
          </p:cNvPr>
          <p:cNvCxnSpPr>
            <a:cxnSpLocks/>
          </p:cNvCxnSpPr>
          <p:nvPr/>
        </p:nvCxnSpPr>
        <p:spPr>
          <a:xfrm flipH="1">
            <a:off x="4812503" y="2010566"/>
            <a:ext cx="61261" cy="327248"/>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0EA137ED-EEF5-49CD-B94A-B9F3CF99E939}"/>
              </a:ext>
            </a:extLst>
          </p:cNvPr>
          <p:cNvCxnSpPr>
            <a:cxnSpLocks/>
          </p:cNvCxnSpPr>
          <p:nvPr/>
        </p:nvCxnSpPr>
        <p:spPr>
          <a:xfrm flipH="1">
            <a:off x="2404583" y="2498968"/>
            <a:ext cx="61261" cy="327248"/>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17927745"/>
      </p:ext>
    </p:extLst>
  </p:cSld>
  <p:clrMapOvr>
    <a:masterClrMapping/>
  </p:clrMapOvr>
  <mc:AlternateContent xmlns:mc="http://schemas.openxmlformats.org/markup-compatibility/2006" xmlns:p14="http://schemas.microsoft.com/office/powerpoint/2010/main">
    <mc:Choice Requires="p14">
      <p:transition>
        <p14:prism/>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ipe(left)">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xit" presetSubtype="10" fill="hold" nodeType="clickEffect">
                                  <p:stCondLst>
                                    <p:cond delay="0"/>
                                  </p:stCondLst>
                                  <p:childTnLst>
                                    <p:animEffect transition="out" filter="checkerboard(across)">
                                      <p:cBhvr>
                                        <p:cTn id="16" dur="500"/>
                                        <p:tgtEl>
                                          <p:spTgt spid="6"/>
                                        </p:tgtEl>
                                      </p:cBhvr>
                                    </p:animEffect>
                                    <p:set>
                                      <p:cBhvr>
                                        <p:cTn id="17" dur="1" fill="hold">
                                          <p:stCondLst>
                                            <p:cond delay="499"/>
                                          </p:stCondLst>
                                        </p:cTn>
                                        <p:tgtEl>
                                          <p:spTgt spid="6"/>
                                        </p:tgtEl>
                                        <p:attrNameLst>
                                          <p:attrName>style.visibility</p:attrName>
                                        </p:attrNameLst>
                                      </p:cBhvr>
                                      <p:to>
                                        <p:strVal val="hidden"/>
                                      </p:to>
                                    </p:set>
                                  </p:childTnLst>
                                </p:cTn>
                              </p:par>
                              <p:par>
                                <p:cTn id="18" presetID="5" presetClass="exit" presetSubtype="10" fill="hold" grpId="1" nodeType="withEffect">
                                  <p:stCondLst>
                                    <p:cond delay="0"/>
                                  </p:stCondLst>
                                  <p:childTnLst>
                                    <p:animEffect transition="out" filter="checkerboard(across)">
                                      <p:cBhvr>
                                        <p:cTn id="19" dur="500"/>
                                        <p:tgtEl>
                                          <p:spTgt spid="4"/>
                                        </p:tgtEl>
                                      </p:cBhvr>
                                    </p:animEffect>
                                    <p:set>
                                      <p:cBhvr>
                                        <p:cTn id="20" dur="1" fill="hold">
                                          <p:stCondLst>
                                            <p:cond delay="499"/>
                                          </p:stCondLst>
                                        </p:cTn>
                                        <p:tgtEl>
                                          <p:spTgt spid="4"/>
                                        </p:tgtEl>
                                        <p:attrNameLst>
                                          <p:attrName>style.visibility</p:attrName>
                                        </p:attrNameLst>
                                      </p:cBhvr>
                                      <p:to>
                                        <p:strVal val="hidden"/>
                                      </p:to>
                                    </p:set>
                                  </p:childTnLst>
                                </p:cTn>
                              </p:par>
                            </p:childTnLst>
                          </p:cTn>
                        </p:par>
                        <p:par>
                          <p:cTn id="21" fill="hold">
                            <p:stCondLst>
                              <p:cond delay="500"/>
                            </p:stCondLst>
                            <p:childTnLst>
                              <p:par>
                                <p:cTn id="22" presetID="22" presetClass="entr" presetSubtype="1" fill="hold" nodeType="afterEffect">
                                  <p:stCondLst>
                                    <p:cond delay="0"/>
                                  </p:stCondLst>
                                  <p:childTnLst>
                                    <p:set>
                                      <p:cBhvr>
                                        <p:cTn id="23" dur="1" fill="hold">
                                          <p:stCondLst>
                                            <p:cond delay="0"/>
                                          </p:stCondLst>
                                        </p:cTn>
                                        <p:tgtEl>
                                          <p:spTgt spid="7"/>
                                        </p:tgtEl>
                                        <p:attrNameLst>
                                          <p:attrName>style.visibility</p:attrName>
                                        </p:attrNameLst>
                                      </p:cBhvr>
                                      <p:to>
                                        <p:strVal val="visible"/>
                                      </p:to>
                                    </p:set>
                                    <p:animEffect transition="in" filter="wipe(up)">
                                      <p:cBhvr>
                                        <p:cTn id="24" dur="500"/>
                                        <p:tgtEl>
                                          <p:spTgt spid="7"/>
                                        </p:tgtEl>
                                      </p:cBhvr>
                                    </p:animEffect>
                                  </p:childTnLst>
                                </p:cTn>
                              </p:par>
                              <p:par>
                                <p:cTn id="25" presetID="22" presetClass="entr" presetSubtype="1" fill="hold" nodeType="with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wipe(up)">
                                      <p:cBhvr>
                                        <p:cTn id="27" dur="500"/>
                                        <p:tgtEl>
                                          <p:spTgt spid="8"/>
                                        </p:tgtEl>
                                      </p:cBhvr>
                                    </p:animEffect>
                                  </p:childTnLst>
                                </p:cTn>
                              </p:par>
                              <p:par>
                                <p:cTn id="28" presetID="22" presetClass="entr" presetSubtype="1" fill="hold" nodeType="withEffect">
                                  <p:stCondLst>
                                    <p:cond delay="0"/>
                                  </p:stCondLst>
                                  <p:childTnLst>
                                    <p:set>
                                      <p:cBhvr>
                                        <p:cTn id="29" dur="1" fill="hold">
                                          <p:stCondLst>
                                            <p:cond delay="0"/>
                                          </p:stCondLst>
                                        </p:cTn>
                                        <p:tgtEl>
                                          <p:spTgt spid="9"/>
                                        </p:tgtEl>
                                        <p:attrNameLst>
                                          <p:attrName>style.visibility</p:attrName>
                                        </p:attrNameLst>
                                      </p:cBhvr>
                                      <p:to>
                                        <p:strVal val="visible"/>
                                      </p:to>
                                    </p:set>
                                    <p:animEffect transition="in" filter="wipe(up)">
                                      <p:cBhvr>
                                        <p:cTn id="30" dur="500"/>
                                        <p:tgtEl>
                                          <p:spTgt spid="9"/>
                                        </p:tgtEl>
                                      </p:cBhvr>
                                    </p:animEffect>
                                  </p:childTnLst>
                                </p:cTn>
                              </p:par>
                              <p:par>
                                <p:cTn id="31" presetID="22" presetClass="entr" presetSubtype="1" fill="hold" nodeType="withEffect">
                                  <p:stCondLst>
                                    <p:cond delay="0"/>
                                  </p:stCondLst>
                                  <p:childTnLst>
                                    <p:set>
                                      <p:cBhvr>
                                        <p:cTn id="32" dur="1" fill="hold">
                                          <p:stCondLst>
                                            <p:cond delay="0"/>
                                          </p:stCondLst>
                                        </p:cTn>
                                        <p:tgtEl>
                                          <p:spTgt spid="12"/>
                                        </p:tgtEl>
                                        <p:attrNameLst>
                                          <p:attrName>style.visibility</p:attrName>
                                        </p:attrNameLst>
                                      </p:cBhvr>
                                      <p:to>
                                        <p:strVal val="visible"/>
                                      </p:to>
                                    </p:set>
                                    <p:animEffect transition="in" filter="wipe(up)">
                                      <p:cBhvr>
                                        <p:cTn id="33" dur="500"/>
                                        <p:tgtEl>
                                          <p:spTgt spid="12"/>
                                        </p:tgtEl>
                                      </p:cBhvr>
                                    </p:animEffect>
                                  </p:childTnLst>
                                </p:cTn>
                              </p:par>
                              <p:par>
                                <p:cTn id="34" presetID="22" presetClass="entr" presetSubtype="1" fill="hold" nodeType="withEffect">
                                  <p:stCondLst>
                                    <p:cond delay="0"/>
                                  </p:stCondLst>
                                  <p:childTnLst>
                                    <p:set>
                                      <p:cBhvr>
                                        <p:cTn id="35" dur="1" fill="hold">
                                          <p:stCondLst>
                                            <p:cond delay="0"/>
                                          </p:stCondLst>
                                        </p:cTn>
                                        <p:tgtEl>
                                          <p:spTgt spid="13"/>
                                        </p:tgtEl>
                                        <p:attrNameLst>
                                          <p:attrName>style.visibility</p:attrName>
                                        </p:attrNameLst>
                                      </p:cBhvr>
                                      <p:to>
                                        <p:strVal val="visible"/>
                                      </p:to>
                                    </p:set>
                                    <p:animEffect transition="in" filter="wipe(up)">
                                      <p:cBhvr>
                                        <p:cTn id="36" dur="500"/>
                                        <p:tgtEl>
                                          <p:spTgt spid="13"/>
                                        </p:tgtEl>
                                      </p:cBhvr>
                                    </p:animEffect>
                                  </p:childTnLst>
                                </p:cTn>
                              </p:par>
                              <p:par>
                                <p:cTn id="37" presetID="22" presetClass="entr" presetSubtype="1" fill="hold" nodeType="withEffect">
                                  <p:stCondLst>
                                    <p:cond delay="0"/>
                                  </p:stCondLst>
                                  <p:childTnLst>
                                    <p:set>
                                      <p:cBhvr>
                                        <p:cTn id="38" dur="1" fill="hold">
                                          <p:stCondLst>
                                            <p:cond delay="0"/>
                                          </p:stCondLst>
                                        </p:cTn>
                                        <p:tgtEl>
                                          <p:spTgt spid="14"/>
                                        </p:tgtEl>
                                        <p:attrNameLst>
                                          <p:attrName>style.visibility</p:attrName>
                                        </p:attrNameLst>
                                      </p:cBhvr>
                                      <p:to>
                                        <p:strVal val="visible"/>
                                      </p:to>
                                    </p:set>
                                    <p:animEffect transition="in" filter="wipe(up)">
                                      <p:cBhvr>
                                        <p:cTn id="39" dur="500"/>
                                        <p:tgtEl>
                                          <p:spTgt spid="14"/>
                                        </p:tgtEl>
                                      </p:cBhvr>
                                    </p:animEffect>
                                  </p:childTnLst>
                                </p:cTn>
                              </p:par>
                              <p:par>
                                <p:cTn id="40" presetID="22" presetClass="entr" presetSubtype="1" fill="hold" nodeType="withEffect">
                                  <p:stCondLst>
                                    <p:cond delay="0"/>
                                  </p:stCondLst>
                                  <p:childTnLst>
                                    <p:set>
                                      <p:cBhvr>
                                        <p:cTn id="41" dur="1" fill="hold">
                                          <p:stCondLst>
                                            <p:cond delay="0"/>
                                          </p:stCondLst>
                                        </p:cTn>
                                        <p:tgtEl>
                                          <p:spTgt spid="15"/>
                                        </p:tgtEl>
                                        <p:attrNameLst>
                                          <p:attrName>style.visibility</p:attrName>
                                        </p:attrNameLst>
                                      </p:cBhvr>
                                      <p:to>
                                        <p:strVal val="visible"/>
                                      </p:to>
                                    </p:set>
                                    <p:animEffect transition="in" filter="wipe(up)">
                                      <p:cBhvr>
                                        <p:cTn id="42" dur="500"/>
                                        <p:tgtEl>
                                          <p:spTgt spid="15"/>
                                        </p:tgtEl>
                                      </p:cBhvr>
                                    </p:animEffect>
                                  </p:childTnLst>
                                </p:cTn>
                              </p:par>
                              <p:par>
                                <p:cTn id="43" presetID="22" presetClass="entr" presetSubtype="1" fill="hold" nodeType="withEffect">
                                  <p:stCondLst>
                                    <p:cond delay="0"/>
                                  </p:stCondLst>
                                  <p:childTnLst>
                                    <p:set>
                                      <p:cBhvr>
                                        <p:cTn id="44" dur="1" fill="hold">
                                          <p:stCondLst>
                                            <p:cond delay="0"/>
                                          </p:stCondLst>
                                        </p:cTn>
                                        <p:tgtEl>
                                          <p:spTgt spid="16"/>
                                        </p:tgtEl>
                                        <p:attrNameLst>
                                          <p:attrName>style.visibility</p:attrName>
                                        </p:attrNameLst>
                                      </p:cBhvr>
                                      <p:to>
                                        <p:strVal val="visible"/>
                                      </p:to>
                                    </p:set>
                                    <p:animEffect transition="in" filter="wipe(up)">
                                      <p:cBhvr>
                                        <p:cTn id="45" dur="500"/>
                                        <p:tgtEl>
                                          <p:spTgt spid="16"/>
                                        </p:tgtEl>
                                      </p:cBhvr>
                                    </p:animEffect>
                                  </p:childTnLst>
                                </p:cTn>
                              </p:par>
                              <p:par>
                                <p:cTn id="46" presetID="22" presetClass="entr" presetSubtype="1" fill="hold" nodeType="withEffect">
                                  <p:stCondLst>
                                    <p:cond delay="0"/>
                                  </p:stCondLst>
                                  <p:childTnLst>
                                    <p:set>
                                      <p:cBhvr>
                                        <p:cTn id="47" dur="1" fill="hold">
                                          <p:stCondLst>
                                            <p:cond delay="0"/>
                                          </p:stCondLst>
                                        </p:cTn>
                                        <p:tgtEl>
                                          <p:spTgt spid="17"/>
                                        </p:tgtEl>
                                        <p:attrNameLst>
                                          <p:attrName>style.visibility</p:attrName>
                                        </p:attrNameLst>
                                      </p:cBhvr>
                                      <p:to>
                                        <p:strVal val="visible"/>
                                      </p:to>
                                    </p:set>
                                    <p:animEffect transition="in" filter="wipe(up)">
                                      <p:cBhvr>
                                        <p:cTn id="48"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4" grpId="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A4D47409-12EB-459F-9945-649567151944}"/>
              </a:ext>
            </a:extLst>
          </p:cNvPr>
          <p:cNvSpPr txBox="1"/>
          <p:nvPr/>
        </p:nvSpPr>
        <p:spPr>
          <a:xfrm>
            <a:off x="208385" y="319844"/>
            <a:ext cx="6578495" cy="2632516"/>
          </a:xfrm>
          <a:prstGeom prst="rect">
            <a:avLst/>
          </a:prstGeom>
          <a:noFill/>
        </p:spPr>
        <p:txBody>
          <a:bodyPr wrap="square" rtlCol="0">
            <a:spAutoFit/>
          </a:bodyPr>
          <a:lstStyle/>
          <a:p>
            <a:pPr>
              <a:lnSpc>
                <a:spcPct val="120000"/>
              </a:lnSpc>
            </a:pPr>
            <a:r>
              <a:rPr lang="en-US" sz="2800" b="1" dirty="0">
                <a:solidFill>
                  <a:srgbClr val="800000"/>
                </a:solidFill>
                <a:latin typeface="Times New Roman" panose="02020603050405020304" pitchFamily="18" charset="0"/>
                <a:cs typeface="Times New Roman" panose="02020603050405020304" pitchFamily="18" charset="0"/>
              </a:rPr>
              <a:t>    </a:t>
            </a:r>
            <a:r>
              <a:rPr lang="vi-VN" sz="2800" b="1" dirty="0">
                <a:solidFill>
                  <a:srgbClr val="800000"/>
                </a:solidFill>
                <a:latin typeface="Times New Roman" panose="02020603050405020304" pitchFamily="18" charset="0"/>
                <a:cs typeface="Times New Roman" panose="02020603050405020304" pitchFamily="18" charset="0"/>
              </a:rPr>
              <a:t>Đất nước mình có ba miền Bắc, Trung, Nam với khí hậu khác nhau. Miền Bắc và miền Trung một năm có bốn mùa: xuân, hạ, thu, đông. Miền Nam có hai mùa: mùa mưa và mùa khô.</a:t>
            </a:r>
          </a:p>
        </p:txBody>
      </p:sp>
      <p:pic>
        <p:nvPicPr>
          <p:cNvPr id="8" name="Picture 7">
            <a:extLst>
              <a:ext uri="{FF2B5EF4-FFF2-40B4-BE49-F238E27FC236}">
                <a16:creationId xmlns:a16="http://schemas.microsoft.com/office/drawing/2014/main" id="{C43BBE8B-3078-4575-8BB7-A5163B4C81C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8244" y="523044"/>
            <a:ext cx="256091" cy="222033"/>
          </a:xfrm>
          <a:prstGeom prst="rect">
            <a:avLst/>
          </a:prstGeom>
        </p:spPr>
      </p:pic>
      <p:cxnSp>
        <p:nvCxnSpPr>
          <p:cNvPr id="9" name="Straight Connector 8">
            <a:extLst>
              <a:ext uri="{FF2B5EF4-FFF2-40B4-BE49-F238E27FC236}">
                <a16:creationId xmlns:a16="http://schemas.microsoft.com/office/drawing/2014/main" id="{A591A96A-EC4B-4A83-9C75-F688056CF93D}"/>
              </a:ext>
            </a:extLst>
          </p:cNvPr>
          <p:cNvCxnSpPr/>
          <p:nvPr/>
        </p:nvCxnSpPr>
        <p:spPr>
          <a:xfrm>
            <a:off x="1756921" y="1270000"/>
            <a:ext cx="1038136"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
        <p:nvSpPr>
          <p:cNvPr id="10" name="Rectangle 9">
            <a:extLst>
              <a:ext uri="{FF2B5EF4-FFF2-40B4-BE49-F238E27FC236}">
                <a16:creationId xmlns:a16="http://schemas.microsoft.com/office/drawing/2014/main" id="{492D5C2C-C0FC-4190-8B46-03ADFDD09647}"/>
              </a:ext>
            </a:extLst>
          </p:cNvPr>
          <p:cNvSpPr/>
          <p:nvPr/>
        </p:nvSpPr>
        <p:spPr>
          <a:xfrm>
            <a:off x="314501" y="2926241"/>
            <a:ext cx="6217072" cy="1598386"/>
          </a:xfrm>
          <a:prstGeom prst="rect">
            <a:avLst/>
          </a:prstGeom>
        </p:spPr>
        <p:txBody>
          <a:bodyPr wrap="square">
            <a:spAutoFit/>
          </a:bodyPr>
          <a:lstStyle/>
          <a:p>
            <a:pPr>
              <a:lnSpc>
                <a:spcPct val="120000"/>
              </a:lnSpc>
            </a:pPr>
            <a:r>
              <a:rPr lang="vi-VN" sz="2800" dirty="0">
                <a:solidFill>
                  <a:srgbClr val="FF0000"/>
                </a:solidFill>
                <a:latin typeface="+mj-lt"/>
              </a:rPr>
              <a:t> </a:t>
            </a:r>
            <a:r>
              <a:rPr lang="en-US" sz="2800" b="1" dirty="0">
                <a:solidFill>
                  <a:srgbClr val="FF0000"/>
                </a:solidFill>
                <a:latin typeface="Times New Roman" panose="02020603050405020304" pitchFamily="18" charset="0"/>
                <a:cs typeface="Times New Roman" panose="02020603050405020304" pitchFamily="18" charset="0"/>
              </a:rPr>
              <a:t>K</a:t>
            </a:r>
            <a:r>
              <a:rPr lang="vi-VN" sz="2800" b="1" dirty="0">
                <a:solidFill>
                  <a:srgbClr val="FF0000"/>
                </a:solidFill>
                <a:latin typeface="Times New Roman" panose="02020603050405020304" pitchFamily="18" charset="0"/>
                <a:cs typeface="Times New Roman" panose="02020603050405020304" pitchFamily="18" charset="0"/>
              </a:rPr>
              <a:t>hí hậu</a:t>
            </a:r>
            <a:r>
              <a:rPr lang="en-US" sz="2800" b="1" dirty="0">
                <a:solidFill>
                  <a:srgbClr val="FF0000"/>
                </a:solidFill>
                <a:latin typeface="Times New Roman" pitchFamily="18" charset="0"/>
                <a:cs typeface="Times New Roman" pitchFamily="18" charset="0"/>
              </a:rPr>
              <a:t>: </a:t>
            </a:r>
            <a:r>
              <a:rPr lang="vi-VN" sz="2800" b="1" dirty="0">
                <a:solidFill>
                  <a:srgbClr val="0F03A9"/>
                </a:solidFill>
                <a:latin typeface="Times New Roman" panose="02020603050405020304" pitchFamily="18" charset="0"/>
                <a:cs typeface="Times New Roman" panose="02020603050405020304" pitchFamily="18" charset="0"/>
              </a:rPr>
              <a:t>các đặc điểm về nắng, mưa, nhiệt độ,... được lặp lại hàng năm của một vùng.</a:t>
            </a:r>
          </a:p>
        </p:txBody>
      </p:sp>
      <p:grpSp>
        <p:nvGrpSpPr>
          <p:cNvPr id="11" name="Group 10">
            <a:extLst>
              <a:ext uri="{FF2B5EF4-FFF2-40B4-BE49-F238E27FC236}">
                <a16:creationId xmlns:a16="http://schemas.microsoft.com/office/drawing/2014/main" id="{DB892C64-9DF6-4FAE-8B5C-72F30A03520C}"/>
              </a:ext>
            </a:extLst>
          </p:cNvPr>
          <p:cNvGrpSpPr/>
          <p:nvPr/>
        </p:nvGrpSpPr>
        <p:grpSpPr>
          <a:xfrm>
            <a:off x="2960943" y="3084819"/>
            <a:ext cx="3756488" cy="1998839"/>
            <a:chOff x="271226" y="2217234"/>
            <a:chExt cx="6091474" cy="2224591"/>
          </a:xfrm>
        </p:grpSpPr>
        <p:pic>
          <p:nvPicPr>
            <p:cNvPr id="12" name="Picture 2" descr="Cartoon Weather Set - Seasons Nature">
              <a:extLst>
                <a:ext uri="{FF2B5EF4-FFF2-40B4-BE49-F238E27FC236}">
                  <a16:creationId xmlns:a16="http://schemas.microsoft.com/office/drawing/2014/main" id="{CB29C84C-2209-4069-8253-4B70657F8F14}"/>
                </a:ext>
              </a:extLst>
            </p:cNvPr>
            <p:cNvPicPr>
              <a:picLocks noChangeAspect="1" noChangeArrowheads="1"/>
            </p:cNvPicPr>
            <p:nvPr/>
          </p:nvPicPr>
          <p:blipFill rotWithShape="1">
            <a:blip r:embed="rId3">
              <a:clrChange>
                <a:clrFrom>
                  <a:srgbClr val="FFFFFF"/>
                </a:clrFrom>
                <a:clrTo>
                  <a:srgbClr val="FFFFFF">
                    <a:alpha val="0"/>
                  </a:srgbClr>
                </a:clrTo>
              </a:clrChange>
              <a:extLst>
                <a:ext uri="{BEBA8EAE-BF5A-486C-A8C5-ECC9F3942E4B}">
                  <a14:imgProps xmlns:a14="http://schemas.microsoft.com/office/drawing/2010/main">
                    <a14:imgLayer r:embed="rId4">
                      <a14:imgEffect>
                        <a14:sharpenSoften amount="25000"/>
                      </a14:imgEffect>
                      <a14:imgEffect>
                        <a14:saturation sat="200000"/>
                      </a14:imgEffect>
                    </a14:imgLayer>
                  </a14:imgProps>
                </a:ext>
                <a:ext uri="{28A0092B-C50C-407E-A947-70E740481C1C}">
                  <a14:useLocalDpi xmlns:a14="http://schemas.microsoft.com/office/drawing/2010/main" val="0"/>
                </a:ext>
              </a:extLst>
            </a:blip>
            <a:srcRect b="36292"/>
            <a:stretch/>
          </p:blipFill>
          <p:spPr bwMode="auto">
            <a:xfrm>
              <a:off x="271226" y="2217234"/>
              <a:ext cx="4714431" cy="2224591"/>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2" descr="Cartoon Weather Set - Seasons Nature">
              <a:extLst>
                <a:ext uri="{FF2B5EF4-FFF2-40B4-BE49-F238E27FC236}">
                  <a16:creationId xmlns:a16="http://schemas.microsoft.com/office/drawing/2014/main" id="{86FA14CC-4A08-49E2-8B9A-8B46E3266CD7}"/>
                </a:ext>
              </a:extLst>
            </p:cNvPr>
            <p:cNvPicPr>
              <a:picLocks noChangeAspect="1" noChangeArrowheads="1"/>
            </p:cNvPicPr>
            <p:nvPr/>
          </p:nvPicPr>
          <p:blipFill rotWithShape="1">
            <a:blip r:embed="rId3">
              <a:clrChange>
                <a:clrFrom>
                  <a:srgbClr val="FFFFFF"/>
                </a:clrFrom>
                <a:clrTo>
                  <a:srgbClr val="FFFFFF">
                    <a:alpha val="0"/>
                  </a:srgbClr>
                </a:clrTo>
              </a:clrChange>
              <a:extLst>
                <a:ext uri="{BEBA8EAE-BF5A-486C-A8C5-ECC9F3942E4B}">
                  <a14:imgProps xmlns:a14="http://schemas.microsoft.com/office/drawing/2010/main">
                    <a14:imgLayer r:embed="rId4">
                      <a14:imgEffect>
                        <a14:sharpenSoften amount="25000"/>
                      </a14:imgEffect>
                      <a14:imgEffect>
                        <a14:saturation sat="200000"/>
                      </a14:imgEffect>
                    </a14:imgLayer>
                  </a14:imgProps>
                </a:ext>
                <a:ext uri="{28A0092B-C50C-407E-A947-70E740481C1C}">
                  <a14:useLocalDpi xmlns:a14="http://schemas.microsoft.com/office/drawing/2010/main" val="0"/>
                </a:ext>
              </a:extLst>
            </a:blip>
            <a:srcRect l="17306" t="64652" r="50409" b="1157"/>
            <a:stretch/>
          </p:blipFill>
          <p:spPr bwMode="auto">
            <a:xfrm>
              <a:off x="4495800" y="2310987"/>
              <a:ext cx="1382486" cy="1084417"/>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2" descr="Cartoon Weather Set - Seasons Nature">
              <a:extLst>
                <a:ext uri="{FF2B5EF4-FFF2-40B4-BE49-F238E27FC236}">
                  <a16:creationId xmlns:a16="http://schemas.microsoft.com/office/drawing/2014/main" id="{D5CEE2F8-247A-4582-A3F1-5C57F3AA1782}"/>
                </a:ext>
              </a:extLst>
            </p:cNvPr>
            <p:cNvPicPr>
              <a:picLocks noChangeAspect="1" noChangeArrowheads="1"/>
            </p:cNvPicPr>
            <p:nvPr/>
          </p:nvPicPr>
          <p:blipFill rotWithShape="1">
            <a:blip r:embed="rId3">
              <a:clrChange>
                <a:clrFrom>
                  <a:srgbClr val="FFFFFF"/>
                </a:clrFrom>
                <a:clrTo>
                  <a:srgbClr val="FFFFFF">
                    <a:alpha val="0"/>
                  </a:srgbClr>
                </a:clrTo>
              </a:clrChange>
              <a:extLst>
                <a:ext uri="{BEBA8EAE-BF5A-486C-A8C5-ECC9F3942E4B}">
                  <a14:imgProps xmlns:a14="http://schemas.microsoft.com/office/drawing/2010/main">
                    <a14:imgLayer r:embed="rId4">
                      <a14:imgEffect>
                        <a14:sharpenSoften amount="25000"/>
                      </a14:imgEffect>
                      <a14:imgEffect>
                        <a14:saturation sat="200000"/>
                      </a14:imgEffect>
                    </a14:imgLayer>
                  </a14:imgProps>
                </a:ext>
                <a:ext uri="{28A0092B-C50C-407E-A947-70E740481C1C}">
                  <a14:useLocalDpi xmlns:a14="http://schemas.microsoft.com/office/drawing/2010/main" val="0"/>
                </a:ext>
              </a:extLst>
            </a:blip>
            <a:srcRect l="49873" t="65417" r="17842" b="392"/>
            <a:stretch/>
          </p:blipFill>
          <p:spPr bwMode="auto">
            <a:xfrm>
              <a:off x="4980214" y="3353274"/>
              <a:ext cx="1382486" cy="1084417"/>
            </a:xfrm>
            <a:prstGeom prst="rect">
              <a:avLst/>
            </a:prstGeom>
            <a:noFill/>
            <a:extLst>
              <a:ext uri="{909E8E84-426E-40DD-AFC4-6F175D3DCCD1}">
                <a14:hiddenFill xmlns:a14="http://schemas.microsoft.com/office/drawing/2010/main">
                  <a:solidFill>
                    <a:srgbClr val="FFFFFF"/>
                  </a:solidFill>
                </a14:hiddenFill>
              </a:ext>
            </a:extLst>
          </p:spPr>
        </p:pic>
      </p:grpSp>
      <p:sp>
        <p:nvSpPr>
          <p:cNvPr id="23" name="TextBox 22">
            <a:extLst>
              <a:ext uri="{FF2B5EF4-FFF2-40B4-BE49-F238E27FC236}">
                <a16:creationId xmlns:a16="http://schemas.microsoft.com/office/drawing/2014/main" id="{160F8EFD-81DE-4713-A433-5801D00C383F}"/>
              </a:ext>
            </a:extLst>
          </p:cNvPr>
          <p:cNvSpPr txBox="1"/>
          <p:nvPr/>
        </p:nvSpPr>
        <p:spPr>
          <a:xfrm>
            <a:off x="129592" y="2937407"/>
            <a:ext cx="6578495" cy="1081322"/>
          </a:xfrm>
          <a:prstGeom prst="rect">
            <a:avLst/>
          </a:prstGeom>
          <a:noFill/>
        </p:spPr>
        <p:txBody>
          <a:bodyPr wrap="square" rtlCol="0">
            <a:spAutoFit/>
          </a:bodyPr>
          <a:lstStyle/>
          <a:p>
            <a:pPr>
              <a:lnSpc>
                <a:spcPct val="120000"/>
              </a:lnSpc>
            </a:pPr>
            <a:r>
              <a:rPr lang="en-US" sz="2800" b="1" dirty="0">
                <a:solidFill>
                  <a:srgbClr val="800000"/>
                </a:solidFill>
                <a:latin typeface="Times New Roman" panose="02020603050405020304" pitchFamily="18" charset="0"/>
                <a:cs typeface="Times New Roman" panose="02020603050405020304" pitchFamily="18" charset="0"/>
              </a:rPr>
              <a:t>    </a:t>
            </a:r>
            <a:r>
              <a:rPr lang="vi-VN" sz="2800" b="1" dirty="0">
                <a:solidFill>
                  <a:srgbClr val="0F03A9"/>
                </a:solidFill>
                <a:latin typeface="Times New Roman" panose="02020603050405020304" pitchFamily="18" charset="0"/>
                <a:cs typeface="Times New Roman" panose="02020603050405020304" pitchFamily="18" charset="0"/>
              </a:rPr>
              <a:t>Đất nước mình có ba miền Bắc, Trung, Nam với khí hậu khác nhau. </a:t>
            </a:r>
          </a:p>
        </p:txBody>
      </p:sp>
      <p:grpSp>
        <p:nvGrpSpPr>
          <p:cNvPr id="24" name="Group 23">
            <a:extLst>
              <a:ext uri="{FF2B5EF4-FFF2-40B4-BE49-F238E27FC236}">
                <a16:creationId xmlns:a16="http://schemas.microsoft.com/office/drawing/2014/main" id="{BE28CE61-CE4A-4CE6-84B3-A587CBED8007}"/>
              </a:ext>
            </a:extLst>
          </p:cNvPr>
          <p:cNvGrpSpPr/>
          <p:nvPr/>
        </p:nvGrpSpPr>
        <p:grpSpPr>
          <a:xfrm>
            <a:off x="4507229" y="3588545"/>
            <a:ext cx="114402" cy="384000"/>
            <a:chOff x="6737315" y="2079162"/>
            <a:chExt cx="114402" cy="384000"/>
          </a:xfrm>
        </p:grpSpPr>
        <p:cxnSp>
          <p:nvCxnSpPr>
            <p:cNvPr id="25" name="Straight Connector 24">
              <a:extLst>
                <a:ext uri="{FF2B5EF4-FFF2-40B4-BE49-F238E27FC236}">
                  <a16:creationId xmlns:a16="http://schemas.microsoft.com/office/drawing/2014/main" id="{6D110D94-AE87-495B-B896-6BA3E4C6860A}"/>
                </a:ext>
              </a:extLst>
            </p:cNvPr>
            <p:cNvCxnSpPr/>
            <p:nvPr/>
          </p:nvCxnSpPr>
          <p:spPr>
            <a:xfrm flipH="1">
              <a:off x="6737315" y="2079162"/>
              <a:ext cx="76200" cy="38400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DC0F55F2-9A7F-49FB-A74C-8AA5F23253A6}"/>
                </a:ext>
              </a:extLst>
            </p:cNvPr>
            <p:cNvCxnSpPr/>
            <p:nvPr/>
          </p:nvCxnSpPr>
          <p:spPr>
            <a:xfrm flipH="1">
              <a:off x="6775517" y="2079162"/>
              <a:ext cx="76200" cy="38400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grpSp>
      <p:cxnSp>
        <p:nvCxnSpPr>
          <p:cNvPr id="27" name="Straight Connector 26">
            <a:extLst>
              <a:ext uri="{FF2B5EF4-FFF2-40B4-BE49-F238E27FC236}">
                <a16:creationId xmlns:a16="http://schemas.microsoft.com/office/drawing/2014/main" id="{06A96713-EDBE-4E88-88F7-FDF257BE57F7}"/>
              </a:ext>
            </a:extLst>
          </p:cNvPr>
          <p:cNvCxnSpPr>
            <a:cxnSpLocks/>
          </p:cNvCxnSpPr>
          <p:nvPr/>
        </p:nvCxnSpPr>
        <p:spPr>
          <a:xfrm flipH="1">
            <a:off x="2874583" y="3104636"/>
            <a:ext cx="61261" cy="327248"/>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D902A1EB-B468-41CD-923C-1F669B72F392}"/>
              </a:ext>
            </a:extLst>
          </p:cNvPr>
          <p:cNvCxnSpPr>
            <a:cxnSpLocks/>
          </p:cNvCxnSpPr>
          <p:nvPr/>
        </p:nvCxnSpPr>
        <p:spPr>
          <a:xfrm flipH="1">
            <a:off x="5333303" y="3084316"/>
            <a:ext cx="61261" cy="327248"/>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A13E33F7-C35E-43EF-9DF4-DA961CE1FAEA}"/>
              </a:ext>
            </a:extLst>
          </p:cNvPr>
          <p:cNvCxnSpPr>
            <a:cxnSpLocks/>
          </p:cNvCxnSpPr>
          <p:nvPr/>
        </p:nvCxnSpPr>
        <p:spPr>
          <a:xfrm flipH="1">
            <a:off x="6460911" y="3114796"/>
            <a:ext cx="61261" cy="327248"/>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ED21E697-EAEA-4EC5-8DF5-CD3C73AA84F2}"/>
              </a:ext>
            </a:extLst>
          </p:cNvPr>
          <p:cNvCxnSpPr>
            <a:cxnSpLocks/>
          </p:cNvCxnSpPr>
          <p:nvPr/>
        </p:nvCxnSpPr>
        <p:spPr>
          <a:xfrm flipH="1">
            <a:off x="954191" y="3627286"/>
            <a:ext cx="61261" cy="327248"/>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grpSp>
        <p:nvGrpSpPr>
          <p:cNvPr id="31" name="Group 30">
            <a:extLst>
              <a:ext uri="{FF2B5EF4-FFF2-40B4-BE49-F238E27FC236}">
                <a16:creationId xmlns:a16="http://schemas.microsoft.com/office/drawing/2014/main" id="{2871789D-E1FA-49CB-BCF3-D820B7490AAF}"/>
              </a:ext>
            </a:extLst>
          </p:cNvPr>
          <p:cNvGrpSpPr/>
          <p:nvPr/>
        </p:nvGrpSpPr>
        <p:grpSpPr>
          <a:xfrm>
            <a:off x="4583429" y="964138"/>
            <a:ext cx="114402" cy="384000"/>
            <a:chOff x="6737315" y="2079162"/>
            <a:chExt cx="114402" cy="384000"/>
          </a:xfrm>
        </p:grpSpPr>
        <p:cxnSp>
          <p:nvCxnSpPr>
            <p:cNvPr id="32" name="Straight Connector 31">
              <a:extLst>
                <a:ext uri="{FF2B5EF4-FFF2-40B4-BE49-F238E27FC236}">
                  <a16:creationId xmlns:a16="http://schemas.microsoft.com/office/drawing/2014/main" id="{988FBCF3-F9C3-4D05-B5FB-3E65008BAC03}"/>
                </a:ext>
              </a:extLst>
            </p:cNvPr>
            <p:cNvCxnSpPr/>
            <p:nvPr/>
          </p:nvCxnSpPr>
          <p:spPr>
            <a:xfrm flipH="1">
              <a:off x="6737315" y="2079162"/>
              <a:ext cx="76200" cy="38400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05CA7C31-9514-4AF2-9B42-5A88F6F25B78}"/>
                </a:ext>
              </a:extLst>
            </p:cNvPr>
            <p:cNvCxnSpPr/>
            <p:nvPr/>
          </p:nvCxnSpPr>
          <p:spPr>
            <a:xfrm flipH="1">
              <a:off x="6775517" y="2079162"/>
              <a:ext cx="76200" cy="38400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grpSp>
      <p:cxnSp>
        <p:nvCxnSpPr>
          <p:cNvPr id="34" name="Straight Connector 33">
            <a:extLst>
              <a:ext uri="{FF2B5EF4-FFF2-40B4-BE49-F238E27FC236}">
                <a16:creationId xmlns:a16="http://schemas.microsoft.com/office/drawing/2014/main" id="{5A24EF9C-C0CA-4E9F-9964-4E26F041AB36}"/>
              </a:ext>
            </a:extLst>
          </p:cNvPr>
          <p:cNvCxnSpPr>
            <a:cxnSpLocks/>
          </p:cNvCxnSpPr>
          <p:nvPr/>
        </p:nvCxnSpPr>
        <p:spPr>
          <a:xfrm flipH="1">
            <a:off x="2960943" y="480229"/>
            <a:ext cx="61261" cy="327248"/>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680BE05F-0C2B-4DBC-B0B3-64E6C88E5C6F}"/>
              </a:ext>
            </a:extLst>
          </p:cNvPr>
          <p:cNvCxnSpPr>
            <a:cxnSpLocks/>
          </p:cNvCxnSpPr>
          <p:nvPr/>
        </p:nvCxnSpPr>
        <p:spPr>
          <a:xfrm flipH="1">
            <a:off x="5419663" y="470069"/>
            <a:ext cx="61261" cy="327248"/>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88869774-0BF7-4607-A93D-307CAB650294}"/>
              </a:ext>
            </a:extLst>
          </p:cNvPr>
          <p:cNvCxnSpPr>
            <a:cxnSpLocks/>
          </p:cNvCxnSpPr>
          <p:nvPr/>
        </p:nvCxnSpPr>
        <p:spPr>
          <a:xfrm flipH="1">
            <a:off x="6547271" y="480229"/>
            <a:ext cx="61261" cy="327248"/>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id="{DF0AC637-6800-4233-9A51-BC1891DF573D}"/>
              </a:ext>
            </a:extLst>
          </p:cNvPr>
          <p:cNvCxnSpPr>
            <a:cxnSpLocks/>
          </p:cNvCxnSpPr>
          <p:nvPr/>
        </p:nvCxnSpPr>
        <p:spPr>
          <a:xfrm flipH="1">
            <a:off x="1040551" y="992719"/>
            <a:ext cx="61261" cy="327248"/>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69190653"/>
      </p:ext>
    </p:extLst>
  </p:cSld>
  <p:clrMapOvr>
    <a:masterClrMapping/>
  </p:clrMapOvr>
  <mc:AlternateContent xmlns:mc="http://schemas.openxmlformats.org/markup-compatibility/2006" xmlns:p14="http://schemas.microsoft.com/office/powerpoint/2010/main">
    <mc:Choice Requires="p14">
      <p:transition>
        <p14:prism/>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wipe(left)">
                                      <p:cBhvr>
                                        <p:cTn id="12" dur="5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xit" presetSubtype="10" fill="hold" nodeType="clickEffect">
                                  <p:stCondLst>
                                    <p:cond delay="0"/>
                                  </p:stCondLst>
                                  <p:childTnLst>
                                    <p:animEffect transition="out" filter="checkerboard(across)">
                                      <p:cBhvr>
                                        <p:cTn id="16" dur="500"/>
                                        <p:tgtEl>
                                          <p:spTgt spid="11"/>
                                        </p:tgtEl>
                                      </p:cBhvr>
                                    </p:animEffect>
                                    <p:set>
                                      <p:cBhvr>
                                        <p:cTn id="17" dur="1" fill="hold">
                                          <p:stCondLst>
                                            <p:cond delay="499"/>
                                          </p:stCondLst>
                                        </p:cTn>
                                        <p:tgtEl>
                                          <p:spTgt spid="11"/>
                                        </p:tgtEl>
                                        <p:attrNameLst>
                                          <p:attrName>style.visibility</p:attrName>
                                        </p:attrNameLst>
                                      </p:cBhvr>
                                      <p:to>
                                        <p:strVal val="hidden"/>
                                      </p:to>
                                    </p:set>
                                  </p:childTnLst>
                                </p:cTn>
                              </p:par>
                            </p:childTnLst>
                          </p:cTn>
                        </p:par>
                        <p:par>
                          <p:cTn id="18" fill="hold">
                            <p:stCondLst>
                              <p:cond delay="500"/>
                            </p:stCondLst>
                            <p:childTnLst>
                              <p:par>
                                <p:cTn id="19" presetID="22" presetClass="entr" presetSubtype="8" fill="hold" grpId="0" nodeType="afterEffect">
                                  <p:stCondLst>
                                    <p:cond delay="0"/>
                                  </p:stCondLst>
                                  <p:childTnLst>
                                    <p:set>
                                      <p:cBhvr>
                                        <p:cTn id="20" dur="1" fill="hold">
                                          <p:stCondLst>
                                            <p:cond delay="0"/>
                                          </p:stCondLst>
                                        </p:cTn>
                                        <p:tgtEl>
                                          <p:spTgt spid="10"/>
                                        </p:tgtEl>
                                        <p:attrNameLst>
                                          <p:attrName>style.visibility</p:attrName>
                                        </p:attrNameLst>
                                      </p:cBhvr>
                                      <p:to>
                                        <p:strVal val="visible"/>
                                      </p:to>
                                    </p:set>
                                    <p:animEffect transition="in" filter="wipe(left)">
                                      <p:cBhvr>
                                        <p:cTn id="21" dur="500"/>
                                        <p:tgtEl>
                                          <p:spTgt spid="10"/>
                                        </p:tgtEl>
                                      </p:cBhvr>
                                    </p:animEffect>
                                  </p:childTnLst>
                                </p:cTn>
                              </p:par>
                            </p:childTnLst>
                          </p:cTn>
                        </p:par>
                      </p:childTnLst>
                    </p:cTn>
                  </p:par>
                  <p:par>
                    <p:cTn id="22" fill="hold">
                      <p:stCondLst>
                        <p:cond delay="indefinite"/>
                      </p:stCondLst>
                      <p:childTnLst>
                        <p:par>
                          <p:cTn id="23" fill="hold">
                            <p:stCondLst>
                              <p:cond delay="0"/>
                            </p:stCondLst>
                            <p:childTnLst>
                              <p:par>
                                <p:cTn id="24" presetID="5" presetClass="exit" presetSubtype="10" fill="hold" nodeType="clickEffect">
                                  <p:stCondLst>
                                    <p:cond delay="0"/>
                                  </p:stCondLst>
                                  <p:childTnLst>
                                    <p:animEffect transition="out" filter="checkerboard(across)">
                                      <p:cBhvr>
                                        <p:cTn id="25" dur="500"/>
                                        <p:tgtEl>
                                          <p:spTgt spid="11"/>
                                        </p:tgtEl>
                                      </p:cBhvr>
                                    </p:animEffect>
                                    <p:set>
                                      <p:cBhvr>
                                        <p:cTn id="26" dur="1" fill="hold">
                                          <p:stCondLst>
                                            <p:cond delay="499"/>
                                          </p:stCondLst>
                                        </p:cTn>
                                        <p:tgtEl>
                                          <p:spTgt spid="11"/>
                                        </p:tgtEl>
                                        <p:attrNameLst>
                                          <p:attrName>style.visibility</p:attrName>
                                        </p:attrNameLst>
                                      </p:cBhvr>
                                      <p:to>
                                        <p:strVal val="hidden"/>
                                      </p:to>
                                    </p:set>
                                  </p:childTnLst>
                                </p:cTn>
                              </p:par>
                            </p:childTnLst>
                          </p:cTn>
                        </p:par>
                      </p:childTnLst>
                    </p:cTn>
                  </p:par>
                  <p:par>
                    <p:cTn id="27" fill="hold">
                      <p:stCondLst>
                        <p:cond delay="indefinite"/>
                      </p:stCondLst>
                      <p:childTnLst>
                        <p:par>
                          <p:cTn id="28" fill="hold">
                            <p:stCondLst>
                              <p:cond delay="0"/>
                            </p:stCondLst>
                            <p:childTnLst>
                              <p:par>
                                <p:cTn id="29" presetID="5" presetClass="exit" presetSubtype="10" fill="hold" nodeType="clickEffect">
                                  <p:stCondLst>
                                    <p:cond delay="0"/>
                                  </p:stCondLst>
                                  <p:childTnLst>
                                    <p:animEffect transition="out" filter="checkerboard(across)">
                                      <p:cBhvr>
                                        <p:cTn id="30" dur="500"/>
                                        <p:tgtEl>
                                          <p:spTgt spid="9"/>
                                        </p:tgtEl>
                                      </p:cBhvr>
                                    </p:animEffect>
                                    <p:set>
                                      <p:cBhvr>
                                        <p:cTn id="31" dur="1" fill="hold">
                                          <p:stCondLst>
                                            <p:cond delay="499"/>
                                          </p:stCondLst>
                                        </p:cTn>
                                        <p:tgtEl>
                                          <p:spTgt spid="9"/>
                                        </p:tgtEl>
                                        <p:attrNameLst>
                                          <p:attrName>style.visibility</p:attrName>
                                        </p:attrNameLst>
                                      </p:cBhvr>
                                      <p:to>
                                        <p:strVal val="hidden"/>
                                      </p:to>
                                    </p:set>
                                  </p:childTnLst>
                                </p:cTn>
                              </p:par>
                              <p:par>
                                <p:cTn id="32" presetID="5" presetClass="exit" presetSubtype="10" fill="hold" grpId="1" nodeType="withEffect">
                                  <p:stCondLst>
                                    <p:cond delay="0"/>
                                  </p:stCondLst>
                                  <p:childTnLst>
                                    <p:animEffect transition="out" filter="checkerboard(across)">
                                      <p:cBhvr>
                                        <p:cTn id="33" dur="500"/>
                                        <p:tgtEl>
                                          <p:spTgt spid="10"/>
                                        </p:tgtEl>
                                      </p:cBhvr>
                                    </p:animEffect>
                                    <p:set>
                                      <p:cBhvr>
                                        <p:cTn id="34" dur="1" fill="hold">
                                          <p:stCondLst>
                                            <p:cond delay="499"/>
                                          </p:stCondLst>
                                        </p:cTn>
                                        <p:tgtEl>
                                          <p:spTgt spid="10"/>
                                        </p:tgtEl>
                                        <p:attrNameLst>
                                          <p:attrName>style.visibility</p:attrName>
                                        </p:attrNameLst>
                                      </p:cBhvr>
                                      <p:to>
                                        <p:strVal val="hidden"/>
                                      </p:to>
                                    </p:set>
                                  </p:childTnLst>
                                </p:cTn>
                              </p:par>
                            </p:childTnLst>
                          </p:cTn>
                        </p:par>
                        <p:par>
                          <p:cTn id="35" fill="hold">
                            <p:stCondLst>
                              <p:cond delay="500"/>
                            </p:stCondLst>
                            <p:childTnLst>
                              <p:par>
                                <p:cTn id="36" presetID="22" presetClass="entr" presetSubtype="8" fill="hold" grpId="0" nodeType="afterEffect">
                                  <p:stCondLst>
                                    <p:cond delay="0"/>
                                  </p:stCondLst>
                                  <p:childTnLst>
                                    <p:set>
                                      <p:cBhvr>
                                        <p:cTn id="37" dur="1" fill="hold">
                                          <p:stCondLst>
                                            <p:cond delay="0"/>
                                          </p:stCondLst>
                                        </p:cTn>
                                        <p:tgtEl>
                                          <p:spTgt spid="23"/>
                                        </p:tgtEl>
                                        <p:attrNameLst>
                                          <p:attrName>style.visibility</p:attrName>
                                        </p:attrNameLst>
                                      </p:cBhvr>
                                      <p:to>
                                        <p:strVal val="visible"/>
                                      </p:to>
                                    </p:set>
                                    <p:animEffect transition="in" filter="wipe(left)">
                                      <p:cBhvr>
                                        <p:cTn id="38" dur="500"/>
                                        <p:tgtEl>
                                          <p:spTgt spid="23"/>
                                        </p:tgtEl>
                                      </p:cBhvr>
                                    </p:animEffect>
                                  </p:childTnLst>
                                </p:cTn>
                              </p:par>
                            </p:childTnLst>
                          </p:cTn>
                        </p:par>
                      </p:childTnLst>
                    </p:cTn>
                  </p:par>
                  <p:par>
                    <p:cTn id="39" fill="hold">
                      <p:stCondLst>
                        <p:cond delay="indefinite"/>
                      </p:stCondLst>
                      <p:childTnLst>
                        <p:par>
                          <p:cTn id="40" fill="hold">
                            <p:stCondLst>
                              <p:cond delay="0"/>
                            </p:stCondLst>
                            <p:childTnLst>
                              <p:par>
                                <p:cTn id="41" presetID="22" presetClass="entr" presetSubtype="1" fill="hold" nodeType="clickEffect">
                                  <p:stCondLst>
                                    <p:cond delay="0"/>
                                  </p:stCondLst>
                                  <p:childTnLst>
                                    <p:set>
                                      <p:cBhvr>
                                        <p:cTn id="42" dur="1" fill="hold">
                                          <p:stCondLst>
                                            <p:cond delay="0"/>
                                          </p:stCondLst>
                                        </p:cTn>
                                        <p:tgtEl>
                                          <p:spTgt spid="24"/>
                                        </p:tgtEl>
                                        <p:attrNameLst>
                                          <p:attrName>style.visibility</p:attrName>
                                        </p:attrNameLst>
                                      </p:cBhvr>
                                      <p:to>
                                        <p:strVal val="visible"/>
                                      </p:to>
                                    </p:set>
                                    <p:animEffect transition="in" filter="wipe(up)">
                                      <p:cBhvr>
                                        <p:cTn id="43" dur="500"/>
                                        <p:tgtEl>
                                          <p:spTgt spid="24"/>
                                        </p:tgtEl>
                                      </p:cBhvr>
                                    </p:animEffect>
                                  </p:childTnLst>
                                </p:cTn>
                              </p:par>
                              <p:par>
                                <p:cTn id="44" presetID="22" presetClass="entr" presetSubtype="1" fill="hold" nodeType="withEffect">
                                  <p:stCondLst>
                                    <p:cond delay="0"/>
                                  </p:stCondLst>
                                  <p:childTnLst>
                                    <p:set>
                                      <p:cBhvr>
                                        <p:cTn id="45" dur="1" fill="hold">
                                          <p:stCondLst>
                                            <p:cond delay="0"/>
                                          </p:stCondLst>
                                        </p:cTn>
                                        <p:tgtEl>
                                          <p:spTgt spid="28"/>
                                        </p:tgtEl>
                                        <p:attrNameLst>
                                          <p:attrName>style.visibility</p:attrName>
                                        </p:attrNameLst>
                                      </p:cBhvr>
                                      <p:to>
                                        <p:strVal val="visible"/>
                                      </p:to>
                                    </p:set>
                                    <p:animEffect transition="in" filter="wipe(up)">
                                      <p:cBhvr>
                                        <p:cTn id="46" dur="500"/>
                                        <p:tgtEl>
                                          <p:spTgt spid="28"/>
                                        </p:tgtEl>
                                      </p:cBhvr>
                                    </p:animEffect>
                                  </p:childTnLst>
                                </p:cTn>
                              </p:par>
                              <p:par>
                                <p:cTn id="47" presetID="22" presetClass="entr" presetSubtype="1" fill="hold" nodeType="withEffect">
                                  <p:stCondLst>
                                    <p:cond delay="0"/>
                                  </p:stCondLst>
                                  <p:childTnLst>
                                    <p:set>
                                      <p:cBhvr>
                                        <p:cTn id="48" dur="1" fill="hold">
                                          <p:stCondLst>
                                            <p:cond delay="0"/>
                                          </p:stCondLst>
                                        </p:cTn>
                                        <p:tgtEl>
                                          <p:spTgt spid="29"/>
                                        </p:tgtEl>
                                        <p:attrNameLst>
                                          <p:attrName>style.visibility</p:attrName>
                                        </p:attrNameLst>
                                      </p:cBhvr>
                                      <p:to>
                                        <p:strVal val="visible"/>
                                      </p:to>
                                    </p:set>
                                    <p:animEffect transition="in" filter="wipe(up)">
                                      <p:cBhvr>
                                        <p:cTn id="49" dur="500"/>
                                        <p:tgtEl>
                                          <p:spTgt spid="29"/>
                                        </p:tgtEl>
                                      </p:cBhvr>
                                    </p:animEffect>
                                  </p:childTnLst>
                                </p:cTn>
                              </p:par>
                              <p:par>
                                <p:cTn id="50" presetID="22" presetClass="entr" presetSubtype="1" fill="hold" nodeType="withEffect">
                                  <p:stCondLst>
                                    <p:cond delay="0"/>
                                  </p:stCondLst>
                                  <p:childTnLst>
                                    <p:set>
                                      <p:cBhvr>
                                        <p:cTn id="51" dur="1" fill="hold">
                                          <p:stCondLst>
                                            <p:cond delay="0"/>
                                          </p:stCondLst>
                                        </p:cTn>
                                        <p:tgtEl>
                                          <p:spTgt spid="30"/>
                                        </p:tgtEl>
                                        <p:attrNameLst>
                                          <p:attrName>style.visibility</p:attrName>
                                        </p:attrNameLst>
                                      </p:cBhvr>
                                      <p:to>
                                        <p:strVal val="visible"/>
                                      </p:to>
                                    </p:set>
                                    <p:animEffect transition="in" filter="wipe(up)">
                                      <p:cBhvr>
                                        <p:cTn id="52" dur="500"/>
                                        <p:tgtEl>
                                          <p:spTgt spid="30"/>
                                        </p:tgtEl>
                                      </p:cBhvr>
                                    </p:animEffect>
                                  </p:childTnLst>
                                </p:cTn>
                              </p:par>
                            </p:childTnLst>
                          </p:cTn>
                        </p:par>
                      </p:childTnLst>
                    </p:cTn>
                  </p:par>
                  <p:par>
                    <p:cTn id="53" fill="hold">
                      <p:stCondLst>
                        <p:cond delay="indefinite"/>
                      </p:stCondLst>
                      <p:childTnLst>
                        <p:par>
                          <p:cTn id="54" fill="hold">
                            <p:stCondLst>
                              <p:cond delay="0"/>
                            </p:stCondLst>
                            <p:childTnLst>
                              <p:par>
                                <p:cTn id="55" presetID="22" presetClass="entr" presetSubtype="1" fill="hold" nodeType="clickEffect">
                                  <p:stCondLst>
                                    <p:cond delay="0"/>
                                  </p:stCondLst>
                                  <p:childTnLst>
                                    <p:set>
                                      <p:cBhvr>
                                        <p:cTn id="56" dur="1" fill="hold">
                                          <p:stCondLst>
                                            <p:cond delay="0"/>
                                          </p:stCondLst>
                                        </p:cTn>
                                        <p:tgtEl>
                                          <p:spTgt spid="27"/>
                                        </p:tgtEl>
                                        <p:attrNameLst>
                                          <p:attrName>style.visibility</p:attrName>
                                        </p:attrNameLst>
                                      </p:cBhvr>
                                      <p:to>
                                        <p:strVal val="visible"/>
                                      </p:to>
                                    </p:set>
                                    <p:animEffect transition="in" filter="wipe(up)">
                                      <p:cBhvr>
                                        <p:cTn id="57" dur="500"/>
                                        <p:tgtEl>
                                          <p:spTgt spid="27"/>
                                        </p:tgtEl>
                                      </p:cBhvr>
                                    </p:animEffect>
                                  </p:childTnLst>
                                </p:cTn>
                              </p:par>
                            </p:childTnLst>
                          </p:cTn>
                        </p:par>
                      </p:childTnLst>
                    </p:cTn>
                  </p:par>
                  <p:par>
                    <p:cTn id="58" fill="hold">
                      <p:stCondLst>
                        <p:cond delay="indefinite"/>
                      </p:stCondLst>
                      <p:childTnLst>
                        <p:par>
                          <p:cTn id="59" fill="hold">
                            <p:stCondLst>
                              <p:cond delay="0"/>
                            </p:stCondLst>
                            <p:childTnLst>
                              <p:par>
                                <p:cTn id="60" presetID="5" presetClass="exit" presetSubtype="10" fill="hold" grpId="1" nodeType="clickEffect">
                                  <p:stCondLst>
                                    <p:cond delay="0"/>
                                  </p:stCondLst>
                                  <p:childTnLst>
                                    <p:animEffect transition="out" filter="checkerboard(across)">
                                      <p:cBhvr>
                                        <p:cTn id="61" dur="500"/>
                                        <p:tgtEl>
                                          <p:spTgt spid="23"/>
                                        </p:tgtEl>
                                      </p:cBhvr>
                                    </p:animEffect>
                                    <p:set>
                                      <p:cBhvr>
                                        <p:cTn id="62" dur="1" fill="hold">
                                          <p:stCondLst>
                                            <p:cond delay="499"/>
                                          </p:stCondLst>
                                        </p:cTn>
                                        <p:tgtEl>
                                          <p:spTgt spid="23"/>
                                        </p:tgtEl>
                                        <p:attrNameLst>
                                          <p:attrName>style.visibility</p:attrName>
                                        </p:attrNameLst>
                                      </p:cBhvr>
                                      <p:to>
                                        <p:strVal val="hidden"/>
                                      </p:to>
                                    </p:set>
                                  </p:childTnLst>
                                </p:cTn>
                              </p:par>
                              <p:par>
                                <p:cTn id="63" presetID="5" presetClass="exit" presetSubtype="10" fill="hold" nodeType="withEffect">
                                  <p:stCondLst>
                                    <p:cond delay="0"/>
                                  </p:stCondLst>
                                  <p:childTnLst>
                                    <p:animEffect transition="out" filter="checkerboard(across)">
                                      <p:cBhvr>
                                        <p:cTn id="64" dur="500"/>
                                        <p:tgtEl>
                                          <p:spTgt spid="24"/>
                                        </p:tgtEl>
                                      </p:cBhvr>
                                    </p:animEffect>
                                    <p:set>
                                      <p:cBhvr>
                                        <p:cTn id="65" dur="1" fill="hold">
                                          <p:stCondLst>
                                            <p:cond delay="499"/>
                                          </p:stCondLst>
                                        </p:cTn>
                                        <p:tgtEl>
                                          <p:spTgt spid="24"/>
                                        </p:tgtEl>
                                        <p:attrNameLst>
                                          <p:attrName>style.visibility</p:attrName>
                                        </p:attrNameLst>
                                      </p:cBhvr>
                                      <p:to>
                                        <p:strVal val="hidden"/>
                                      </p:to>
                                    </p:set>
                                  </p:childTnLst>
                                </p:cTn>
                              </p:par>
                              <p:par>
                                <p:cTn id="66" presetID="5" presetClass="exit" presetSubtype="10" fill="hold" nodeType="withEffect">
                                  <p:stCondLst>
                                    <p:cond delay="0"/>
                                  </p:stCondLst>
                                  <p:childTnLst>
                                    <p:animEffect transition="out" filter="checkerboard(across)">
                                      <p:cBhvr>
                                        <p:cTn id="67" dur="500"/>
                                        <p:tgtEl>
                                          <p:spTgt spid="28"/>
                                        </p:tgtEl>
                                      </p:cBhvr>
                                    </p:animEffect>
                                    <p:set>
                                      <p:cBhvr>
                                        <p:cTn id="68" dur="1" fill="hold">
                                          <p:stCondLst>
                                            <p:cond delay="499"/>
                                          </p:stCondLst>
                                        </p:cTn>
                                        <p:tgtEl>
                                          <p:spTgt spid="28"/>
                                        </p:tgtEl>
                                        <p:attrNameLst>
                                          <p:attrName>style.visibility</p:attrName>
                                        </p:attrNameLst>
                                      </p:cBhvr>
                                      <p:to>
                                        <p:strVal val="hidden"/>
                                      </p:to>
                                    </p:set>
                                  </p:childTnLst>
                                </p:cTn>
                              </p:par>
                              <p:par>
                                <p:cTn id="69" presetID="5" presetClass="exit" presetSubtype="10" fill="hold" nodeType="withEffect">
                                  <p:stCondLst>
                                    <p:cond delay="0"/>
                                  </p:stCondLst>
                                  <p:childTnLst>
                                    <p:animEffect transition="out" filter="checkerboard(across)">
                                      <p:cBhvr>
                                        <p:cTn id="70" dur="500"/>
                                        <p:tgtEl>
                                          <p:spTgt spid="29"/>
                                        </p:tgtEl>
                                      </p:cBhvr>
                                    </p:animEffect>
                                    <p:set>
                                      <p:cBhvr>
                                        <p:cTn id="71" dur="1" fill="hold">
                                          <p:stCondLst>
                                            <p:cond delay="499"/>
                                          </p:stCondLst>
                                        </p:cTn>
                                        <p:tgtEl>
                                          <p:spTgt spid="29"/>
                                        </p:tgtEl>
                                        <p:attrNameLst>
                                          <p:attrName>style.visibility</p:attrName>
                                        </p:attrNameLst>
                                      </p:cBhvr>
                                      <p:to>
                                        <p:strVal val="hidden"/>
                                      </p:to>
                                    </p:set>
                                  </p:childTnLst>
                                </p:cTn>
                              </p:par>
                              <p:par>
                                <p:cTn id="72" presetID="5" presetClass="exit" presetSubtype="10" fill="hold" nodeType="withEffect">
                                  <p:stCondLst>
                                    <p:cond delay="0"/>
                                  </p:stCondLst>
                                  <p:childTnLst>
                                    <p:animEffect transition="out" filter="checkerboard(across)">
                                      <p:cBhvr>
                                        <p:cTn id="73" dur="500"/>
                                        <p:tgtEl>
                                          <p:spTgt spid="30"/>
                                        </p:tgtEl>
                                      </p:cBhvr>
                                    </p:animEffect>
                                    <p:set>
                                      <p:cBhvr>
                                        <p:cTn id="74" dur="1" fill="hold">
                                          <p:stCondLst>
                                            <p:cond delay="499"/>
                                          </p:stCondLst>
                                        </p:cTn>
                                        <p:tgtEl>
                                          <p:spTgt spid="30"/>
                                        </p:tgtEl>
                                        <p:attrNameLst>
                                          <p:attrName>style.visibility</p:attrName>
                                        </p:attrNameLst>
                                      </p:cBhvr>
                                      <p:to>
                                        <p:strVal val="hidden"/>
                                      </p:to>
                                    </p:set>
                                  </p:childTnLst>
                                </p:cTn>
                              </p:par>
                              <p:par>
                                <p:cTn id="75" presetID="5" presetClass="exit" presetSubtype="10" fill="hold" nodeType="withEffect">
                                  <p:stCondLst>
                                    <p:cond delay="0"/>
                                  </p:stCondLst>
                                  <p:childTnLst>
                                    <p:animEffect transition="out" filter="checkerboard(across)">
                                      <p:cBhvr>
                                        <p:cTn id="76" dur="500"/>
                                        <p:tgtEl>
                                          <p:spTgt spid="27"/>
                                        </p:tgtEl>
                                      </p:cBhvr>
                                    </p:animEffect>
                                    <p:set>
                                      <p:cBhvr>
                                        <p:cTn id="77" dur="1" fill="hold">
                                          <p:stCondLst>
                                            <p:cond delay="499"/>
                                          </p:stCondLst>
                                        </p:cTn>
                                        <p:tgtEl>
                                          <p:spTgt spid="27"/>
                                        </p:tgtEl>
                                        <p:attrNameLst>
                                          <p:attrName>style.visibility</p:attrName>
                                        </p:attrNameLst>
                                      </p:cBhvr>
                                      <p:to>
                                        <p:strVal val="hidden"/>
                                      </p:to>
                                    </p:set>
                                  </p:childTnLst>
                                </p:cTn>
                              </p:par>
                            </p:childTnLst>
                          </p:cTn>
                        </p:par>
                        <p:par>
                          <p:cTn id="78" fill="hold">
                            <p:stCondLst>
                              <p:cond delay="500"/>
                            </p:stCondLst>
                            <p:childTnLst>
                              <p:par>
                                <p:cTn id="79" presetID="22" presetClass="entr" presetSubtype="1" fill="hold" nodeType="afterEffect">
                                  <p:stCondLst>
                                    <p:cond delay="0"/>
                                  </p:stCondLst>
                                  <p:childTnLst>
                                    <p:set>
                                      <p:cBhvr>
                                        <p:cTn id="80" dur="1" fill="hold">
                                          <p:stCondLst>
                                            <p:cond delay="0"/>
                                          </p:stCondLst>
                                        </p:cTn>
                                        <p:tgtEl>
                                          <p:spTgt spid="31"/>
                                        </p:tgtEl>
                                        <p:attrNameLst>
                                          <p:attrName>style.visibility</p:attrName>
                                        </p:attrNameLst>
                                      </p:cBhvr>
                                      <p:to>
                                        <p:strVal val="visible"/>
                                      </p:to>
                                    </p:set>
                                    <p:animEffect transition="in" filter="wipe(up)">
                                      <p:cBhvr>
                                        <p:cTn id="81" dur="500"/>
                                        <p:tgtEl>
                                          <p:spTgt spid="31"/>
                                        </p:tgtEl>
                                      </p:cBhvr>
                                    </p:animEffect>
                                  </p:childTnLst>
                                </p:cTn>
                              </p:par>
                              <p:par>
                                <p:cTn id="82" presetID="22" presetClass="entr" presetSubtype="1" fill="hold" nodeType="withEffect">
                                  <p:stCondLst>
                                    <p:cond delay="0"/>
                                  </p:stCondLst>
                                  <p:childTnLst>
                                    <p:set>
                                      <p:cBhvr>
                                        <p:cTn id="83" dur="1" fill="hold">
                                          <p:stCondLst>
                                            <p:cond delay="0"/>
                                          </p:stCondLst>
                                        </p:cTn>
                                        <p:tgtEl>
                                          <p:spTgt spid="35"/>
                                        </p:tgtEl>
                                        <p:attrNameLst>
                                          <p:attrName>style.visibility</p:attrName>
                                        </p:attrNameLst>
                                      </p:cBhvr>
                                      <p:to>
                                        <p:strVal val="visible"/>
                                      </p:to>
                                    </p:set>
                                    <p:animEffect transition="in" filter="wipe(up)">
                                      <p:cBhvr>
                                        <p:cTn id="84" dur="500"/>
                                        <p:tgtEl>
                                          <p:spTgt spid="35"/>
                                        </p:tgtEl>
                                      </p:cBhvr>
                                    </p:animEffect>
                                  </p:childTnLst>
                                </p:cTn>
                              </p:par>
                              <p:par>
                                <p:cTn id="85" presetID="22" presetClass="entr" presetSubtype="1" fill="hold" nodeType="withEffect">
                                  <p:stCondLst>
                                    <p:cond delay="0"/>
                                  </p:stCondLst>
                                  <p:childTnLst>
                                    <p:set>
                                      <p:cBhvr>
                                        <p:cTn id="86" dur="1" fill="hold">
                                          <p:stCondLst>
                                            <p:cond delay="0"/>
                                          </p:stCondLst>
                                        </p:cTn>
                                        <p:tgtEl>
                                          <p:spTgt spid="36"/>
                                        </p:tgtEl>
                                        <p:attrNameLst>
                                          <p:attrName>style.visibility</p:attrName>
                                        </p:attrNameLst>
                                      </p:cBhvr>
                                      <p:to>
                                        <p:strVal val="visible"/>
                                      </p:to>
                                    </p:set>
                                    <p:animEffect transition="in" filter="wipe(up)">
                                      <p:cBhvr>
                                        <p:cTn id="87" dur="500"/>
                                        <p:tgtEl>
                                          <p:spTgt spid="36"/>
                                        </p:tgtEl>
                                      </p:cBhvr>
                                    </p:animEffect>
                                  </p:childTnLst>
                                </p:cTn>
                              </p:par>
                              <p:par>
                                <p:cTn id="88" presetID="22" presetClass="entr" presetSubtype="1" fill="hold" nodeType="withEffect">
                                  <p:stCondLst>
                                    <p:cond delay="0"/>
                                  </p:stCondLst>
                                  <p:childTnLst>
                                    <p:set>
                                      <p:cBhvr>
                                        <p:cTn id="89" dur="1" fill="hold">
                                          <p:stCondLst>
                                            <p:cond delay="0"/>
                                          </p:stCondLst>
                                        </p:cTn>
                                        <p:tgtEl>
                                          <p:spTgt spid="37"/>
                                        </p:tgtEl>
                                        <p:attrNameLst>
                                          <p:attrName>style.visibility</p:attrName>
                                        </p:attrNameLst>
                                      </p:cBhvr>
                                      <p:to>
                                        <p:strVal val="visible"/>
                                      </p:to>
                                    </p:set>
                                    <p:animEffect transition="in" filter="wipe(up)">
                                      <p:cBhvr>
                                        <p:cTn id="90" dur="500"/>
                                        <p:tgtEl>
                                          <p:spTgt spid="37"/>
                                        </p:tgtEl>
                                      </p:cBhvr>
                                    </p:animEffect>
                                  </p:childTnLst>
                                </p:cTn>
                              </p:par>
                            </p:childTnLst>
                          </p:cTn>
                        </p:par>
                      </p:childTnLst>
                    </p:cTn>
                  </p:par>
                  <p:par>
                    <p:cTn id="91" fill="hold">
                      <p:stCondLst>
                        <p:cond delay="indefinite"/>
                      </p:stCondLst>
                      <p:childTnLst>
                        <p:par>
                          <p:cTn id="92" fill="hold">
                            <p:stCondLst>
                              <p:cond delay="0"/>
                            </p:stCondLst>
                            <p:childTnLst>
                              <p:par>
                                <p:cTn id="93" presetID="22" presetClass="entr" presetSubtype="1" fill="hold" nodeType="clickEffect">
                                  <p:stCondLst>
                                    <p:cond delay="0"/>
                                  </p:stCondLst>
                                  <p:childTnLst>
                                    <p:set>
                                      <p:cBhvr>
                                        <p:cTn id="94" dur="1" fill="hold">
                                          <p:stCondLst>
                                            <p:cond delay="0"/>
                                          </p:stCondLst>
                                        </p:cTn>
                                        <p:tgtEl>
                                          <p:spTgt spid="34"/>
                                        </p:tgtEl>
                                        <p:attrNameLst>
                                          <p:attrName>style.visibility</p:attrName>
                                        </p:attrNameLst>
                                      </p:cBhvr>
                                      <p:to>
                                        <p:strVal val="visible"/>
                                      </p:to>
                                    </p:set>
                                    <p:animEffect transition="in" filter="wipe(up)">
                                      <p:cBhvr>
                                        <p:cTn id="95"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0" grpId="1"/>
      <p:bldP spid="23" grpId="0"/>
      <p:bldP spid="23" grpId="1"/>
    </p:bldLst>
  </p:timing>
</p:sld>
</file>

<file path=ppt/tags/tag1.xml><?xml version="1.0" encoding="utf-8"?>
<p:tagLst xmlns:a="http://schemas.openxmlformats.org/drawingml/2006/main" xmlns:r="http://schemas.openxmlformats.org/officeDocument/2006/relationships" xmlns:p="http://schemas.openxmlformats.org/presentationml/2006/main">
  <p:tag name="ARS_PPT_DBNAME" val="Bai10.Thoikhoabieu[20210617173956998].mdb"/>
</p:tagLst>
</file>

<file path=ppt/tags/tag2.xml><?xml version="1.0" encoding="utf-8"?>
<p:tagLst xmlns:a="http://schemas.openxmlformats.org/drawingml/2006/main" xmlns:r="http://schemas.openxmlformats.org/officeDocument/2006/relationships" xmlns:p="http://schemas.openxmlformats.org/presentationml/2006/main">
  <p:tag name="ARS_RESPONSETYPE" val="None"/>
  <p:tag name="ARS_CHARTPARA_ITEMLABELFONTNAME" val="Arial"/>
  <p:tag name="ARS_CHARTPARA_ITEMLABELFONTSIZE" val="16"/>
  <p:tag name="ARS_CHARTPARA_ITEMLABELFONTBOLD" val="False"/>
  <p:tag name="ARS_CHARTPARA_ITEMLABELFONTITALIC" val="False"/>
  <p:tag name="ARS_CHARTPARA_ITEMLABELFONTCOLOR" val="-16777216"/>
  <p:tag name="ARS_CHARTPARA_DATALABELFONTNAME" val="Arial"/>
  <p:tag name="ARS_CHARTPARA_DATALABELFONTSIZE" val="14"/>
  <p:tag name="ARS_CHARTPARA_DATALABELFONTBOLD" val="False"/>
  <p:tag name="ARS_CHARTPARA_DATALABELFONTITALIC" val="False"/>
  <p:tag name="ARS_CHARTPARA_DATALABELFONTCOLOR" val="-16777216"/>
  <p:tag name="ARS_CHARTPARA_DATAFORMAT" val="ltNumberValue"/>
  <p:tag name="ARS_CHARTPARA_SHOWTIME" val="csStop"/>
  <p:tag name="ARS_CHARTPARA_NUMBERDEC" val="0"/>
  <p:tag name="ARS_CHARTPARA_DATAPERCENTBASE" val="crParticipant"/>
  <p:tag name="ARS_CHARTPARA_PERCENTDEC" val="1"/>
  <p:tag name="ARS_CHARTPARA_SHOW3D" val="0"/>
  <p:tag name="ARS_CHARTPARA_SHOWWINDOW" val="0"/>
  <p:tag name="ARS_CHARTPOINTWIDTH" val="0.5"/>
  <p:tag name="ARS_CHARTSHOWITEMTEXT" val="0"/>
  <p:tag name="ARS_CHARTCOLOR_0" val="-12481296"/>
  <p:tag name="ARS_CHARTCOLOR_1" val="-2080758"/>
  <p:tag name="ARS_CHARTCOLOR_2" val="-215999"/>
  <p:tag name="ARS_CHARTCOLOR_3" val="-16423790"/>
  <p:tag name="ARS_CHARTCOLOR_4" val="-4210753"/>
  <p:tag name="ARS_CHARTCOLOR_5" val="-15058071"/>
  <p:tag name="ARS_CHARTCOLOR_6" val="-7294"/>
  <p:tag name="ARS_CHARTCOLOR_7" val="-15557411"/>
  <p:tag name="ARS_CHARTCOLOR_8" val="-3511477"/>
  <p:tag name="ARS_CHARTCOLOR_9" val="-16753445"/>
  <p:tag name="ARS_CHARTPARA_TYPE" val="ctColumn"/>
  <p:tag name="ARS_SLIDE_DUENO" val="100"/>
  <p:tag name="ARS_SLIDE_PARTICIPANTNUM" val="100"/>
  <p:tag name="ARS_SLIDE_SUBMITNUM" val="0"/>
  <p:tag name="ARS_SLIDE_CORRECTNUM" val="0"/>
  <p:tag name="ARS_SLIDE_VOTEMEAN" val="0"/>
</p:tagLst>
</file>

<file path=ppt/tags/tag3.xml><?xml version="1.0" encoding="utf-8"?>
<p:tagLst xmlns:a="http://schemas.openxmlformats.org/drawingml/2006/main" xmlns:r="http://schemas.openxmlformats.org/officeDocument/2006/relationships" xmlns:p="http://schemas.openxmlformats.org/presentationml/2006/main">
  <p:tag name="PA" val="v3.2.0"/>
</p:tagLst>
</file>

<file path=ppt/theme/theme1.xml><?xml version="1.0" encoding="utf-8"?>
<a:theme xmlns:a="http://schemas.openxmlformats.org/drawingml/2006/main" name="Doodle Sketchbook by Slidesgo">
  <a:themeElements>
    <a:clrScheme name="Simple Light">
      <a:dk1>
        <a:srgbClr val="213054"/>
      </a:dk1>
      <a:lt1>
        <a:srgbClr val="BAE5E4"/>
      </a:lt1>
      <a:dk2>
        <a:srgbClr val="A889CC"/>
      </a:dk2>
      <a:lt2>
        <a:srgbClr val="FC7D77"/>
      </a:lt2>
      <a:accent1>
        <a:srgbClr val="FFAB40"/>
      </a:accent1>
      <a:accent2>
        <a:srgbClr val="FFFFFF"/>
      </a:accent2>
      <a:accent3>
        <a:srgbClr val="213054"/>
      </a:accent3>
      <a:accent4>
        <a:srgbClr val="BAE5E4"/>
      </a:accent4>
      <a:accent5>
        <a:srgbClr val="A889CC"/>
      </a:accent5>
      <a:accent6>
        <a:srgbClr val="FC7D77"/>
      </a:accent6>
      <a:hlink>
        <a:srgbClr val="213054"/>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1419</TotalTime>
  <Words>1910</Words>
  <Application>Microsoft Office PowerPoint</Application>
  <PresentationFormat>Custom</PresentationFormat>
  <Paragraphs>124</Paragraphs>
  <Slides>27</Slides>
  <Notes>3</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27</vt:i4>
      </vt:variant>
    </vt:vector>
  </HeadingPairs>
  <TitlesOfParts>
    <vt:vector size="36" baseType="lpstr">
      <vt:lpstr>UTM Cookies</vt:lpstr>
      <vt:lpstr>UTM Avo</vt:lpstr>
      <vt:lpstr>Montserrat</vt:lpstr>
      <vt:lpstr>iCiel Cadena</vt:lpstr>
      <vt:lpstr>Times New Roman</vt:lpstr>
      <vt:lpstr>Arial-Rounded</vt:lpstr>
      <vt:lpstr>Arial</vt:lpstr>
      <vt:lpstr>Kalam</vt:lpstr>
      <vt:lpstr>Doodle Sketchbook by Slidesgo</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L.U</dc:creator>
  <cp:lastModifiedBy>Hello</cp:lastModifiedBy>
  <cp:revision>264</cp:revision>
  <dcterms:modified xsi:type="dcterms:W3CDTF">2023-04-22T03:41:57Z</dcterms:modified>
</cp:coreProperties>
</file>