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  <p:sldMasterId id="2147483710" r:id="rId2"/>
  </p:sldMasterIdLst>
  <p:notesMasterIdLst>
    <p:notesMasterId r:id="rId25"/>
  </p:notesMasterIdLst>
  <p:sldIdLst>
    <p:sldId id="569" r:id="rId3"/>
    <p:sldId id="611" r:id="rId4"/>
    <p:sldId id="610" r:id="rId5"/>
    <p:sldId id="589" r:id="rId6"/>
    <p:sldId id="591" r:id="rId7"/>
    <p:sldId id="599" r:id="rId8"/>
    <p:sldId id="592" r:id="rId9"/>
    <p:sldId id="593" r:id="rId10"/>
    <p:sldId id="595" r:id="rId11"/>
    <p:sldId id="594" r:id="rId12"/>
    <p:sldId id="597" r:id="rId13"/>
    <p:sldId id="297" r:id="rId14"/>
    <p:sldId id="600" r:id="rId15"/>
    <p:sldId id="601" r:id="rId16"/>
    <p:sldId id="602" r:id="rId17"/>
    <p:sldId id="603" r:id="rId18"/>
    <p:sldId id="308" r:id="rId19"/>
    <p:sldId id="299" r:id="rId20"/>
    <p:sldId id="604" r:id="rId21"/>
    <p:sldId id="606" r:id="rId22"/>
    <p:sldId id="309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5BD"/>
    <a:srgbClr val="FFCCCC"/>
    <a:srgbClr val="0066FF"/>
    <a:srgbClr val="009900"/>
    <a:srgbClr val="FFB3B3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99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22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616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626229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483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194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364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039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5559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2590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4124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92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1941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3251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981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6218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123623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16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34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4341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21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1560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723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247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2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4" r:id="rId12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4488" y="2582273"/>
            <a:ext cx="2434304" cy="33855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220500" y="629265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67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9FD2BC-0377-40FD-95A8-D90212AF821F}"/>
              </a:ext>
            </a:extLst>
          </p:cNvPr>
          <p:cNvGrpSpPr/>
          <p:nvPr/>
        </p:nvGrpSpPr>
        <p:grpSpPr>
          <a:xfrm>
            <a:off x="4013928" y="612775"/>
            <a:ext cx="3826517" cy="5170646"/>
            <a:chOff x="4013928" y="612775"/>
            <a:chExt cx="3826517" cy="5170646"/>
          </a:xfrm>
        </p:grpSpPr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F5DA3A71-B65F-4768-B14C-C0B6EDA87B41}"/>
                </a:ext>
              </a:extLst>
            </p:cNvPr>
            <p:cNvSpPr txBox="1"/>
            <p:nvPr/>
          </p:nvSpPr>
          <p:spPr>
            <a:xfrm>
              <a:off x="4351554" y="612775"/>
              <a:ext cx="3488891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C22A7C-5BE9-4E4B-9488-10093CCC5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928" y="745198"/>
              <a:ext cx="384000" cy="38400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CE4025-4A57-4B59-99B8-7420DC5CBBC6}"/>
              </a:ext>
            </a:extLst>
          </p:cNvPr>
          <p:cNvCxnSpPr/>
          <p:nvPr/>
        </p:nvCxnSpPr>
        <p:spPr>
          <a:xfrm flipH="1">
            <a:off x="6660795" y="69577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7152B-495B-4CDD-AF1B-2CDF9A4818DD}"/>
              </a:ext>
            </a:extLst>
          </p:cNvPr>
          <p:cNvCxnSpPr/>
          <p:nvPr/>
        </p:nvCxnSpPr>
        <p:spPr>
          <a:xfrm flipH="1">
            <a:off x="6761709" y="119142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C6F347-0DEA-4AE7-A3FC-D9452B91C418}"/>
              </a:ext>
            </a:extLst>
          </p:cNvPr>
          <p:cNvCxnSpPr/>
          <p:nvPr/>
        </p:nvCxnSpPr>
        <p:spPr>
          <a:xfrm flipH="1">
            <a:off x="6895124" y="2062862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CE4025-4A57-4B59-99B8-7420DC5CBBC6}"/>
              </a:ext>
            </a:extLst>
          </p:cNvPr>
          <p:cNvCxnSpPr/>
          <p:nvPr/>
        </p:nvCxnSpPr>
        <p:spPr>
          <a:xfrm flipH="1">
            <a:off x="6788481" y="302175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F7152B-495B-4CDD-AF1B-2CDF9A4818DD}"/>
              </a:ext>
            </a:extLst>
          </p:cNvPr>
          <p:cNvCxnSpPr/>
          <p:nvPr/>
        </p:nvCxnSpPr>
        <p:spPr>
          <a:xfrm flipH="1">
            <a:off x="5875660" y="3451845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CE4025-4A57-4B59-99B8-7420DC5CBBC6}"/>
              </a:ext>
            </a:extLst>
          </p:cNvPr>
          <p:cNvCxnSpPr/>
          <p:nvPr/>
        </p:nvCxnSpPr>
        <p:spPr>
          <a:xfrm flipH="1">
            <a:off x="6368351" y="4357177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F7152B-495B-4CDD-AF1B-2CDF9A4818DD}"/>
              </a:ext>
            </a:extLst>
          </p:cNvPr>
          <p:cNvCxnSpPr/>
          <p:nvPr/>
        </p:nvCxnSpPr>
        <p:spPr>
          <a:xfrm flipH="1">
            <a:off x="5696989" y="480911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059368" y="5313042"/>
            <a:ext cx="155042" cy="384000"/>
            <a:chOff x="6737315" y="2079162"/>
            <a:chExt cx="155042" cy="384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301012" y="2519740"/>
            <a:ext cx="155042" cy="384000"/>
            <a:chOff x="6737315" y="2079162"/>
            <a:chExt cx="155042" cy="3840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913760" y="1648310"/>
            <a:ext cx="155042" cy="384000"/>
            <a:chOff x="6737315" y="2079162"/>
            <a:chExt cx="155042" cy="384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338100" y="3904866"/>
            <a:ext cx="155042" cy="384000"/>
            <a:chOff x="6737315" y="2079162"/>
            <a:chExt cx="155042" cy="3840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7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3727115" y="346893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16C0AB-D69D-45DB-8664-316B6E160226}"/>
              </a:ext>
            </a:extLst>
          </p:cNvPr>
          <p:cNvGrpSpPr/>
          <p:nvPr/>
        </p:nvGrpSpPr>
        <p:grpSpPr>
          <a:xfrm>
            <a:off x="923648" y="1049949"/>
            <a:ext cx="11024915" cy="5632450"/>
            <a:chOff x="854" y="2281"/>
            <a:chExt cx="16477" cy="8870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854" y="2341"/>
              <a:ext cx="5617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D6B5E36B-6AAE-4F07-AB35-78BEA756C8C6}"/>
                </a:ext>
              </a:extLst>
            </p:cNvPr>
            <p:cNvSpPr txBox="1"/>
            <p:nvPr/>
          </p:nvSpPr>
          <p:spPr>
            <a:xfrm>
              <a:off x="6720" y="2341"/>
              <a:ext cx="6172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F5DA3A71-B65F-4768-B14C-C0B6EDA87B41}"/>
                </a:ext>
              </a:extLst>
            </p:cNvPr>
            <p:cNvSpPr txBox="1"/>
            <p:nvPr/>
          </p:nvSpPr>
          <p:spPr>
            <a:xfrm>
              <a:off x="12369" y="2281"/>
              <a:ext cx="4962" cy="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7" name="Google Shape;386;p32">
            <a:extLst>
              <a:ext uri="{FF2B5EF4-FFF2-40B4-BE49-F238E27FC236}">
                <a16:creationId xmlns:a16="http://schemas.microsoft.com/office/drawing/2014/main" id="{2C1173C0-B2D1-4234-9BDE-00C1BC4ED614}"/>
              </a:ext>
            </a:extLst>
          </p:cNvPr>
          <p:cNvSpPr txBox="1">
            <a:spLocks/>
          </p:cNvSpPr>
          <p:nvPr/>
        </p:nvSpPr>
        <p:spPr>
          <a:xfrm>
            <a:off x="5383044" y="558666"/>
            <a:ext cx="1068221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304166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1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82" y="3428277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4527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0E14A-DC57-4ED2-82E0-AE8CF3251A02}"/>
              </a:ext>
            </a:extLst>
          </p:cNvPr>
          <p:cNvSpPr txBox="1"/>
          <p:nvPr/>
        </p:nvSpPr>
        <p:spPr>
          <a:xfrm>
            <a:off x="947375" y="341994"/>
            <a:ext cx="881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lao công làm việc vào những thời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D71E4E-9398-48A2-8428-BE4EF7143FF8}"/>
              </a:ext>
            </a:extLst>
          </p:cNvPr>
          <p:cNvGrpSpPr/>
          <p:nvPr/>
        </p:nvGrpSpPr>
        <p:grpSpPr>
          <a:xfrm>
            <a:off x="1026887" y="897114"/>
            <a:ext cx="4784035" cy="4832092"/>
            <a:chOff x="331304" y="1416260"/>
            <a:chExt cx="3908610" cy="4832092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729962DC-C42B-4756-96DA-2A32D12F9E75}"/>
                </a:ext>
              </a:extLst>
            </p:cNvPr>
            <p:cNvSpPr txBox="1"/>
            <p:nvPr/>
          </p:nvSpPr>
          <p:spPr>
            <a:xfrm>
              <a:off x="737664" y="1416260"/>
              <a:ext cx="350225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BB80B0-29D5-44F5-B0FB-606EFE5B8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04" y="1510583"/>
              <a:ext cx="406360" cy="38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446A5C-1F53-4110-9AFF-278EECDB90B5}"/>
              </a:ext>
            </a:extLst>
          </p:cNvPr>
          <p:cNvGrpSpPr/>
          <p:nvPr/>
        </p:nvGrpSpPr>
        <p:grpSpPr>
          <a:xfrm>
            <a:off x="5353722" y="910366"/>
            <a:ext cx="4773759" cy="4832092"/>
            <a:chOff x="3839974" y="486870"/>
            <a:chExt cx="4773759" cy="4832092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BD897A6A-BA6F-4D56-A938-B89A194A3698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179A23-045F-4F98-8EBA-C202520EC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BE688-DCB6-426C-AEAA-B84A2F5BCD29}"/>
              </a:ext>
            </a:extLst>
          </p:cNvPr>
          <p:cNvCxnSpPr>
            <a:cxnSpLocks/>
          </p:cNvCxnSpPr>
          <p:nvPr/>
        </p:nvCxnSpPr>
        <p:spPr>
          <a:xfrm>
            <a:off x="2805841" y="1293265"/>
            <a:ext cx="1010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66F259-7588-4DD3-8890-A1F8816793CF}"/>
              </a:ext>
            </a:extLst>
          </p:cNvPr>
          <p:cNvCxnSpPr/>
          <p:nvPr/>
        </p:nvCxnSpPr>
        <p:spPr>
          <a:xfrm>
            <a:off x="7130107" y="1307387"/>
            <a:ext cx="132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1414" y="5758505"/>
            <a:ext cx="7248616" cy="6612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cảnh đêm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miêu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nào?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8649" y="5774552"/>
            <a:ext cx="5650145" cy="6612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DFCA2DD-004D-4594-B407-B33092B37933}"/>
              </a:ext>
            </a:extLst>
          </p:cNvPr>
          <p:cNvSpPr txBox="1"/>
          <p:nvPr/>
        </p:nvSpPr>
        <p:spPr>
          <a:xfrm>
            <a:off x="605038" y="442777"/>
            <a:ext cx="1098192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836254-4163-4C41-ACC3-9005A5A530D8}"/>
              </a:ext>
            </a:extLst>
          </p:cNvPr>
          <p:cNvSpPr/>
          <p:nvPr/>
        </p:nvSpPr>
        <p:spPr>
          <a:xfrm>
            <a:off x="849659" y="2052562"/>
            <a:ext cx="10492679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đ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2;p36">
            <a:extLst>
              <a:ext uri="{FF2B5EF4-FFF2-40B4-BE49-F238E27FC236}">
                <a16:creationId xmlns:a16="http://schemas.microsoft.com/office/drawing/2014/main" id="{5E1BCE18-03B2-447B-9067-A32AF2002A3B}"/>
              </a:ext>
            </a:extLst>
          </p:cNvPr>
          <p:cNvSpPr txBox="1"/>
          <p:nvPr/>
        </p:nvSpPr>
        <p:spPr>
          <a:xfrm>
            <a:off x="2019001" y="491811"/>
            <a:ext cx="6810206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thơ sau nói lên điều gì?</a:t>
            </a:r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id="{CE038828-4C9E-4C1A-8C58-3EAAC381C9AE}"/>
              </a:ext>
            </a:extLst>
          </p:cNvPr>
          <p:cNvSpPr txBox="1"/>
          <p:nvPr/>
        </p:nvSpPr>
        <p:spPr>
          <a:xfrm>
            <a:off x="1559322" y="1259175"/>
            <a:ext cx="8259235" cy="515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A54EE1-0D21-4185-B233-EDCE4E449BC4}"/>
              </a:ext>
            </a:extLst>
          </p:cNvPr>
          <p:cNvSpPr/>
          <p:nvPr/>
        </p:nvSpPr>
        <p:spPr>
          <a:xfrm>
            <a:off x="1501236" y="4264310"/>
            <a:ext cx="517765" cy="532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40C628A-178F-411E-ACEF-F8085EAD0D94}"/>
              </a:ext>
            </a:extLst>
          </p:cNvPr>
          <p:cNvSpPr/>
          <p:nvPr/>
        </p:nvSpPr>
        <p:spPr>
          <a:xfrm>
            <a:off x="877880" y="521607"/>
            <a:ext cx="10190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nhắn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nhủ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3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9F36C-945D-4C72-AEB5-F135C3D192B2}"/>
              </a:ext>
            </a:extLst>
          </p:cNvPr>
          <p:cNvSpPr/>
          <p:nvPr/>
        </p:nvSpPr>
        <p:spPr>
          <a:xfrm>
            <a:off x="3684926" y="1310761"/>
            <a:ext cx="3045658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lề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lối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FE249D-EC0A-4665-A944-B561A2746D12}"/>
              </a:ext>
            </a:extLst>
          </p:cNvPr>
          <p:cNvSpPr/>
          <p:nvPr/>
        </p:nvSpPr>
        <p:spPr>
          <a:xfrm>
            <a:off x="403412" y="3939329"/>
            <a:ext cx="11613775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giả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muốn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nhắn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nhủ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em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giữ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gìn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phố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sạch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3600" b="1" dirty="0">
              <a:solidFill>
                <a:srgbClr val="0315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1189056" y="570256"/>
            <a:ext cx="807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bài thơ con biết được điều gì?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813384" y="1415307"/>
            <a:ext cx="10747512" cy="1708975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7136" y="3429000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9056" y="4343153"/>
            <a:ext cx="8901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3563C-5E26-448F-A7FC-5D6DDDEC298A}"/>
              </a:ext>
            </a:extLst>
          </p:cNvPr>
          <p:cNvSpPr txBox="1"/>
          <p:nvPr/>
        </p:nvSpPr>
        <p:spPr>
          <a:xfrm>
            <a:off x="3801419" y="568711"/>
            <a:ext cx="32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2788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  <p:bldP spid="1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304166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1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82" y="3428277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515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A4A6C0-48DE-424D-9D55-1C5D0662659D}"/>
              </a:ext>
            </a:extLst>
          </p:cNvPr>
          <p:cNvSpPr/>
          <p:nvPr/>
        </p:nvSpPr>
        <p:spPr>
          <a:xfrm>
            <a:off x="795131" y="495157"/>
            <a:ext cx="10190921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EB73F9-0594-468F-89A1-D39069A4243E}"/>
              </a:ext>
            </a:extLst>
          </p:cNvPr>
          <p:cNvGrpSpPr/>
          <p:nvPr/>
        </p:nvGrpSpPr>
        <p:grpSpPr>
          <a:xfrm>
            <a:off x="4447515" y="1465135"/>
            <a:ext cx="4510955" cy="5170646"/>
            <a:chOff x="331304" y="1416261"/>
            <a:chExt cx="3685501" cy="5170646"/>
          </a:xfrm>
        </p:grpSpPr>
        <p:sp>
          <p:nvSpPr>
            <p:cNvPr id="17" name="Text Box 1">
              <a:extLst>
                <a:ext uri="{FF2B5EF4-FFF2-40B4-BE49-F238E27FC236}">
                  <a16:creationId xmlns:a16="http://schemas.microsoft.com/office/drawing/2014/main" id="{1B99C3D5-0898-45D3-A8D5-142B3ED126EE}"/>
                </a:ext>
              </a:extLst>
            </p:cNvPr>
            <p:cNvSpPr txBox="1"/>
            <p:nvPr/>
          </p:nvSpPr>
          <p:spPr>
            <a:xfrm>
              <a:off x="737665" y="1416261"/>
              <a:ext cx="327914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đườngTrầnPhú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942019-C657-4560-81D9-0FCF1E5E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04" y="1510583"/>
              <a:ext cx="406360" cy="38400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2DCE31-21EC-45BA-9030-9A23D9C77906}"/>
              </a:ext>
            </a:extLst>
          </p:cNvPr>
          <p:cNvCxnSpPr/>
          <p:nvPr/>
        </p:nvCxnSpPr>
        <p:spPr>
          <a:xfrm>
            <a:off x="5038725" y="4629150"/>
            <a:ext cx="1230507" cy="86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B582186-8EF8-4770-B43F-34EFD17F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27" y="620625"/>
            <a:ext cx="631704" cy="5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80287" y="831773"/>
            <a:ext cx="2689598" cy="877163"/>
            <a:chOff x="337445" y="617893"/>
            <a:chExt cx="1963303" cy="6578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963303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rgbClr val="002060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79286" y="657202"/>
            <a:ext cx="8153303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57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UTM Cookies" panose="02040603050506020204" pitchFamily="18" charset="0"/>
              </a:rPr>
              <a:t>TIẾNG CHỔI TRE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2426333" y="1530851"/>
            <a:ext cx="310843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961770" y="1585989"/>
            <a:ext cx="188350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1317188" y="1757515"/>
            <a:ext cx="493756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934079" y="541904"/>
            <a:ext cx="396012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1188397" y="677583"/>
            <a:ext cx="310843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873637" y="1542633"/>
            <a:ext cx="363539" cy="556110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81754" y="1991562"/>
            <a:ext cx="9124677" cy="100140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ts val="3492"/>
              </a:lnSpc>
            </a:pPr>
            <a:r>
              <a:rPr lang="en-US" sz="2500" b="1" dirty="0" err="1">
                <a:latin typeface="UTM Avo" panose="02040603050506020204" pitchFamily="18" charset="0"/>
              </a:rPr>
              <a:t>Đường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phố</a:t>
            </a:r>
            <a:r>
              <a:rPr lang="en-US" sz="2500" b="1" dirty="0">
                <a:latin typeface="UTM Avo" panose="02040603050506020204" pitchFamily="18" charset="0"/>
              </a:rPr>
              <a:t> ở 2 </a:t>
            </a:r>
            <a:r>
              <a:rPr lang="en-US" sz="2500" b="1" dirty="0" err="1">
                <a:latin typeface="UTM Avo" panose="02040603050506020204" pitchFamily="18" charset="0"/>
              </a:rPr>
              <a:t>bức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tranh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dưới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đây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có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gì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khác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nhau</a:t>
            </a:r>
            <a:r>
              <a:rPr lang="en-US" sz="2500" b="1" dirty="0">
                <a:latin typeface="UTM Avo" panose="02040603050506020204" pitchFamily="18" charset="0"/>
              </a:rPr>
              <a:t>? Theo </a:t>
            </a:r>
            <a:r>
              <a:rPr lang="en-US" sz="2500" b="1" dirty="0" err="1">
                <a:latin typeface="UTM Avo" panose="02040603050506020204" pitchFamily="18" charset="0"/>
              </a:rPr>
              <a:t>em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tại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sao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lại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có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sự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khác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nhau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đó</a:t>
            </a:r>
            <a:r>
              <a:rPr lang="en-US" sz="2500" b="1" dirty="0">
                <a:latin typeface="UTM Avo" panose="02040603050506020204" pitchFamily="18" charset="0"/>
              </a:rPr>
              <a:t>?.</a:t>
            </a:r>
            <a:endParaRPr lang="vi-VN" sz="2500" b="1" dirty="0">
              <a:latin typeface="UTM Avo" panose="020406030505060202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774669" y="3211589"/>
            <a:ext cx="4830060" cy="2952208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7041538" y="3438144"/>
            <a:ext cx="4422162" cy="2789661"/>
          </a:xfrm>
          <a:prstGeom prst="roundRect">
            <a:avLst>
              <a:gd name="adj" fmla="val 12118"/>
            </a:avLst>
          </a:prstGeom>
        </p:spPr>
      </p:pic>
    </p:spTree>
    <p:extLst>
      <p:ext uri="{BB962C8B-B14F-4D97-AF65-F5344CB8AC3E}">
        <p14:creationId xmlns:p14="http://schemas.microsoft.com/office/powerpoint/2010/main" val="42414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6F232E-CF31-4711-BE4E-803CBC8C5F9F}"/>
              </a:ext>
            </a:extLst>
          </p:cNvPr>
          <p:cNvSpPr/>
          <p:nvPr/>
        </p:nvSpPr>
        <p:spPr>
          <a:xfrm>
            <a:off x="795131" y="495157"/>
            <a:ext cx="9117495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28" y="1543050"/>
            <a:ext cx="6154518" cy="46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59176" y="343115"/>
            <a:ext cx="4442813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830686" y="266406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657601" y="1569887"/>
            <a:ext cx="874873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617044" y="1240120"/>
            <a:ext cx="4169891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30686" y="3394570"/>
            <a:ext cx="847739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736070" y="2962984"/>
            <a:ext cx="4104159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943601" y="5412838"/>
            <a:ext cx="875419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864194" y="5153756"/>
            <a:ext cx="356077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088711" y="4691435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1" y="1081990"/>
            <a:ext cx="586074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94" y="4294984"/>
            <a:ext cx="3956207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58" y="2657319"/>
            <a:ext cx="4277885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16" y="1577913"/>
            <a:ext cx="1403335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60" y="124952"/>
            <a:ext cx="1285820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3923"/>
            <a:ext cx="1172832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6" y="72258"/>
            <a:ext cx="639009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59" y="653800"/>
            <a:ext cx="1403335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27" y="843923"/>
            <a:ext cx="2121619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375380" y="3844653"/>
            <a:ext cx="3835151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4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72070" y="118640"/>
            <a:ext cx="5787589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600" b="1" kern="0" dirty="0">
                <a:ln w="6350">
                  <a:noFill/>
                </a:ln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600" b="1" kern="0" dirty="0">
              <a:ln w="6350">
                <a:noFill/>
              </a:ln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830686" y="266406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657601" y="1569887"/>
            <a:ext cx="874873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617044" y="1240120"/>
            <a:ext cx="4937773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30686" y="3394570"/>
            <a:ext cx="847739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736070" y="2962984"/>
            <a:ext cx="4843298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943601" y="5412838"/>
            <a:ext cx="875419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864194" y="5153756"/>
            <a:ext cx="420137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088711" y="4691435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3382479" y="467802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16C0AB-D69D-45DB-8664-316B6E160226}"/>
              </a:ext>
            </a:extLst>
          </p:cNvPr>
          <p:cNvGrpSpPr/>
          <p:nvPr/>
        </p:nvGrpSpPr>
        <p:grpSpPr>
          <a:xfrm>
            <a:off x="584192" y="1144078"/>
            <a:ext cx="11024915" cy="5632450"/>
            <a:chOff x="854" y="2281"/>
            <a:chExt cx="16477" cy="8870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854" y="2341"/>
              <a:ext cx="5455" cy="7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D6B5E36B-6AAE-4F07-AB35-78BEA756C8C6}"/>
                </a:ext>
              </a:extLst>
            </p:cNvPr>
            <p:cNvSpPr txBox="1"/>
            <p:nvPr/>
          </p:nvSpPr>
          <p:spPr>
            <a:xfrm>
              <a:off x="6720" y="2341"/>
              <a:ext cx="6172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F5DA3A71-B65F-4768-B14C-C0B6EDA87B41}"/>
                </a:ext>
              </a:extLst>
            </p:cNvPr>
            <p:cNvSpPr txBox="1"/>
            <p:nvPr/>
          </p:nvSpPr>
          <p:spPr>
            <a:xfrm>
              <a:off x="12369" y="2281"/>
              <a:ext cx="4962" cy="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7" name="Google Shape;386;p32">
            <a:extLst>
              <a:ext uri="{FF2B5EF4-FFF2-40B4-BE49-F238E27FC236}">
                <a16:creationId xmlns:a16="http://schemas.microsoft.com/office/drawing/2014/main" id="{2C1173C0-B2D1-4234-9BDE-00C1BC4ED614}"/>
              </a:ext>
            </a:extLst>
          </p:cNvPr>
          <p:cNvSpPr txBox="1">
            <a:spLocks/>
          </p:cNvSpPr>
          <p:nvPr/>
        </p:nvSpPr>
        <p:spPr>
          <a:xfrm>
            <a:off x="5186070" y="679257"/>
            <a:ext cx="1068221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3724569" y="391514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16C0AB-D69D-45DB-8664-316B6E160226}"/>
              </a:ext>
            </a:extLst>
          </p:cNvPr>
          <p:cNvGrpSpPr/>
          <p:nvPr/>
        </p:nvGrpSpPr>
        <p:grpSpPr>
          <a:xfrm>
            <a:off x="700395" y="1136114"/>
            <a:ext cx="11235186" cy="5632450"/>
            <a:chOff x="1275" y="2281"/>
            <a:chExt cx="15979" cy="8870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1275" y="2341"/>
              <a:ext cx="5559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D6B5E36B-6AAE-4F07-AB35-78BEA756C8C6}"/>
                </a:ext>
              </a:extLst>
            </p:cNvPr>
            <p:cNvSpPr txBox="1"/>
            <p:nvPr/>
          </p:nvSpPr>
          <p:spPr>
            <a:xfrm>
              <a:off x="7000" y="2341"/>
              <a:ext cx="6172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F5DA3A71-B65F-4768-B14C-C0B6EDA87B41}"/>
                </a:ext>
              </a:extLst>
            </p:cNvPr>
            <p:cNvSpPr txBox="1"/>
            <p:nvPr/>
          </p:nvSpPr>
          <p:spPr>
            <a:xfrm>
              <a:off x="12684" y="2281"/>
              <a:ext cx="4570" cy="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7" name="Google Shape;386;p32">
            <a:extLst>
              <a:ext uri="{FF2B5EF4-FFF2-40B4-BE49-F238E27FC236}">
                <a16:creationId xmlns:a16="http://schemas.microsoft.com/office/drawing/2014/main" id="{2C1173C0-B2D1-4234-9BDE-00C1BC4ED614}"/>
              </a:ext>
            </a:extLst>
          </p:cNvPr>
          <p:cNvSpPr txBox="1">
            <a:spLocks/>
          </p:cNvSpPr>
          <p:nvPr/>
        </p:nvSpPr>
        <p:spPr>
          <a:xfrm>
            <a:off x="5121710" y="652587"/>
            <a:ext cx="1068221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48270-00E3-4E9B-864A-3D30FBFE0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268537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22A7C-5BE9-4E4B-9488-10093CCC5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91" y="1268537"/>
            <a:ext cx="38400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F496CA-29C4-4039-BC9C-9A446B6ACD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0" y="1296415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1336530" y="391309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2A2A84-B529-4336-A693-BF21DA0B09EA}"/>
              </a:ext>
            </a:extLst>
          </p:cNvPr>
          <p:cNvGrpSpPr/>
          <p:nvPr/>
        </p:nvGrpSpPr>
        <p:grpSpPr>
          <a:xfrm>
            <a:off x="1646890" y="855534"/>
            <a:ext cx="4449110" cy="5170646"/>
            <a:chOff x="381832" y="1509025"/>
            <a:chExt cx="3634973" cy="5170646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737665" y="1509025"/>
              <a:ext cx="327914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D48270-00E3-4E9B-864A-3D30FBFE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32" y="1558331"/>
              <a:ext cx="305305" cy="288505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F7E200-D86E-4FDE-9867-2BFEC20EDF89}"/>
              </a:ext>
            </a:extLst>
          </p:cNvPr>
          <p:cNvCxnSpPr/>
          <p:nvPr/>
        </p:nvCxnSpPr>
        <p:spPr>
          <a:xfrm>
            <a:off x="4267201" y="3125243"/>
            <a:ext cx="1424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386;p32">
            <a:extLst>
              <a:ext uri="{FF2B5EF4-FFF2-40B4-BE49-F238E27FC236}">
                <a16:creationId xmlns:a16="http://schemas.microsoft.com/office/drawing/2014/main" id="{97EE9550-87CF-4882-A366-207F79F91238}"/>
              </a:ext>
            </a:extLst>
          </p:cNvPr>
          <p:cNvSpPr txBox="1">
            <a:spLocks/>
          </p:cNvSpPr>
          <p:nvPr/>
        </p:nvSpPr>
        <p:spPr>
          <a:xfrm>
            <a:off x="5019578" y="4972503"/>
            <a:ext cx="6671357" cy="13444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một nhà cách mạng của Việt Nam. Ông là Tổng Bí thư đầu tiên của Đảng Cộng sản Đông Dương khi mới 26 tuổi.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86;p32">
            <a:extLst>
              <a:ext uri="{FF2B5EF4-FFF2-40B4-BE49-F238E27FC236}">
                <a16:creationId xmlns:a16="http://schemas.microsoft.com/office/drawing/2014/main" id="{2EA57D9D-726B-4B02-85FC-52A401E6F3A7}"/>
              </a:ext>
            </a:extLst>
          </p:cNvPr>
          <p:cNvSpPr txBox="1">
            <a:spLocks/>
          </p:cNvSpPr>
          <p:nvPr/>
        </p:nvSpPr>
        <p:spPr>
          <a:xfrm>
            <a:off x="1336530" y="5849320"/>
            <a:ext cx="9099114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68BE1-F1EF-406C-808C-530A50096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10" y="506416"/>
            <a:ext cx="3935598" cy="3429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F85EA6-72B7-4A2D-9DB6-BDB2E438F9D1}"/>
              </a:ext>
            </a:extLst>
          </p:cNvPr>
          <p:cNvCxnSpPr/>
          <p:nvPr/>
        </p:nvCxnSpPr>
        <p:spPr>
          <a:xfrm>
            <a:off x="2284775" y="4039642"/>
            <a:ext cx="1097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4001149" y="443602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2A2A84-B529-4336-A693-BF21DA0B09EA}"/>
              </a:ext>
            </a:extLst>
          </p:cNvPr>
          <p:cNvGrpSpPr/>
          <p:nvPr/>
        </p:nvGrpSpPr>
        <p:grpSpPr>
          <a:xfrm>
            <a:off x="4233182" y="1271325"/>
            <a:ext cx="4784035" cy="5170805"/>
            <a:chOff x="331304" y="1416260"/>
            <a:chExt cx="3908610" cy="5170805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737664" y="1416260"/>
              <a:ext cx="3502250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D48270-00E3-4E9B-864A-3D30FBFE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04" y="1510583"/>
              <a:ext cx="406360" cy="38400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DA292-1FA3-45C0-848F-2E4D9EEE4F37}"/>
              </a:ext>
            </a:extLst>
          </p:cNvPr>
          <p:cNvCxnSpPr/>
          <p:nvPr/>
        </p:nvCxnSpPr>
        <p:spPr>
          <a:xfrm flipH="1">
            <a:off x="7145351" y="3640013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34D8D3-7D04-4D5C-9388-1817479FE610}"/>
              </a:ext>
            </a:extLst>
          </p:cNvPr>
          <p:cNvCxnSpPr/>
          <p:nvPr/>
        </p:nvCxnSpPr>
        <p:spPr>
          <a:xfrm flipH="1">
            <a:off x="6164075" y="4122817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A892A0-7FEE-4AC0-BC45-40F56F318664}"/>
              </a:ext>
            </a:extLst>
          </p:cNvPr>
          <p:cNvCxnSpPr/>
          <p:nvPr/>
        </p:nvCxnSpPr>
        <p:spPr>
          <a:xfrm flipH="1">
            <a:off x="7139228" y="5035389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8EC62B-8737-4A0C-AA9F-49031814816D}"/>
              </a:ext>
            </a:extLst>
          </p:cNvPr>
          <p:cNvCxnSpPr/>
          <p:nvPr/>
        </p:nvCxnSpPr>
        <p:spPr>
          <a:xfrm flipH="1">
            <a:off x="6127836" y="5419389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8DA292-1FA3-45C0-848F-2E4D9EEE4F37}"/>
              </a:ext>
            </a:extLst>
          </p:cNvPr>
          <p:cNvCxnSpPr/>
          <p:nvPr/>
        </p:nvCxnSpPr>
        <p:spPr>
          <a:xfrm flipH="1">
            <a:off x="7133105" y="2729733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8DA292-1FA3-45C0-848F-2E4D9EEE4F37}"/>
              </a:ext>
            </a:extLst>
          </p:cNvPr>
          <p:cNvCxnSpPr/>
          <p:nvPr/>
        </p:nvCxnSpPr>
        <p:spPr>
          <a:xfrm flipH="1">
            <a:off x="6511357" y="1774362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8DA292-1FA3-45C0-848F-2E4D9EEE4F37}"/>
              </a:ext>
            </a:extLst>
          </p:cNvPr>
          <p:cNvCxnSpPr/>
          <p:nvPr/>
        </p:nvCxnSpPr>
        <p:spPr>
          <a:xfrm flipH="1">
            <a:off x="7317369" y="1365648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085233" y="2293298"/>
            <a:ext cx="155042" cy="384000"/>
            <a:chOff x="6737315" y="2079162"/>
            <a:chExt cx="155042" cy="384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356315" y="4506817"/>
            <a:ext cx="155042" cy="384000"/>
            <a:chOff x="6737315" y="2079162"/>
            <a:chExt cx="155042" cy="384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450108" y="3162855"/>
            <a:ext cx="155042" cy="384000"/>
            <a:chOff x="6737315" y="2079162"/>
            <a:chExt cx="155042" cy="384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78108" y="5953122"/>
            <a:ext cx="155042" cy="384000"/>
            <a:chOff x="6737315" y="2079162"/>
            <a:chExt cx="155042" cy="384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586984" y="2158362"/>
            <a:ext cx="7693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17653" y="1715470"/>
            <a:ext cx="2391652" cy="7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17653" y="2156572"/>
            <a:ext cx="1538662" cy="15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17653" y="2620457"/>
            <a:ext cx="1195826" cy="7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5A73B5-ACA0-424C-91E0-1DBDEA82A02F}"/>
              </a:ext>
            </a:extLst>
          </p:cNvPr>
          <p:cNvGrpSpPr/>
          <p:nvPr/>
        </p:nvGrpSpPr>
        <p:grpSpPr>
          <a:xfrm>
            <a:off x="2970548" y="486870"/>
            <a:ext cx="4773759" cy="5170805"/>
            <a:chOff x="3839974" y="486870"/>
            <a:chExt cx="4773759" cy="5170805"/>
          </a:xfrm>
        </p:grpSpPr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D6B5E36B-6AAE-4F07-AB35-78BEA756C8C6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F496CA-29C4-4039-BC9C-9A446B6AC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3D61C-2599-4F87-BA8C-E08EEF42CC66}"/>
              </a:ext>
            </a:extLst>
          </p:cNvPr>
          <p:cNvCxnSpPr/>
          <p:nvPr/>
        </p:nvCxnSpPr>
        <p:spPr>
          <a:xfrm>
            <a:off x="5536821" y="2767045"/>
            <a:ext cx="1483104" cy="14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386;p32">
            <a:extLst>
              <a:ext uri="{FF2B5EF4-FFF2-40B4-BE49-F238E27FC236}">
                <a16:creationId xmlns:a16="http://schemas.microsoft.com/office/drawing/2014/main" id="{ED1FD079-106B-4D71-91AB-3DC94A596EF8}"/>
              </a:ext>
            </a:extLst>
          </p:cNvPr>
          <p:cNvSpPr txBox="1">
            <a:spLocks/>
          </p:cNvSpPr>
          <p:nvPr/>
        </p:nvSpPr>
        <p:spPr>
          <a:xfrm>
            <a:off x="1611389" y="5713122"/>
            <a:ext cx="7423776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8AD107-F8E2-46A7-96E7-21AF4C11BA61}"/>
              </a:ext>
            </a:extLst>
          </p:cNvPr>
          <p:cNvCxnSpPr/>
          <p:nvPr/>
        </p:nvCxnSpPr>
        <p:spPr>
          <a:xfrm>
            <a:off x="4226011" y="3217620"/>
            <a:ext cx="1183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C5B1596D-5CC1-4089-8FDD-D49D9CFC3951}"/>
              </a:ext>
            </a:extLst>
          </p:cNvPr>
          <p:cNvSpPr txBox="1">
            <a:spLocks/>
          </p:cNvSpPr>
          <p:nvPr/>
        </p:nvSpPr>
        <p:spPr>
          <a:xfrm>
            <a:off x="1430457" y="5918767"/>
            <a:ext cx="6774339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028" descr="ANH DA CHINH">
            <a:extLst>
              <a:ext uri="{FF2B5EF4-FFF2-40B4-BE49-F238E27FC236}">
                <a16:creationId xmlns:a16="http://schemas.microsoft.com/office/drawing/2014/main" id="{4033A554-0A5A-4227-9059-7EF973938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728" y="3769157"/>
            <a:ext cx="4137725" cy="308884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F3D61C-2599-4F87-BA8C-E08EEF42CC66}"/>
              </a:ext>
            </a:extLst>
          </p:cNvPr>
          <p:cNvCxnSpPr/>
          <p:nvPr/>
        </p:nvCxnSpPr>
        <p:spPr>
          <a:xfrm>
            <a:off x="4226011" y="1380288"/>
            <a:ext cx="1483104" cy="14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91A217-324A-475F-8CBB-53AAFF13B80B}"/>
              </a:ext>
            </a:extLst>
          </p:cNvPr>
          <p:cNvGrpSpPr/>
          <p:nvPr/>
        </p:nvGrpSpPr>
        <p:grpSpPr>
          <a:xfrm>
            <a:off x="3839974" y="486870"/>
            <a:ext cx="4773759" cy="5170805"/>
            <a:chOff x="3839974" y="486870"/>
            <a:chExt cx="4773759" cy="5170805"/>
          </a:xfrm>
        </p:grpSpPr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4651F9D5-52AC-4AAE-B873-E36D5DE75D93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6FE8AE-E762-4024-BA41-64A7C1304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D9EF5-92B2-470E-8C9B-1C892D29BFBF}"/>
              </a:ext>
            </a:extLst>
          </p:cNvPr>
          <p:cNvCxnSpPr/>
          <p:nvPr/>
        </p:nvCxnSpPr>
        <p:spPr>
          <a:xfrm flipH="1">
            <a:off x="6450932" y="2910003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CFE8E4-0AF9-436F-BBFA-7B9597E62E8F}"/>
              </a:ext>
            </a:extLst>
          </p:cNvPr>
          <p:cNvCxnSpPr/>
          <p:nvPr/>
        </p:nvCxnSpPr>
        <p:spPr>
          <a:xfrm flipH="1">
            <a:off x="5654337" y="3377817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7DAA23-1A2A-43D7-B623-64253C9CFF93}"/>
              </a:ext>
            </a:extLst>
          </p:cNvPr>
          <p:cNvCxnSpPr/>
          <p:nvPr/>
        </p:nvCxnSpPr>
        <p:spPr>
          <a:xfrm flipH="1">
            <a:off x="6450932" y="4285304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41D23-69D6-4D5A-95CC-B1897E855960}"/>
              </a:ext>
            </a:extLst>
          </p:cNvPr>
          <p:cNvCxnSpPr/>
          <p:nvPr/>
        </p:nvCxnSpPr>
        <p:spPr>
          <a:xfrm flipH="1">
            <a:off x="6109848" y="468143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6D9EF5-92B2-470E-8C9B-1C892D29BFBF}"/>
              </a:ext>
            </a:extLst>
          </p:cNvPr>
          <p:cNvCxnSpPr/>
          <p:nvPr/>
        </p:nvCxnSpPr>
        <p:spPr>
          <a:xfrm flipH="1">
            <a:off x="6923250" y="1927082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6D9EF5-92B2-470E-8C9B-1C892D29BFBF}"/>
              </a:ext>
            </a:extLst>
          </p:cNvPr>
          <p:cNvCxnSpPr/>
          <p:nvPr/>
        </p:nvCxnSpPr>
        <p:spPr>
          <a:xfrm flipH="1">
            <a:off x="6616718" y="99307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6D9EF5-92B2-470E-8C9B-1C892D29BFBF}"/>
              </a:ext>
            </a:extLst>
          </p:cNvPr>
          <p:cNvCxnSpPr/>
          <p:nvPr/>
        </p:nvCxnSpPr>
        <p:spPr>
          <a:xfrm flipH="1">
            <a:off x="7210874" y="60907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953284" y="2396106"/>
            <a:ext cx="155042" cy="384000"/>
            <a:chOff x="6737315" y="2079162"/>
            <a:chExt cx="155042" cy="384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031006" y="3761817"/>
            <a:ext cx="155042" cy="384000"/>
            <a:chOff x="6737315" y="2079162"/>
            <a:chExt cx="155042" cy="384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118926" y="5154667"/>
            <a:ext cx="155042" cy="384000"/>
            <a:chOff x="6737315" y="2079162"/>
            <a:chExt cx="155042" cy="384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54337" y="1481959"/>
            <a:ext cx="155042" cy="384000"/>
            <a:chOff x="6737315" y="2079162"/>
            <a:chExt cx="155042" cy="384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2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1040</Words>
  <Application>Microsoft Office PowerPoint</Application>
  <PresentationFormat>Widescreen</PresentationFormat>
  <Paragraphs>276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Montserrat</vt:lpstr>
      <vt:lpstr>Montserrat Medium</vt:lpstr>
      <vt:lpstr>Nunito</vt:lpstr>
      <vt:lpstr>Roboto</vt:lpstr>
      <vt:lpstr>Times New Roman</vt:lpstr>
      <vt:lpstr>UTM Avo</vt:lpstr>
      <vt:lpstr>UTM Cookies</vt:lpstr>
      <vt:lpstr>Wingdings</vt:lpstr>
      <vt:lpstr>6_Office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Hello</cp:lastModifiedBy>
  <cp:revision>174</cp:revision>
  <dcterms:created xsi:type="dcterms:W3CDTF">2021-06-19T10:18:00Z</dcterms:created>
  <dcterms:modified xsi:type="dcterms:W3CDTF">2023-03-04T14:02:10Z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