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3"/>
  </p:notesMasterIdLst>
  <p:sldIdLst>
    <p:sldId id="2007577189" r:id="rId2"/>
    <p:sldId id="279" r:id="rId3"/>
    <p:sldId id="326" r:id="rId4"/>
    <p:sldId id="327" r:id="rId5"/>
    <p:sldId id="257" r:id="rId6"/>
    <p:sldId id="262" r:id="rId7"/>
    <p:sldId id="261" r:id="rId8"/>
    <p:sldId id="2007577095" r:id="rId9"/>
    <p:sldId id="2007577118" r:id="rId10"/>
    <p:sldId id="2007577120" r:id="rId11"/>
    <p:sldId id="2007577200" r:id="rId12"/>
    <p:sldId id="2007577190" r:id="rId13"/>
    <p:sldId id="322" r:id="rId14"/>
    <p:sldId id="2007577201" r:id="rId15"/>
    <p:sldId id="2007577180" r:id="rId16"/>
    <p:sldId id="2007577208" r:id="rId17"/>
    <p:sldId id="2007577183" r:id="rId18"/>
    <p:sldId id="2007577181" r:id="rId19"/>
    <p:sldId id="2007577186" r:id="rId20"/>
    <p:sldId id="2007577203" r:id="rId21"/>
    <p:sldId id="367" r:id="rId22"/>
    <p:sldId id="2007577184" r:id="rId23"/>
    <p:sldId id="2007577191" r:id="rId24"/>
    <p:sldId id="394" r:id="rId25"/>
    <p:sldId id="2007577193" r:id="rId26"/>
    <p:sldId id="2007577204" r:id="rId27"/>
    <p:sldId id="2007577149" r:id="rId28"/>
    <p:sldId id="2007577194" r:id="rId29"/>
    <p:sldId id="2007577196" r:id="rId30"/>
    <p:sldId id="2007577198" r:id="rId31"/>
    <p:sldId id="2007577205" r:id="rId3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等线" panose="020B0604020202020204" charset="-122"/>
      <p:regular r:id="rId42"/>
      <p:bold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SimSun" panose="02010600030101010101" pitchFamily="2" charset="-122"/>
      <p:regular r:id="rId48"/>
    </p:embeddedFont>
    <p:embeddedFont>
      <p:font typeface="SimSun" panose="02010600030101010101" pitchFamily="2" charset="-122"/>
      <p:regular r:id="rId48"/>
    </p:embeddedFont>
    <p:embeddedFont>
      <p:font typeface="UTM Cookies" panose="0204060305050602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5AB"/>
    <a:srgbClr val="1B04C8"/>
    <a:srgbClr val="98DF63"/>
    <a:srgbClr val="2AF25A"/>
    <a:srgbClr val="008000"/>
    <a:srgbClr val="FFE285"/>
    <a:srgbClr val="007635"/>
    <a:srgbClr val="2A0EFA"/>
    <a:srgbClr val="532476"/>
    <a:srgbClr val="5D2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2" autoAdjust="0"/>
    <p:restoredTop sz="92819" autoAdjust="0"/>
  </p:normalViewPr>
  <p:slideViewPr>
    <p:cSldViewPr snapToGrid="0">
      <p:cViewPr varScale="1">
        <p:scale>
          <a:sx n="115" d="100"/>
          <a:sy n="115" d="100"/>
        </p:scale>
        <p:origin x="12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8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98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2CA-FB2D-4CE0-89D0-C6A984FBF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222C4-47A3-4A77-9A46-695A18787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508C7-4195-43F2-9E16-75260D37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F6ED9-3855-4CEF-86D4-0F1C0CC0B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806A8-F976-4A06-B6EE-58663D19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406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FCE5-1AAE-41BA-9F58-9C3A7A1B2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47B75-675F-4D2B-A80A-31AAC0C31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626F1-C740-4156-9969-0D149167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6A08E-263D-4CFE-A686-FBFB161C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CC76-D09B-405C-B835-7EB55323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121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FEA566-6F81-4CF3-8610-2735D11A4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CBA9B-EE1D-45DF-A581-A29FC2B59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6C5F4-0BAC-453A-A9FB-938B9710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E7340-13D7-4BD8-BB5D-06018175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60DF-344C-4D35-A2D1-E3D8AC13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250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7056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9527736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" y="1"/>
            <a:ext cx="9144001" cy="5149453"/>
          </a:xfrm>
          <a:prstGeom prst="rect">
            <a:avLst/>
          </a:prstGeom>
          <a:solidFill>
            <a:srgbClr val="B0D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marL="0" marR="0" lvl="0" indent="0" algn="l" defTabSz="513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6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4B75-F208-4FD0-A263-F76667F7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95704-BF39-48D4-8F21-043958D3E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B1428-82C0-4E28-9C25-410B03B4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FD35A-32A5-457A-9847-1F33B2CB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5ADD5-7746-4D08-BB7B-6835E07B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410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E11D-983C-4B9E-9C32-19BE0512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14752-3401-491F-A09B-35876EDB0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C3DA3-29CE-4D02-B6FF-0771A36D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8CFFC-396F-482F-858B-6CD93870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55454-7FB2-451F-9E63-10A6C2F64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97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157E-4205-4234-96F4-0EADECBE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1581F-E8DD-4F1D-8821-71A28D1D7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2340F-62C7-4188-A22B-DC263AAC2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48BBD-809F-4F5E-B3A2-4A76235C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64D29-5897-4210-BCEB-ECBB1023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24C1F-856B-43C2-A470-8D70C248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041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C9AC-686B-405D-B929-64E740AE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C8F79-5117-415B-B17E-C21459980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9405B-6608-4CD0-AFDD-C9553BA38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4A06A-340F-4AB3-A742-0105CB960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C24E17-AEDF-4A91-9DE2-8D627191F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FE9C9-D187-4EC5-AA49-13350B87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40200-BD58-46CE-A65D-559FFCFEF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AFAC9-0AB7-4574-8762-22CCB385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644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87EF-6F4D-4A9E-A674-49986CC8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8A483-72E9-4029-820A-9226A905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DE035-919F-4C33-B905-0660237D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BC66A-8B2B-4D95-BCA4-D82A4A23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34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ABDA42-4A99-4D2B-90F5-D66495C2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3041B-93D4-4FEE-9AB5-76EE6540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5B0BA-BB1F-4A99-A1FD-F146649C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1B506-899A-46B8-8DD5-8419517D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7405C-90BF-49B1-A4BE-57737D2AE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59161-3B99-41E7-8226-CB6E9AF0D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5D973-68DC-4220-AA7E-4DAD6446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2F225-07D9-464F-B8E9-E807F3AC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29E3E-ACE2-4332-9490-36C8B2CA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248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F1C68-781B-4F6F-9462-3E2A20A78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DCDDFE-5B6E-4BF5-945B-313BE52F8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37FA5-BC63-43D1-812B-5F554CE5A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48DE0-BE41-4B75-892B-EDAA32A5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55DB5-6FB3-427F-9621-5E80B569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3E08D-2920-431E-B89B-BAC85777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5919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9B84C-4E0A-4817-A98D-C8FE2CE4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1E21B-ED1E-49F3-9812-BA9B1FF8A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F1769-599B-488A-A754-1C921D1F7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54FF5-8372-428B-A70F-D5D7C0343DE3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E3372-F807-4598-96A0-7071B9ACC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AEE51-3677-4080-AA00-25A510EF1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1F44D-356C-49AD-A8A0-0E859112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1" r:id="rId13"/>
    <p:sldLayoutId id="2147483695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8477250" cy="540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2863453"/>
            <a:ext cx="2805113" cy="2405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174898" y="2111715"/>
            <a:ext cx="6794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 defTabSz="685800">
              <a:defRPr/>
            </a:pP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B04C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01" y="4635483"/>
            <a:ext cx="6874900" cy="46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" name="组合 89"/>
          <p:cNvGrpSpPr/>
          <p:nvPr/>
        </p:nvGrpSpPr>
        <p:grpSpPr>
          <a:xfrm>
            <a:off x="1143000" y="5860"/>
            <a:ext cx="6943700" cy="675758"/>
            <a:chOff x="-7297" y="-84392"/>
            <a:chExt cx="12344355" cy="1201348"/>
          </a:xfrm>
        </p:grpSpPr>
        <p:sp>
          <p:nvSpPr>
            <p:cNvPr id="58" name="矩形 57"/>
            <p:cNvSpPr/>
            <p:nvPr/>
          </p:nvSpPr>
          <p:spPr>
            <a:xfrm>
              <a:off x="-7297" y="-84392"/>
              <a:ext cx="12192000" cy="711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570585" y="170076"/>
              <a:ext cx="555818" cy="555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944191" y="349329"/>
              <a:ext cx="555818" cy="555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392035" y="479406"/>
              <a:ext cx="277909" cy="277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1619794" y="488283"/>
              <a:ext cx="277909" cy="277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7812360" y="350359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2261955" y="316409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660434" y="277289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048255" y="257195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457391" y="428206"/>
              <a:ext cx="297687" cy="2976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642390" y="196854"/>
              <a:ext cx="760389" cy="760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4254350" y="316408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540541" y="67790"/>
              <a:ext cx="760389" cy="760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5202375" y="67790"/>
              <a:ext cx="1049166" cy="10491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6081406" y="316894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6432930" y="562707"/>
              <a:ext cx="234349" cy="234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6550105" y="213635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876911" y="501321"/>
              <a:ext cx="283786" cy="283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9275154" y="523544"/>
              <a:ext cx="234349" cy="234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9407780" y="404013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9779128" y="315923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10086182" y="292884"/>
              <a:ext cx="683060" cy="6830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10576180" y="349329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11273933" y="89083"/>
              <a:ext cx="717803" cy="7178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11868359" y="253933"/>
              <a:ext cx="468699" cy="4686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11165829" y="478638"/>
              <a:ext cx="234349" cy="234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10965504" y="478637"/>
              <a:ext cx="234349" cy="234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 rot="6113899">
              <a:off x="1361349" y="485287"/>
              <a:ext cx="321716" cy="321716"/>
            </a:xfrm>
            <a:prstGeom prst="arc">
              <a:avLst>
                <a:gd name="adj1" fmla="val 17817630"/>
                <a:gd name="adj2" fmla="val 425019"/>
              </a:avLst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26102" y="1706525"/>
            <a:ext cx="1275841" cy="0"/>
            <a:chOff x="6392447" y="2984104"/>
            <a:chExt cx="2268161" cy="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6392447" y="2984104"/>
              <a:ext cx="699834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210781" y="2984104"/>
              <a:ext cx="241541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621844" y="2984104"/>
              <a:ext cx="1038764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126102" y="1605264"/>
            <a:ext cx="1275841" cy="0"/>
            <a:chOff x="6392447" y="2984104"/>
            <a:chExt cx="2268161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6392447" y="2984104"/>
              <a:ext cx="699834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7210781" y="2984104"/>
              <a:ext cx="241541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621844" y="2984104"/>
              <a:ext cx="1038764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椭圆 58"/>
          <p:cNvSpPr/>
          <p:nvPr/>
        </p:nvSpPr>
        <p:spPr>
          <a:xfrm>
            <a:off x="1143000" y="173000"/>
            <a:ext cx="406207" cy="4062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7" name="弧形 86"/>
          <p:cNvSpPr/>
          <p:nvPr/>
        </p:nvSpPr>
        <p:spPr>
          <a:xfrm rot="7502476">
            <a:off x="1085150" y="10866"/>
            <a:ext cx="508929" cy="508929"/>
          </a:xfrm>
          <a:prstGeom prst="arc">
            <a:avLst>
              <a:gd name="adj1" fmla="val 16935002"/>
              <a:gd name="adj2" fmla="val 1212178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8" name="弧形 87"/>
          <p:cNvSpPr/>
          <p:nvPr/>
        </p:nvSpPr>
        <p:spPr>
          <a:xfrm rot="7502476">
            <a:off x="1667959" y="325963"/>
            <a:ext cx="330153" cy="330153"/>
          </a:xfrm>
          <a:prstGeom prst="arc">
            <a:avLst>
              <a:gd name="adj1" fmla="val 16356375"/>
              <a:gd name="adj2" fmla="val 4888646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5" name="弧形 94"/>
          <p:cNvSpPr/>
          <p:nvPr/>
        </p:nvSpPr>
        <p:spPr>
          <a:xfrm rot="7502476">
            <a:off x="2367946" y="167737"/>
            <a:ext cx="366661" cy="366661"/>
          </a:xfrm>
          <a:prstGeom prst="arc">
            <a:avLst>
              <a:gd name="adj1" fmla="val 17232496"/>
              <a:gd name="adj2" fmla="val 2156394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7" name="弧形 96"/>
          <p:cNvSpPr/>
          <p:nvPr/>
        </p:nvSpPr>
        <p:spPr>
          <a:xfrm rot="7502476">
            <a:off x="2592091" y="160338"/>
            <a:ext cx="366661" cy="366661"/>
          </a:xfrm>
          <a:prstGeom prst="arc">
            <a:avLst>
              <a:gd name="adj1" fmla="val 17232496"/>
              <a:gd name="adj2" fmla="val 2156394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8" name="弧形 127"/>
          <p:cNvSpPr/>
          <p:nvPr/>
        </p:nvSpPr>
        <p:spPr>
          <a:xfrm rot="7502476">
            <a:off x="2816432" y="144935"/>
            <a:ext cx="366661" cy="366661"/>
          </a:xfrm>
          <a:prstGeom prst="arc">
            <a:avLst>
              <a:gd name="adj1" fmla="val 18310950"/>
              <a:gd name="adj2" fmla="val 2156394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9" name="弧形 128"/>
          <p:cNvSpPr/>
          <p:nvPr/>
        </p:nvSpPr>
        <p:spPr>
          <a:xfrm rot="7502476">
            <a:off x="3132020" y="98041"/>
            <a:ext cx="540324" cy="540324"/>
          </a:xfrm>
          <a:prstGeom prst="arc">
            <a:avLst>
              <a:gd name="adj1" fmla="val 16271283"/>
              <a:gd name="adj2" fmla="val 683536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0" name="弧形 129"/>
          <p:cNvSpPr/>
          <p:nvPr/>
        </p:nvSpPr>
        <p:spPr>
          <a:xfrm rot="7502476">
            <a:off x="3488669" y="185440"/>
            <a:ext cx="366661" cy="366661"/>
          </a:xfrm>
          <a:prstGeom prst="arc">
            <a:avLst>
              <a:gd name="adj1" fmla="val 17849259"/>
              <a:gd name="adj2" fmla="val 20725173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1" name="弧形 130"/>
          <p:cNvSpPr/>
          <p:nvPr/>
        </p:nvSpPr>
        <p:spPr>
          <a:xfrm rot="7502476">
            <a:off x="4013670" y="32648"/>
            <a:ext cx="694705" cy="694705"/>
          </a:xfrm>
          <a:prstGeom prst="arc">
            <a:avLst>
              <a:gd name="adj1" fmla="val 15998651"/>
              <a:gd name="adj2" fmla="val 4728446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2" name="弧形 131"/>
          <p:cNvSpPr/>
          <p:nvPr/>
        </p:nvSpPr>
        <p:spPr>
          <a:xfrm rot="7502476">
            <a:off x="5506244" y="220830"/>
            <a:ext cx="340633" cy="340633"/>
          </a:xfrm>
          <a:prstGeom prst="arc">
            <a:avLst>
              <a:gd name="adj1" fmla="val 13190171"/>
              <a:gd name="adj2" fmla="val 661800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3" name="弧形 132"/>
          <p:cNvSpPr/>
          <p:nvPr/>
        </p:nvSpPr>
        <p:spPr>
          <a:xfrm rot="4638244">
            <a:off x="4996838" y="373078"/>
            <a:ext cx="170405" cy="170405"/>
          </a:xfrm>
          <a:prstGeom prst="arc">
            <a:avLst>
              <a:gd name="adj1" fmla="val 17232496"/>
              <a:gd name="adj2" fmla="val 471143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4" name="弧形 133"/>
          <p:cNvSpPr/>
          <p:nvPr/>
        </p:nvSpPr>
        <p:spPr>
          <a:xfrm rot="7502476">
            <a:off x="6807242" y="288650"/>
            <a:ext cx="366661" cy="366661"/>
          </a:xfrm>
          <a:prstGeom prst="arc">
            <a:avLst>
              <a:gd name="adj1" fmla="val 16673373"/>
              <a:gd name="adj2" fmla="val 471143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5" name="弧形 134"/>
          <p:cNvSpPr/>
          <p:nvPr/>
        </p:nvSpPr>
        <p:spPr>
          <a:xfrm rot="7502476">
            <a:off x="7309976" y="329111"/>
            <a:ext cx="273274" cy="273274"/>
          </a:xfrm>
          <a:prstGeom prst="arc">
            <a:avLst>
              <a:gd name="adj1" fmla="val 17234443"/>
              <a:gd name="adj2" fmla="val 155994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6" name="弧形 135"/>
          <p:cNvSpPr/>
          <p:nvPr/>
        </p:nvSpPr>
        <p:spPr>
          <a:xfrm rot="7502476">
            <a:off x="7153704" y="357780"/>
            <a:ext cx="205171" cy="205171"/>
          </a:xfrm>
          <a:prstGeom prst="arc">
            <a:avLst>
              <a:gd name="adj1" fmla="val 17232496"/>
              <a:gd name="adj2" fmla="val 2377425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1126102" y="1807786"/>
            <a:ext cx="1275841" cy="0"/>
            <a:chOff x="6392447" y="2984104"/>
            <a:chExt cx="2268161" cy="0"/>
          </a:xfrm>
        </p:grpSpPr>
        <p:cxnSp>
          <p:nvCxnSpPr>
            <p:cNvPr id="138" name="直接连接符 137"/>
            <p:cNvCxnSpPr/>
            <p:nvPr/>
          </p:nvCxnSpPr>
          <p:spPr>
            <a:xfrm>
              <a:off x="6392447" y="2984104"/>
              <a:ext cx="699834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7210781" y="2984104"/>
              <a:ext cx="241541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7621844" y="2984104"/>
              <a:ext cx="1038764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直接连接符 146"/>
          <p:cNvCxnSpPr/>
          <p:nvPr/>
        </p:nvCxnSpPr>
        <p:spPr>
          <a:xfrm>
            <a:off x="5174997" y="471978"/>
            <a:ext cx="324749" cy="0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6068116" y="478586"/>
            <a:ext cx="222489" cy="0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5913796" y="478586"/>
            <a:ext cx="77160" cy="0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弧形 153"/>
          <p:cNvSpPr/>
          <p:nvPr/>
        </p:nvSpPr>
        <p:spPr>
          <a:xfrm rot="3227497">
            <a:off x="6416947" y="358340"/>
            <a:ext cx="271868" cy="271868"/>
          </a:xfrm>
          <a:prstGeom prst="arc">
            <a:avLst>
              <a:gd name="adj1" fmla="val 20512635"/>
              <a:gd name="adj2" fmla="val 339510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5" name="弧形 154"/>
          <p:cNvSpPr/>
          <p:nvPr/>
        </p:nvSpPr>
        <p:spPr>
          <a:xfrm rot="4213927">
            <a:off x="7467573" y="238211"/>
            <a:ext cx="366661" cy="366661"/>
          </a:xfrm>
          <a:prstGeom prst="arc">
            <a:avLst>
              <a:gd name="adj1" fmla="val 19290381"/>
              <a:gd name="adj2" fmla="val 3552659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6" name="弧形 155"/>
          <p:cNvSpPr/>
          <p:nvPr/>
        </p:nvSpPr>
        <p:spPr>
          <a:xfrm rot="6854293">
            <a:off x="6326357" y="386817"/>
            <a:ext cx="176613" cy="176613"/>
          </a:xfrm>
          <a:prstGeom prst="arc">
            <a:avLst>
              <a:gd name="adj1" fmla="val 21438428"/>
              <a:gd name="adj2" fmla="val 3890624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7" name="弧形 156"/>
          <p:cNvSpPr/>
          <p:nvPr/>
        </p:nvSpPr>
        <p:spPr>
          <a:xfrm rot="7502476">
            <a:off x="3744030" y="423098"/>
            <a:ext cx="366661" cy="366661"/>
          </a:xfrm>
          <a:prstGeom prst="arc">
            <a:avLst>
              <a:gd name="adj1" fmla="val 17232496"/>
              <a:gd name="adj2" fmla="val 471143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8" name="弧形 157"/>
          <p:cNvSpPr/>
          <p:nvPr/>
        </p:nvSpPr>
        <p:spPr>
          <a:xfrm rot="4237161">
            <a:off x="4644705" y="468039"/>
            <a:ext cx="110024" cy="110024"/>
          </a:xfrm>
          <a:prstGeom prst="arc">
            <a:avLst>
              <a:gd name="adj1" fmla="val 17232496"/>
              <a:gd name="adj2" fmla="val 471143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159" name="直接连接符 158"/>
          <p:cNvCxnSpPr/>
          <p:nvPr/>
        </p:nvCxnSpPr>
        <p:spPr>
          <a:xfrm>
            <a:off x="2240726" y="499233"/>
            <a:ext cx="178728" cy="0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Oval 76"/>
          <p:cNvSpPr>
            <a:spLocks noChangeArrowheads="1"/>
          </p:cNvSpPr>
          <p:nvPr/>
        </p:nvSpPr>
        <p:spPr bwMode="auto">
          <a:xfrm>
            <a:off x="3721563" y="3659618"/>
            <a:ext cx="183630" cy="183630"/>
          </a:xfrm>
          <a:prstGeom prst="ellipse">
            <a:avLst/>
          </a:prstGeom>
          <a:solidFill>
            <a:srgbClr val="CF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0" name="Oval 79"/>
          <p:cNvSpPr>
            <a:spLocks noChangeArrowheads="1"/>
          </p:cNvSpPr>
          <p:nvPr/>
        </p:nvSpPr>
        <p:spPr bwMode="auto">
          <a:xfrm>
            <a:off x="6191483" y="3605180"/>
            <a:ext cx="158362" cy="158362"/>
          </a:xfrm>
          <a:prstGeom prst="ellipse">
            <a:avLst/>
          </a:pr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3" name="Oval 79"/>
          <p:cNvSpPr>
            <a:spLocks noChangeArrowheads="1"/>
          </p:cNvSpPr>
          <p:nvPr/>
        </p:nvSpPr>
        <p:spPr bwMode="auto">
          <a:xfrm>
            <a:off x="6178626" y="1707072"/>
            <a:ext cx="100715" cy="100715"/>
          </a:xfrm>
          <a:prstGeom prst="ellipse">
            <a:avLst/>
          </a:pr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240" name="直接连接符 239"/>
          <p:cNvCxnSpPr/>
          <p:nvPr/>
        </p:nvCxnSpPr>
        <p:spPr>
          <a:xfrm>
            <a:off x="1149339" y="4661625"/>
            <a:ext cx="6660056" cy="0"/>
          </a:xfrm>
          <a:prstGeom prst="line">
            <a:avLst/>
          </a:prstGeom>
          <a:ln w="57150" cap="rnd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Oval 76"/>
          <p:cNvSpPr>
            <a:spLocks noChangeArrowheads="1"/>
          </p:cNvSpPr>
          <p:nvPr/>
        </p:nvSpPr>
        <p:spPr bwMode="auto">
          <a:xfrm>
            <a:off x="4081379" y="1528740"/>
            <a:ext cx="183630" cy="183630"/>
          </a:xfrm>
          <a:prstGeom prst="ellipse">
            <a:avLst/>
          </a:prstGeom>
          <a:solidFill>
            <a:srgbClr val="CF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3" name="Oval 76"/>
          <p:cNvSpPr>
            <a:spLocks noChangeArrowheads="1"/>
          </p:cNvSpPr>
          <p:nvPr/>
        </p:nvSpPr>
        <p:spPr bwMode="auto">
          <a:xfrm>
            <a:off x="5768746" y="1377563"/>
            <a:ext cx="130673" cy="130672"/>
          </a:xfrm>
          <a:prstGeom prst="ellipse">
            <a:avLst/>
          </a:prstGeom>
          <a:solidFill>
            <a:srgbClr val="CF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1405328" y="884420"/>
            <a:ext cx="6498235" cy="354517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 algn="just" defTabSz="5143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ùng nhau dọn sạch rác thải bờ biển, ven khu vực bờ biển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57175" indent="-257175" algn="just" defTabSz="5143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kêu gọi mọi người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hung tay giữ gìn vệ sinh chung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57175" indent="-257175" algn="just" defTabSz="5143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ùng nhau bảo vệ môi trường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57175" indent="-257175" algn="just" defTabSz="5143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ùng nhau thu gom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ác thải hàng tuần, hàng tháng định kì.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57175" indent="-257175" algn="just" defTabSz="5143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 truyền người dân và khách du lịch nâng cao ý thức giữ gìn vệ sinh và cảnh quan chung.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2597" y="508898"/>
            <a:ext cx="611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NHỮNG CON SAO BIỂN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35215" y="623830"/>
            <a:ext cx="2017199" cy="584775"/>
            <a:chOff x="337445" y="617893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8136" y="406429"/>
            <a:ext cx="1819179" cy="1293951"/>
            <a:chOff x="238602" y="406428"/>
            <a:chExt cx="1364384" cy="1293951"/>
          </a:xfrm>
        </p:grpSpPr>
        <p:sp>
          <p:nvSpPr>
            <p:cNvPr id="7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10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026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28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0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789" y="1713546"/>
            <a:ext cx="7418785" cy="2915166"/>
          </a:xfrm>
          <a:prstGeom prst="roundRect">
            <a:avLst>
              <a:gd name="adj" fmla="val 13706"/>
            </a:avLst>
          </a:prstGeom>
        </p:spPr>
      </p:pic>
    </p:spTree>
    <p:extLst>
      <p:ext uri="{BB962C8B-B14F-4D97-AF65-F5344CB8AC3E}">
        <p14:creationId xmlns:p14="http://schemas.microsoft.com/office/powerpoint/2010/main" val="80336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917915" y="165325"/>
            <a:ext cx="4442813" cy="662746"/>
          </a:xfrm>
          <a:prstGeom prst="rect">
            <a:avLst/>
          </a:prstGeom>
        </p:spPr>
        <p:txBody>
          <a:bodyPr wrap="square" lIns="68580" tIns="34290" rIns="68580" bIns="3429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3306685" y="1998050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20876" y="1111085"/>
            <a:ext cx="616733" cy="43017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137609" y="946112"/>
            <a:ext cx="4442813" cy="87932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139321" y="2407538"/>
            <a:ext cx="671333" cy="4914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3810654" y="2015336"/>
            <a:ext cx="5253833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339907" y="3907468"/>
            <a:ext cx="671333" cy="49142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084983" y="3737113"/>
            <a:ext cx="5059017" cy="108615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1591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17" y="224636"/>
            <a:ext cx="82296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SAO BIỂN</a:t>
            </a:r>
          </a:p>
          <a:p>
            <a:pPr>
              <a:spcBef>
                <a:spcPts val="300"/>
              </a:spcBef>
            </a:pP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–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5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1400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0780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17" y="224636"/>
            <a:ext cx="82296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SAO BIỂN</a:t>
            </a:r>
          </a:p>
          <a:p>
            <a:pPr>
              <a:spcBef>
                <a:spcPts val="300"/>
              </a:spcBef>
            </a:pP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–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1400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2" y="602723"/>
            <a:ext cx="246403" cy="232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7" y="1483874"/>
            <a:ext cx="219888" cy="219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" y="326761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6006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137BFC-55F0-4BA2-8708-354B671BA659}"/>
              </a:ext>
            </a:extLst>
          </p:cNvPr>
          <p:cNvSpPr txBox="1"/>
          <p:nvPr/>
        </p:nvSpPr>
        <p:spPr>
          <a:xfrm>
            <a:off x="337367" y="200531"/>
            <a:ext cx="8368475" cy="27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SAO BIỂN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2800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lang="en-US" sz="2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56" y="830476"/>
            <a:ext cx="304770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A4DDD-28A0-4C28-B599-87B2BAA77ED3}"/>
              </a:ext>
            </a:extLst>
          </p:cNvPr>
          <p:cNvSpPr txBox="1"/>
          <p:nvPr/>
        </p:nvSpPr>
        <p:spPr>
          <a:xfrm>
            <a:off x="486453" y="3080250"/>
            <a:ext cx="8368475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D05A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 đông người, nhưng ông lại chú ý đến một cậu bé cứ liên tục cúi xuống nhặt thứ gì đó lên rồi thả xuống biển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B04D08-CD90-434A-8C59-7979825A14BF}"/>
              </a:ext>
            </a:extLst>
          </p:cNvPr>
          <p:cNvCxnSpPr>
            <a:cxnSpLocks/>
          </p:cNvCxnSpPr>
          <p:nvPr/>
        </p:nvCxnSpPr>
        <p:spPr>
          <a:xfrm flipH="1">
            <a:off x="3672414" y="3227550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F401F4-90B4-4B2C-AA3D-C4915DAA49E7}"/>
              </a:ext>
            </a:extLst>
          </p:cNvPr>
          <p:cNvCxnSpPr>
            <a:cxnSpLocks/>
          </p:cNvCxnSpPr>
          <p:nvPr/>
        </p:nvCxnSpPr>
        <p:spPr>
          <a:xfrm flipH="1">
            <a:off x="1643703" y="3716325"/>
            <a:ext cx="115804" cy="3520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79AC11-7D97-4AA9-9A79-80BEC70FA6EF}"/>
              </a:ext>
            </a:extLst>
          </p:cNvPr>
          <p:cNvCxnSpPr>
            <a:cxnSpLocks/>
          </p:cNvCxnSpPr>
          <p:nvPr/>
        </p:nvCxnSpPr>
        <p:spPr>
          <a:xfrm flipH="1">
            <a:off x="5146502" y="3767765"/>
            <a:ext cx="90599" cy="374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05A284-5E54-4DBC-B952-81C4E4A7107C}"/>
              </a:ext>
            </a:extLst>
          </p:cNvPr>
          <p:cNvGrpSpPr/>
          <p:nvPr/>
        </p:nvGrpSpPr>
        <p:grpSpPr>
          <a:xfrm>
            <a:off x="3091824" y="4239694"/>
            <a:ext cx="90599" cy="337900"/>
            <a:chOff x="2947591" y="2821188"/>
            <a:chExt cx="145955" cy="3379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DD4A24-B2AF-4DE0-B5DE-C594249421EA}"/>
                </a:ext>
              </a:extLst>
            </p:cNvPr>
            <p:cNvCxnSpPr/>
            <p:nvPr/>
          </p:nvCxnSpPr>
          <p:spPr>
            <a:xfrm flipH="1">
              <a:off x="2947591" y="2821188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225212-B535-4980-8018-E7826FFD4A5F}"/>
                </a:ext>
              </a:extLst>
            </p:cNvPr>
            <p:cNvCxnSpPr/>
            <p:nvPr/>
          </p:nvCxnSpPr>
          <p:spPr>
            <a:xfrm flipH="1">
              <a:off x="3019641" y="2832229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E21738-C099-4E09-981B-E7143B8DC81E}"/>
              </a:ext>
            </a:extLst>
          </p:cNvPr>
          <p:cNvCxnSpPr>
            <a:cxnSpLocks/>
          </p:cNvCxnSpPr>
          <p:nvPr/>
        </p:nvCxnSpPr>
        <p:spPr>
          <a:xfrm flipH="1">
            <a:off x="8138963" y="3705139"/>
            <a:ext cx="90599" cy="374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2ABA65-4B30-4643-A65D-E23D4F7CB7B0}"/>
              </a:ext>
            </a:extLst>
          </p:cNvPr>
          <p:cNvCxnSpPr>
            <a:cxnSpLocks/>
          </p:cNvCxnSpPr>
          <p:nvPr/>
        </p:nvCxnSpPr>
        <p:spPr>
          <a:xfrm flipH="1">
            <a:off x="2031330" y="1927911"/>
            <a:ext cx="115804" cy="3520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53B7DC-1FC8-42BE-A11B-0DFED0EC7D30}"/>
              </a:ext>
            </a:extLst>
          </p:cNvPr>
          <p:cNvCxnSpPr>
            <a:cxnSpLocks/>
          </p:cNvCxnSpPr>
          <p:nvPr/>
        </p:nvCxnSpPr>
        <p:spPr>
          <a:xfrm flipH="1">
            <a:off x="5166381" y="1916725"/>
            <a:ext cx="90599" cy="374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DB798C-FA09-43A1-B85B-2FF59E388EF4}"/>
              </a:ext>
            </a:extLst>
          </p:cNvPr>
          <p:cNvGrpSpPr/>
          <p:nvPr/>
        </p:nvGrpSpPr>
        <p:grpSpPr>
          <a:xfrm>
            <a:off x="2693120" y="2485129"/>
            <a:ext cx="90599" cy="337900"/>
            <a:chOff x="2947591" y="2821188"/>
            <a:chExt cx="145955" cy="3379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31324FB-7F42-46E3-AB3B-0E3F67E60F28}"/>
                </a:ext>
              </a:extLst>
            </p:cNvPr>
            <p:cNvCxnSpPr/>
            <p:nvPr/>
          </p:nvCxnSpPr>
          <p:spPr>
            <a:xfrm flipH="1">
              <a:off x="2947591" y="2821188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EE6679-6A6C-4199-BE9A-F9D1FBC4FD06}"/>
                </a:ext>
              </a:extLst>
            </p:cNvPr>
            <p:cNvCxnSpPr/>
            <p:nvPr/>
          </p:nvCxnSpPr>
          <p:spPr>
            <a:xfrm flipH="1">
              <a:off x="3019641" y="2832229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3D21B9-7544-4879-8E76-C407D94D105C}"/>
              </a:ext>
            </a:extLst>
          </p:cNvPr>
          <p:cNvCxnSpPr>
            <a:cxnSpLocks/>
          </p:cNvCxnSpPr>
          <p:nvPr/>
        </p:nvCxnSpPr>
        <p:spPr>
          <a:xfrm flipH="1">
            <a:off x="7826634" y="1907769"/>
            <a:ext cx="90599" cy="374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6045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506" y="285172"/>
            <a:ext cx="86171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–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2" y="407428"/>
            <a:ext cx="288000" cy="28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B211B3-958A-47FA-A606-831A628999CF}"/>
              </a:ext>
            </a:extLst>
          </p:cNvPr>
          <p:cNvSpPr/>
          <p:nvPr/>
        </p:nvSpPr>
        <p:spPr>
          <a:xfrm>
            <a:off x="328507" y="3469663"/>
            <a:ext cx="1399954" cy="620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vi-VN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Sự thật trong ngày: Sao biển (starfish) – Learning 365 VN">
            <a:extLst>
              <a:ext uri="{FF2B5EF4-FFF2-40B4-BE49-F238E27FC236}">
                <a16:creationId xmlns:a16="http://schemas.microsoft.com/office/drawing/2014/main" id="{DF350FC6-56A4-496F-9DF5-B2ED9E0D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97" y="3115920"/>
            <a:ext cx="3351131" cy="19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6E1FA-51C7-47C6-9D79-65D206AA3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96" y="3115920"/>
            <a:ext cx="3351131" cy="198643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799081-CB59-4521-AE68-9C6FC7FA6029}"/>
              </a:ext>
            </a:extLst>
          </p:cNvPr>
          <p:cNvCxnSpPr/>
          <p:nvPr/>
        </p:nvCxnSpPr>
        <p:spPr>
          <a:xfrm>
            <a:off x="7649023" y="655672"/>
            <a:ext cx="10021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A77B46-09E5-4A23-811B-BCC5998DF6E5}"/>
              </a:ext>
            </a:extLst>
          </p:cNvPr>
          <p:cNvCxnSpPr/>
          <p:nvPr/>
        </p:nvCxnSpPr>
        <p:spPr>
          <a:xfrm>
            <a:off x="846710" y="1051648"/>
            <a:ext cx="10021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4607AB2-C987-452E-94DC-B4EDBCAEC806}"/>
              </a:ext>
            </a:extLst>
          </p:cNvPr>
          <p:cNvSpPr/>
          <p:nvPr/>
        </p:nvSpPr>
        <p:spPr>
          <a:xfrm>
            <a:off x="328504" y="3500000"/>
            <a:ext cx="8189331" cy="9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ợng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A52F4D-78A1-4BCA-A69D-C3D9F31DF140}"/>
              </a:ext>
            </a:extLst>
          </p:cNvPr>
          <p:cNvCxnSpPr/>
          <p:nvPr/>
        </p:nvCxnSpPr>
        <p:spPr>
          <a:xfrm>
            <a:off x="2720812" y="1041708"/>
            <a:ext cx="351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A05B58-603D-42BE-BFC4-AE4D155E1DC7}"/>
              </a:ext>
            </a:extLst>
          </p:cNvPr>
          <p:cNvSpPr txBox="1"/>
          <p:nvPr/>
        </p:nvSpPr>
        <p:spPr>
          <a:xfrm>
            <a:off x="328501" y="3585918"/>
            <a:ext cx="513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D27D2E-7588-4A77-88DA-AD2D1643D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90" y="3115920"/>
            <a:ext cx="3306949" cy="19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126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AF8859-FACB-43E4-9488-7FABB5BA42E3}"/>
              </a:ext>
            </a:extLst>
          </p:cNvPr>
          <p:cNvSpPr/>
          <p:nvPr/>
        </p:nvSpPr>
        <p:spPr>
          <a:xfrm>
            <a:off x="407640" y="871476"/>
            <a:ext cx="8503062" cy="156966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1B04C8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1B04C8"/>
                </a:solidFill>
                <a:latin typeface="+mj-lt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rgbClr val="1B04C8"/>
                </a:solidFill>
                <a:latin typeface="+mj-lt"/>
                <a:ea typeface="Cambria" panose="02040503050406030204" pitchFamily="18" charset="0"/>
              </a:rPr>
              <a:t>Tiến lại gần hơn, ông thấy cậu bé đang nhặt</a:t>
            </a:r>
            <a:r>
              <a:rPr lang="en-US" sz="3200" b="1" dirty="0">
                <a:solidFill>
                  <a:srgbClr val="1B04C8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B04C8"/>
                </a:solidFill>
                <a:latin typeface="+mj-lt"/>
                <a:ea typeface="Cambria" panose="02040503050406030204" pitchFamily="18" charset="0"/>
              </a:rPr>
              <a:t>những con sao biển bị thủy triều đánh dạt lên bờ và thả chúng trở về với đại dương.</a:t>
            </a:r>
            <a:endParaRPr lang="en-US" sz="3200" b="1" dirty="0">
              <a:solidFill>
                <a:srgbClr val="1B04C8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588099-6780-485D-97B9-2070C9269917}"/>
              </a:ext>
            </a:extLst>
          </p:cNvPr>
          <p:cNvCxnSpPr>
            <a:cxnSpLocks/>
          </p:cNvCxnSpPr>
          <p:nvPr/>
        </p:nvCxnSpPr>
        <p:spPr>
          <a:xfrm flipH="1">
            <a:off x="3803131" y="1009559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EA878E-F59D-49A7-B7E5-0DACE95F0969}"/>
              </a:ext>
            </a:extLst>
          </p:cNvPr>
          <p:cNvCxnSpPr>
            <a:cxnSpLocks/>
          </p:cNvCxnSpPr>
          <p:nvPr/>
        </p:nvCxnSpPr>
        <p:spPr>
          <a:xfrm flipH="1">
            <a:off x="3850907" y="1499204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17F919-340F-496A-8538-C6D8704C3F97}"/>
              </a:ext>
            </a:extLst>
          </p:cNvPr>
          <p:cNvCxnSpPr>
            <a:cxnSpLocks/>
          </p:cNvCxnSpPr>
          <p:nvPr/>
        </p:nvCxnSpPr>
        <p:spPr>
          <a:xfrm flipH="1">
            <a:off x="954218" y="1980640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CED777-5102-4A36-88E8-85FEBFDC54F0}"/>
              </a:ext>
            </a:extLst>
          </p:cNvPr>
          <p:cNvGrpSpPr/>
          <p:nvPr/>
        </p:nvGrpSpPr>
        <p:grpSpPr>
          <a:xfrm>
            <a:off x="7022870" y="2013034"/>
            <a:ext cx="90599" cy="337900"/>
            <a:chOff x="2947591" y="2821188"/>
            <a:chExt cx="145955" cy="3379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3C1A64C-CC17-41E6-9CFF-843D4225D328}"/>
                </a:ext>
              </a:extLst>
            </p:cNvPr>
            <p:cNvCxnSpPr/>
            <p:nvPr/>
          </p:nvCxnSpPr>
          <p:spPr>
            <a:xfrm flipH="1">
              <a:off x="2947591" y="2821188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B1BEB91-F30C-48E8-96BA-7CD5E0C28857}"/>
                </a:ext>
              </a:extLst>
            </p:cNvPr>
            <p:cNvCxnSpPr/>
            <p:nvPr/>
          </p:nvCxnSpPr>
          <p:spPr>
            <a:xfrm flipH="1">
              <a:off x="3019641" y="2832229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1806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E5428-D86D-41B2-A121-A973F22B63AC}"/>
              </a:ext>
            </a:extLst>
          </p:cNvPr>
          <p:cNvSpPr txBox="1"/>
          <p:nvPr/>
        </p:nvSpPr>
        <p:spPr>
          <a:xfrm>
            <a:off x="635986" y="443298"/>
            <a:ext cx="8160027" cy="452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–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    </a:t>
            </a:r>
            <a:endParaRPr lang="en-US" sz="2600" dirty="0">
              <a:solidFill>
                <a:srgbClr val="1B04C8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" y="589027"/>
            <a:ext cx="288000" cy="28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CC47DA-BB9C-441D-8586-D7508A7DB208}"/>
              </a:ext>
            </a:extLst>
          </p:cNvPr>
          <p:cNvCxnSpPr>
            <a:cxnSpLocks/>
          </p:cNvCxnSpPr>
          <p:nvPr/>
        </p:nvCxnSpPr>
        <p:spPr>
          <a:xfrm flipH="1">
            <a:off x="1262086" y="1071692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356FE2-AA46-4101-9984-C8D5CD3EFD9E}"/>
              </a:ext>
            </a:extLst>
          </p:cNvPr>
          <p:cNvCxnSpPr>
            <a:cxnSpLocks/>
          </p:cNvCxnSpPr>
          <p:nvPr/>
        </p:nvCxnSpPr>
        <p:spPr>
          <a:xfrm flipH="1">
            <a:off x="4837449" y="1074971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F230CEE-66D9-4E33-BE25-663D99B84BA0}"/>
              </a:ext>
            </a:extLst>
          </p:cNvPr>
          <p:cNvGrpSpPr/>
          <p:nvPr/>
        </p:nvGrpSpPr>
        <p:grpSpPr>
          <a:xfrm>
            <a:off x="1583972" y="1561772"/>
            <a:ext cx="90599" cy="337900"/>
            <a:chOff x="2947591" y="2821188"/>
            <a:chExt cx="145955" cy="3379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BE9360-CDED-4C8B-8062-E20C4C2C215C}"/>
                </a:ext>
              </a:extLst>
            </p:cNvPr>
            <p:cNvCxnSpPr/>
            <p:nvPr/>
          </p:nvCxnSpPr>
          <p:spPr>
            <a:xfrm flipH="1">
              <a:off x="2947591" y="2821188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1D5009-A8E5-4E29-A98B-2DD2177BCE5E}"/>
                </a:ext>
              </a:extLst>
            </p:cNvPr>
            <p:cNvCxnSpPr/>
            <p:nvPr/>
          </p:nvCxnSpPr>
          <p:spPr>
            <a:xfrm flipH="1">
              <a:off x="3019641" y="2832229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8363657"/>
      </p:ext>
    </p:extLst>
  </p:cSld>
  <p:clrMapOvr>
    <a:masterClrMapping/>
  </p:clrMapOvr>
  <p:transition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273" y="440754"/>
            <a:ext cx="8273803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endParaRPr lang="en-US" sz="2200" b="1" dirty="0">
              <a:solidFill>
                <a:srgbClr val="008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8DC79-A3D3-44FA-8026-325DDEBAC1A9}"/>
              </a:ext>
            </a:extLst>
          </p:cNvPr>
          <p:cNvCxnSpPr/>
          <p:nvPr/>
        </p:nvCxnSpPr>
        <p:spPr>
          <a:xfrm>
            <a:off x="3464608" y="2632495"/>
            <a:ext cx="10207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A6A9F6-0748-4E98-A27F-4D18D6C8F752}"/>
              </a:ext>
            </a:extLst>
          </p:cNvPr>
          <p:cNvSpPr txBox="1"/>
          <p:nvPr/>
        </p:nvSpPr>
        <p:spPr>
          <a:xfrm>
            <a:off x="1006996" y="3322238"/>
            <a:ext cx="6896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1B04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lộ tình yêu thương tha thiết</a:t>
            </a:r>
            <a:r>
              <a:rPr lang="en-US" sz="2800" b="1" dirty="0">
                <a:solidFill>
                  <a:srgbClr val="1B04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1B04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6" y="543872"/>
            <a:ext cx="288000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B49C5-0522-4CD1-B2C1-ACED440276B9}"/>
              </a:ext>
            </a:extLst>
          </p:cNvPr>
          <p:cNvSpPr txBox="1"/>
          <p:nvPr/>
        </p:nvSpPr>
        <p:spPr>
          <a:xfrm>
            <a:off x="617272" y="3316161"/>
            <a:ext cx="8273803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spc="-5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lang="en-US" sz="2200" b="1" dirty="0">
              <a:solidFill>
                <a:srgbClr val="1B04C8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8E098A-79BF-4CE0-9070-71968B6E8D08}"/>
              </a:ext>
            </a:extLst>
          </p:cNvPr>
          <p:cNvCxnSpPr>
            <a:cxnSpLocks/>
          </p:cNvCxnSpPr>
          <p:nvPr/>
        </p:nvCxnSpPr>
        <p:spPr>
          <a:xfrm flipH="1">
            <a:off x="8408039" y="3473937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EE8FAF-D8CE-46D8-9E8E-175EC8A880B8}"/>
              </a:ext>
            </a:extLst>
          </p:cNvPr>
          <p:cNvCxnSpPr>
            <a:cxnSpLocks/>
          </p:cNvCxnSpPr>
          <p:nvPr/>
        </p:nvCxnSpPr>
        <p:spPr>
          <a:xfrm flipH="1">
            <a:off x="2876368" y="4006026"/>
            <a:ext cx="88872" cy="322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AB7662-D5FA-4925-B79B-748F75B3AF01}"/>
              </a:ext>
            </a:extLst>
          </p:cNvPr>
          <p:cNvGrpSpPr/>
          <p:nvPr/>
        </p:nvGrpSpPr>
        <p:grpSpPr>
          <a:xfrm>
            <a:off x="6675001" y="3987685"/>
            <a:ext cx="90599" cy="337900"/>
            <a:chOff x="2947591" y="2821188"/>
            <a:chExt cx="145955" cy="3379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77BE116-5FB1-4CAA-B66B-E5E712CB63CF}"/>
                </a:ext>
              </a:extLst>
            </p:cNvPr>
            <p:cNvCxnSpPr/>
            <p:nvPr/>
          </p:nvCxnSpPr>
          <p:spPr>
            <a:xfrm flipH="1">
              <a:off x="2947591" y="2821188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0DBF83-6AF3-4540-AB4C-7405E7C0E033}"/>
                </a:ext>
              </a:extLst>
            </p:cNvPr>
            <p:cNvCxnSpPr/>
            <p:nvPr/>
          </p:nvCxnSpPr>
          <p:spPr>
            <a:xfrm flipH="1">
              <a:off x="3019641" y="2832229"/>
              <a:ext cx="73905" cy="326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567587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2050843" y="920739"/>
            <a:ext cx="5042313" cy="3302022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8" y="3046872"/>
              <a:ext cx="2345385" cy="7929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257175">
                <a:lnSpc>
                  <a:spcPct val="100000"/>
                </a:lnSpc>
                <a:defRPr/>
              </a:pPr>
              <a:r>
                <a:rPr lang="en-US" altLang="zh-CN" sz="2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Khởi</a:t>
              </a:r>
              <a:r>
                <a:rPr lang="en-US" altLang="zh-CN" sz="2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2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động</a:t>
              </a:r>
              <a:endParaRPr lang="zh-C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17" y="224636"/>
            <a:ext cx="82296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SAO BIỂN</a:t>
            </a:r>
          </a:p>
          <a:p>
            <a:pPr>
              <a:spcBef>
                <a:spcPts val="300"/>
              </a:spcBef>
            </a:pP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–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1400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2" y="602723"/>
            <a:ext cx="304770" cy="28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7" y="1437078"/>
            <a:ext cx="288000" cy="28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" y="326761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19137"/>
      </p:ext>
    </p:extLst>
  </p:cSld>
  <p:clrMapOvr>
    <a:masterClrMapping/>
  </p:clrMapOvr>
  <p:transition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84" y="228124"/>
            <a:ext cx="7095931" cy="4686167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" y="228124"/>
            <a:ext cx="2302669" cy="1668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14465" y="2571207"/>
            <a:ext cx="5750567" cy="942952"/>
          </a:xfrm>
          <a:prstGeom prst="rect">
            <a:avLst/>
          </a:prstGeom>
          <a:noFill/>
          <a:ln>
            <a:noFill/>
          </a:ln>
          <a:effectLst/>
        </p:spPr>
        <p:txBody>
          <a:bodyPr lIns="68562" tIns="34283" rIns="68562" bIns="34283" rtlCol="0" anchor="ctr"/>
          <a:lstStyle/>
          <a:p>
            <a:pPr algn="ctr" defTabSz="685615">
              <a:defRPr/>
            </a:pP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Trả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lời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câu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hỏi</a:t>
            </a:r>
            <a:endParaRPr lang="en-US" sz="54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F7AD75-D268-49F1-A03A-7B98112C415B}"/>
              </a:ext>
            </a:extLst>
          </p:cNvPr>
          <p:cNvSpPr txBox="1"/>
          <p:nvPr/>
        </p:nvSpPr>
        <p:spPr>
          <a:xfrm>
            <a:off x="973323" y="364268"/>
            <a:ext cx="7707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 biển đông người nhưng người đàn ông lại chú ý đến cậu bé?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BD9E0-FB91-4E3C-AFFF-2415E75FFD1C}"/>
              </a:ext>
            </a:extLst>
          </p:cNvPr>
          <p:cNvSpPr txBox="1"/>
          <p:nvPr/>
        </p:nvSpPr>
        <p:spPr>
          <a:xfrm>
            <a:off x="575825" y="1470935"/>
            <a:ext cx="8169250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lang="en-US" sz="2200" b="1" dirty="0">
              <a:solidFill>
                <a:srgbClr val="1B04C8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99AAF2-810E-45A3-8EF7-DF923DF98C80}"/>
              </a:ext>
            </a:extLst>
          </p:cNvPr>
          <p:cNvCxnSpPr/>
          <p:nvPr/>
        </p:nvCxnSpPr>
        <p:spPr>
          <a:xfrm>
            <a:off x="1365761" y="2730162"/>
            <a:ext cx="7062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F1887-FC23-4A99-8CDF-2605B953C051}"/>
              </a:ext>
            </a:extLst>
          </p:cNvPr>
          <p:cNvCxnSpPr>
            <a:cxnSpLocks/>
          </p:cNvCxnSpPr>
          <p:nvPr/>
        </p:nvCxnSpPr>
        <p:spPr>
          <a:xfrm>
            <a:off x="686514" y="3159293"/>
            <a:ext cx="2115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5" y="1556176"/>
            <a:ext cx="304770" cy="288000"/>
          </a:xfrm>
          <a:prstGeom prst="rect">
            <a:avLst/>
          </a:prstGeom>
        </p:spPr>
      </p:pic>
      <p:pic>
        <p:nvPicPr>
          <p:cNvPr id="8" name="Picture 7" descr="20210409090849_wm_shs-tieng-viet-2-tap-1">
            <a:extLst>
              <a:ext uri="{FF2B5EF4-FFF2-40B4-BE49-F238E27FC236}">
                <a16:creationId xmlns:a16="http://schemas.microsoft.com/office/drawing/2014/main" id="{DF56A91E-9AEB-442A-A4AD-B53A5F582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5" t="20433" r="84827" b="75049"/>
          <a:stretch/>
        </p:blipFill>
        <p:spPr bwMode="auto">
          <a:xfrm>
            <a:off x="508926" y="473128"/>
            <a:ext cx="544599" cy="530723"/>
          </a:xfrm>
          <a:prstGeom prst="roundRect">
            <a:avLst>
              <a:gd name="adj" fmla="val 330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06950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31A861-0051-46D1-9B93-204D6AA65BDF}"/>
              </a:ext>
            </a:extLst>
          </p:cNvPr>
          <p:cNvSpPr txBox="1"/>
          <p:nvPr/>
        </p:nvSpPr>
        <p:spPr>
          <a:xfrm>
            <a:off x="601878" y="442087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đến gần ông thấy cậu bé đang làm gì?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57E18-ECBB-4B82-B66F-563EC226EC36}"/>
              </a:ext>
            </a:extLst>
          </p:cNvPr>
          <p:cNvSpPr txBox="1"/>
          <p:nvPr/>
        </p:nvSpPr>
        <p:spPr>
          <a:xfrm>
            <a:off x="601878" y="1022423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ậu thấy những con sao biển sắp chết vì thiếu nước, cậu muốn giúp chúng.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1A861-0051-46D1-9B93-204D6AA65BDF}"/>
              </a:ext>
            </a:extLst>
          </p:cNvPr>
          <p:cNvSpPr txBox="1"/>
          <p:nvPr/>
        </p:nvSpPr>
        <p:spPr>
          <a:xfrm>
            <a:off x="601878" y="464407"/>
            <a:ext cx="690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072132-F8BA-46BF-85F4-8B98B9BF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70" y="2608333"/>
            <a:ext cx="3259088" cy="2093080"/>
          </a:xfrm>
          <a:prstGeom prst="rect">
            <a:avLst/>
          </a:prstGeom>
          <a:ln w="28575"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E999E35-8586-4222-93F4-822B19F461B0}"/>
              </a:ext>
            </a:extLst>
          </p:cNvPr>
          <p:cNvSpPr/>
          <p:nvPr/>
        </p:nvSpPr>
        <p:spPr>
          <a:xfrm>
            <a:off x="7260834" y="3582692"/>
            <a:ext cx="474774" cy="40792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1ADF3E-9F06-4FD9-AA1E-B9ACA9A2881D}"/>
              </a:ext>
            </a:extLst>
          </p:cNvPr>
          <p:cNvSpPr/>
          <p:nvPr/>
        </p:nvSpPr>
        <p:spPr>
          <a:xfrm>
            <a:off x="539478" y="1022423"/>
            <a:ext cx="8065043" cy="159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325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94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7" grpId="0" animBg="1"/>
      <p:bldP spid="18" grpId="0" animBg="1"/>
      <p:bldP spid="1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8" y="2307044"/>
            <a:ext cx="4258140" cy="2734700"/>
          </a:xfrm>
          <a:prstGeom prst="rect">
            <a:avLst/>
          </a:prstGeom>
        </p:spPr>
      </p:pic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5" t="20433" r="84827" b="75049"/>
          <a:stretch/>
        </p:blipFill>
        <p:spPr bwMode="auto">
          <a:xfrm>
            <a:off x="0" y="596403"/>
            <a:ext cx="539917" cy="526160"/>
          </a:xfrm>
          <a:prstGeom prst="roundRect">
            <a:avLst>
              <a:gd name="adj" fmla="val 330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2151" y="380052"/>
            <a:ext cx="827318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498233" y="1244227"/>
            <a:ext cx="4258140" cy="1119967"/>
          </a:xfrm>
          <a:prstGeom prst="wedgeRoundRectCallout">
            <a:avLst>
              <a:gd name="adj1" fmla="val -41078"/>
              <a:gd name="adj2" fmla="val 870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63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1DC4DB-0A01-45A0-BA19-60550D2B7562}"/>
              </a:ext>
            </a:extLst>
          </p:cNvPr>
          <p:cNvSpPr txBox="1"/>
          <p:nvPr/>
        </p:nvSpPr>
        <p:spPr>
          <a:xfrm>
            <a:off x="802942" y="266162"/>
            <a:ext cx="8009583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nói suy nghĩ của mình về việc làm của cậu bé?</a:t>
            </a:r>
          </a:p>
        </p:txBody>
      </p:sp>
      <p:sp>
        <p:nvSpPr>
          <p:cNvPr id="4" name="文本框 37">
            <a:extLst>
              <a:ext uri="{FF2B5EF4-FFF2-40B4-BE49-F238E27FC236}">
                <a16:creationId xmlns:a16="http://schemas.microsoft.com/office/drawing/2014/main" id="{28C58717-14CB-4361-AE7C-BB1D93F44857}"/>
              </a:ext>
            </a:extLst>
          </p:cNvPr>
          <p:cNvSpPr txBox="1"/>
          <p:nvPr/>
        </p:nvSpPr>
        <p:spPr>
          <a:xfrm>
            <a:off x="462170" y="1411045"/>
            <a:ext cx="8219660" cy="1126462"/>
          </a:xfrm>
          <a:prstGeom prst="rect">
            <a:avLst/>
          </a:prstGeom>
          <a:noFill/>
          <a:ln>
            <a:solidFill>
              <a:srgbClr val="1B0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37">
            <a:extLst>
              <a:ext uri="{FF2B5EF4-FFF2-40B4-BE49-F238E27FC236}">
                <a16:creationId xmlns:a16="http://schemas.microsoft.com/office/drawing/2014/main" id="{FDB9A457-019A-4B25-B89D-45B5DA73947B}"/>
              </a:ext>
            </a:extLst>
          </p:cNvPr>
          <p:cNvSpPr txBox="1"/>
          <p:nvPr/>
        </p:nvSpPr>
        <p:spPr>
          <a:xfrm>
            <a:off x="3053791" y="563850"/>
            <a:ext cx="2508287" cy="597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01FE7-46C6-404A-A28D-7E2ED0B516E2}"/>
              </a:ext>
            </a:extLst>
          </p:cNvPr>
          <p:cNvSpPr txBox="1"/>
          <p:nvPr/>
        </p:nvSpPr>
        <p:spPr>
          <a:xfrm>
            <a:off x="3087527" y="2386524"/>
            <a:ext cx="1962223" cy="7018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76E00-B0BC-491D-9A93-AC5EE2F3337A}"/>
              </a:ext>
            </a:extLst>
          </p:cNvPr>
          <p:cNvSpPr txBox="1"/>
          <p:nvPr/>
        </p:nvSpPr>
        <p:spPr>
          <a:xfrm>
            <a:off x="648563" y="3670546"/>
            <a:ext cx="671982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55"/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37E84C-22BF-4255-8FAB-DF2810E4859C}"/>
              </a:ext>
            </a:extLst>
          </p:cNvPr>
          <p:cNvSpPr txBox="1"/>
          <p:nvPr/>
        </p:nvSpPr>
        <p:spPr>
          <a:xfrm>
            <a:off x="592840" y="2974333"/>
            <a:ext cx="4466849" cy="7018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55">
              <a:lnSpc>
                <a:spcPct val="150000"/>
              </a:lnSpc>
            </a:pP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3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519A79-8C46-407F-A156-E1EF3732195A}"/>
              </a:ext>
            </a:extLst>
          </p:cNvPr>
          <p:cNvSpPr/>
          <p:nvPr/>
        </p:nvSpPr>
        <p:spPr>
          <a:xfrm>
            <a:off x="648563" y="4224544"/>
            <a:ext cx="562882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3953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17" y="224636"/>
            <a:ext cx="82296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SAO BIỂN</a:t>
            </a:r>
          </a:p>
          <a:p>
            <a:pPr>
              <a:spcBef>
                <a:spcPts val="300"/>
              </a:spcBef>
            </a:pP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–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b="1" spc="-60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5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5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spc="-60" dirty="0" err="1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b="1" spc="-60" dirty="0">
                <a:solidFill>
                  <a:srgbClr val="008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1400" b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1400" b="1" i="1" spc="-6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1400" b="1" i="1" spc="-6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2" y="602723"/>
            <a:ext cx="304770" cy="28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7" y="1437078"/>
            <a:ext cx="288000" cy="28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" y="326761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50627"/>
      </p:ext>
    </p:extLst>
  </p:cSld>
  <p:clrMapOvr>
    <a:masterClrMapping/>
  </p:clrMapOvr>
  <p:transition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84" y="228124"/>
            <a:ext cx="7095931" cy="4686167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" y="228124"/>
            <a:ext cx="2302669" cy="1668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14465" y="2571207"/>
            <a:ext cx="5750567" cy="942952"/>
          </a:xfrm>
          <a:prstGeom prst="rect">
            <a:avLst/>
          </a:prstGeom>
          <a:noFill/>
          <a:ln>
            <a:noFill/>
          </a:ln>
          <a:effectLst/>
        </p:spPr>
        <p:txBody>
          <a:bodyPr lIns="68562" tIns="34283" rIns="68562" bIns="34283" rtlCol="0" anchor="ctr"/>
          <a:lstStyle/>
          <a:p>
            <a:pPr algn="ctr" defTabSz="685615">
              <a:defRPr/>
            </a:pP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Luyện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tập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bản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đọc</a:t>
            </a:r>
            <a:endParaRPr lang="en-US" sz="54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DD63C62-5135-4BCF-9340-C64B03EAD6FA}"/>
              </a:ext>
            </a:extLst>
          </p:cNvPr>
          <p:cNvGrpSpPr/>
          <p:nvPr/>
        </p:nvGrpSpPr>
        <p:grpSpPr>
          <a:xfrm>
            <a:off x="560678" y="526780"/>
            <a:ext cx="374042" cy="421184"/>
            <a:chOff x="1812964" y="1781988"/>
            <a:chExt cx="1175787" cy="122511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22F5AF-14F4-4B7E-A93D-D7688B4C7117}"/>
                </a:ext>
              </a:extLst>
            </p:cNvPr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1DCFC04-6C9D-4A52-AADB-979A2708F3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0006920-860A-4A61-933C-671E91E4A803}"/>
              </a:ext>
            </a:extLst>
          </p:cNvPr>
          <p:cNvSpPr/>
          <p:nvPr/>
        </p:nvSpPr>
        <p:spPr>
          <a:xfrm>
            <a:off x="930909" y="452128"/>
            <a:ext cx="7354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CFDD3A5A-5169-4643-B638-98448DE282D4}"/>
              </a:ext>
            </a:extLst>
          </p:cNvPr>
          <p:cNvSpPr/>
          <p:nvPr/>
        </p:nvSpPr>
        <p:spPr>
          <a:xfrm>
            <a:off x="426250" y="1313661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cúi xuống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EC3CC4F0-1DA2-4AB0-BDDF-C3576B930639}"/>
              </a:ext>
            </a:extLst>
          </p:cNvPr>
          <p:cNvSpPr/>
          <p:nvPr/>
        </p:nvSpPr>
        <p:spPr>
          <a:xfrm>
            <a:off x="411735" y="2351432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sz="2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lang="en-US" sz="2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41">
            <a:extLst>
              <a:ext uri="{FF2B5EF4-FFF2-40B4-BE49-F238E27FC236}">
                <a16:creationId xmlns:a16="http://schemas.microsoft.com/office/drawing/2014/main" id="{A1935803-3E25-40B9-B226-2BB581314B32}"/>
              </a:ext>
            </a:extLst>
          </p:cNvPr>
          <p:cNvSpPr/>
          <p:nvPr/>
        </p:nvSpPr>
        <p:spPr>
          <a:xfrm>
            <a:off x="426249" y="3389204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</a:p>
        </p:txBody>
      </p:sp>
      <p:sp>
        <p:nvSpPr>
          <p:cNvPr id="13" name="Rounded Rectangle 42">
            <a:extLst>
              <a:ext uri="{FF2B5EF4-FFF2-40B4-BE49-F238E27FC236}">
                <a16:creationId xmlns:a16="http://schemas.microsoft.com/office/drawing/2014/main" id="{804A57DC-9501-4075-B93F-3D8C306EF7E9}"/>
              </a:ext>
            </a:extLst>
          </p:cNvPr>
          <p:cNvSpPr/>
          <p:nvPr/>
        </p:nvSpPr>
        <p:spPr>
          <a:xfrm>
            <a:off x="3363835" y="1313660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endParaRPr lang="en-US" sz="2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43">
            <a:extLst>
              <a:ext uri="{FF2B5EF4-FFF2-40B4-BE49-F238E27FC236}">
                <a16:creationId xmlns:a16="http://schemas.microsoft.com/office/drawing/2014/main" id="{78714AEC-8DEA-4AE4-98AE-39BF761B5C8A}"/>
              </a:ext>
            </a:extLst>
          </p:cNvPr>
          <p:cNvSpPr/>
          <p:nvPr/>
        </p:nvSpPr>
        <p:spPr>
          <a:xfrm>
            <a:off x="3363834" y="2339144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endParaRPr lang="en-US" sz="2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4">
            <a:extLst>
              <a:ext uri="{FF2B5EF4-FFF2-40B4-BE49-F238E27FC236}">
                <a16:creationId xmlns:a16="http://schemas.microsoft.com/office/drawing/2014/main" id="{F34624BD-1E3B-42E6-A271-5B0EF13EE9BE}"/>
              </a:ext>
            </a:extLst>
          </p:cNvPr>
          <p:cNvSpPr/>
          <p:nvPr/>
        </p:nvSpPr>
        <p:spPr>
          <a:xfrm>
            <a:off x="3363833" y="3442812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</a:t>
            </a:r>
          </a:p>
        </p:txBody>
      </p:sp>
      <p:sp>
        <p:nvSpPr>
          <p:cNvPr id="16" name="Rounded Rectangle 45">
            <a:extLst>
              <a:ext uri="{FF2B5EF4-FFF2-40B4-BE49-F238E27FC236}">
                <a16:creationId xmlns:a16="http://schemas.microsoft.com/office/drawing/2014/main" id="{A597B09E-C8BC-414E-B83E-29FF689B062C}"/>
              </a:ext>
            </a:extLst>
          </p:cNvPr>
          <p:cNvSpPr/>
          <p:nvPr/>
        </p:nvSpPr>
        <p:spPr>
          <a:xfrm>
            <a:off x="6325329" y="1313038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8E843063-29B8-45BE-BD3A-77D2A41BE811}"/>
              </a:ext>
            </a:extLst>
          </p:cNvPr>
          <p:cNvSpPr/>
          <p:nvPr/>
        </p:nvSpPr>
        <p:spPr>
          <a:xfrm>
            <a:off x="6325329" y="2339143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 biển</a:t>
            </a:r>
          </a:p>
        </p:txBody>
      </p:sp>
      <p:sp>
        <p:nvSpPr>
          <p:cNvPr id="18" name="Rounded Rectangle 47">
            <a:extLst>
              <a:ext uri="{FF2B5EF4-FFF2-40B4-BE49-F238E27FC236}">
                <a16:creationId xmlns:a16="http://schemas.microsoft.com/office/drawing/2014/main" id="{31012159-630C-48F8-BD50-A4557E228826}"/>
              </a:ext>
            </a:extLst>
          </p:cNvPr>
          <p:cNvSpPr/>
          <p:nvPr/>
        </p:nvSpPr>
        <p:spPr>
          <a:xfrm>
            <a:off x="6325329" y="3442811"/>
            <a:ext cx="2316429" cy="6720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 lại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18579" y="4091351"/>
            <a:ext cx="7216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2366124" y="1378887"/>
            <a:ext cx="450119" cy="439691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5018033" y="1345377"/>
            <a:ext cx="450119" cy="439691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039682" y="1324766"/>
            <a:ext cx="450119" cy="439691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2150702" y="2409446"/>
            <a:ext cx="450119" cy="439691"/>
          </a:xfrm>
          <a:prstGeom prst="rect">
            <a:avLst/>
          </a:prstGeom>
          <a:noFill/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059978" y="3442811"/>
            <a:ext cx="450119" cy="439691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2549638" y="848868"/>
            <a:ext cx="5172129" cy="0"/>
          </a:xfrm>
          <a:prstGeom prst="line">
            <a:avLst/>
          </a:prstGeom>
          <a:ln w="28575">
            <a:solidFill>
              <a:srgbClr val="1B0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767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F70E30-B1DA-42AC-A5E0-17FE05F80A57}"/>
              </a:ext>
            </a:extLst>
          </p:cNvPr>
          <p:cNvSpPr/>
          <p:nvPr/>
        </p:nvSpPr>
        <p:spPr>
          <a:xfrm>
            <a:off x="457200" y="416568"/>
            <a:ext cx="8229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AB2C4-BFEF-47D8-9930-89AB6A49E0DB}"/>
              </a:ext>
            </a:extLst>
          </p:cNvPr>
          <p:cNvSpPr/>
          <p:nvPr/>
        </p:nvSpPr>
        <p:spPr>
          <a:xfrm>
            <a:off x="457201" y="1715185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1B04C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.”</a:t>
            </a:r>
            <a:endParaRPr lang="en-US" sz="3200" b="1" dirty="0">
              <a:solidFill>
                <a:srgbClr val="1B04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418088"/>
            <a:ext cx="8991600" cy="2725412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01600" y="0"/>
            <a:ext cx="9123680" cy="353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108451" y="2383658"/>
            <a:ext cx="3055686" cy="244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65961" y="1879596"/>
            <a:ext cx="5092065" cy="4714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17909" indent="-417909" algn="ctr" defTabSz="514350">
              <a:buFontTx/>
              <a:buAutoNum type="arabicPeriod"/>
              <a:defRPr/>
            </a:pPr>
            <a:r>
              <a:rPr lang="en-US" sz="2025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917915" y="165325"/>
            <a:ext cx="4442813" cy="662746"/>
          </a:xfrm>
          <a:prstGeom prst="rect">
            <a:avLst/>
          </a:prstGeom>
        </p:spPr>
        <p:txBody>
          <a:bodyPr wrap="square" lIns="68580" tIns="34290" rIns="68580" bIns="3429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3306685" y="1998050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20876" y="1111085"/>
            <a:ext cx="616733" cy="43017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137609" y="946112"/>
            <a:ext cx="4442813" cy="87932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139321" y="2407538"/>
            <a:ext cx="671333" cy="4914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3810654" y="2015336"/>
            <a:ext cx="5253833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339907" y="3907468"/>
            <a:ext cx="671333" cy="49142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084983" y="3737113"/>
            <a:ext cx="5059017" cy="108615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endParaRPr lang="zh-CN" alt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59" y="811493"/>
            <a:ext cx="5860740" cy="3669243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3" y="3221237"/>
            <a:ext cx="3956207" cy="1580696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57" y="1992988"/>
            <a:ext cx="4277885" cy="366924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15" y="1183434"/>
            <a:ext cx="1403335" cy="1075516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35" y="-79205"/>
            <a:ext cx="1285820" cy="1435557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941"/>
            <a:ext cx="1172832" cy="992396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54193"/>
            <a:ext cx="639009" cy="1031129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58" y="490349"/>
            <a:ext cx="1403335" cy="1075516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80" y="-174430"/>
            <a:ext cx="2121619" cy="1626008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851379" y="2883489"/>
            <a:ext cx="3835151" cy="18107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4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41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6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48799" y="-5947"/>
            <a:ext cx="9303577" cy="336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97088" y="278539"/>
            <a:ext cx="5149823" cy="642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723" y="1476096"/>
            <a:ext cx="2812922" cy="640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3775" y="1466878"/>
            <a:ext cx="2644729" cy="642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8685" y="1466879"/>
            <a:ext cx="2468047" cy="642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4463" y="707231"/>
            <a:ext cx="342900" cy="3429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7306" y="1478756"/>
            <a:ext cx="342900" cy="3429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51150" y="5229225"/>
            <a:ext cx="342900" cy="3429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0435" y="1338912"/>
            <a:ext cx="342900" cy="3429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786063" y="2228850"/>
            <a:ext cx="3429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397" y="3347225"/>
            <a:ext cx="10040797" cy="188264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471738" y="1971675"/>
            <a:ext cx="1029461" cy="139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7146911" y="2655217"/>
            <a:ext cx="3192668" cy="204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2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9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9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3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8001" y="4502"/>
            <a:ext cx="9127998" cy="513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3151" y="2528887"/>
            <a:ext cx="1127071" cy="128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17261" y="336327"/>
            <a:ext cx="6023153" cy="11512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741" y="1681812"/>
            <a:ext cx="1628378" cy="6339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6686" y="1691249"/>
            <a:ext cx="1870783" cy="633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9910" y="1681812"/>
            <a:ext cx="2262065" cy="6339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929438" y="2743200"/>
            <a:ext cx="3086100" cy="170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14463" y="707231"/>
            <a:ext cx="342900" cy="3429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7306" y="1478756"/>
            <a:ext cx="342900" cy="3429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51150" y="5229225"/>
            <a:ext cx="342900" cy="3429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40435" y="1338912"/>
            <a:ext cx="342900" cy="3429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786063" y="222885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2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7" fill="hold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7" fill="hold">
                                          <p:stCondLst>
                                            <p:cond delay="73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7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7" fill="hold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9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32" dur="29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96942" y="1"/>
            <a:ext cx="8889459" cy="394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16224" y="231399"/>
            <a:ext cx="5993265" cy="903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nhủ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4865" y="1583777"/>
            <a:ext cx="2365695" cy="649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23284" y="1546220"/>
            <a:ext cx="2572783" cy="699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82092" y="1567790"/>
            <a:ext cx="1947176" cy="6610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400" b="1" dirty="0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solidFill>
                  <a:srgbClr val="1B04C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endParaRPr lang="en-US" sz="2400" b="1" dirty="0">
              <a:solidFill>
                <a:srgbClr val="1B04C8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4463" y="707231"/>
            <a:ext cx="342900" cy="3429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7306" y="1478756"/>
            <a:ext cx="342900" cy="3429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44819" y="5695555"/>
            <a:ext cx="377190" cy="37719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34104" y="1805242"/>
            <a:ext cx="377190" cy="37719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786063" y="2228850"/>
            <a:ext cx="3429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881"/>
            <a:ext cx="9143999" cy="141277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363674" y="2582029"/>
            <a:ext cx="1044238" cy="98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585947" y="2331532"/>
            <a:ext cx="3394710" cy="27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7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23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9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3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1837"/>
            <a:ext cx="9143999" cy="1871663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1150" y="5229225"/>
            <a:ext cx="342900" cy="3429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0435" y="1338912"/>
            <a:ext cx="342900" cy="3429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20374" y="0"/>
            <a:ext cx="9356199" cy="363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9151056" y="1971675"/>
            <a:ext cx="3086100" cy="247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42" y="925350"/>
            <a:ext cx="7059516" cy="2816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1689652" y="385216"/>
            <a:ext cx="689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B47307-A160-4EAD-8062-481B0726CFF6}"/>
              </a:ext>
            </a:extLst>
          </p:cNvPr>
          <p:cNvSpPr/>
          <p:nvPr/>
        </p:nvSpPr>
        <p:spPr>
          <a:xfrm>
            <a:off x="2315818" y="2289803"/>
            <a:ext cx="1782188" cy="12703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srgbClr val="FF0000"/>
              </a:solidFill>
              <a:latin typeface="Times New Roman" panose="02020603050405020304" pitchFamily="18" charset="0"/>
              <a:ea typeface="微软雅黑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35C323-5FE3-44A7-A80D-997FE75C27A9}"/>
              </a:ext>
            </a:extLst>
          </p:cNvPr>
          <p:cNvSpPr/>
          <p:nvPr/>
        </p:nvSpPr>
        <p:spPr>
          <a:xfrm>
            <a:off x="5045996" y="2158592"/>
            <a:ext cx="1907594" cy="1572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srgbClr val="FFFFFF"/>
              </a:solidFill>
              <a:latin typeface="Times New Roman" panose="02020603050405020304" pitchFamily="18" charset="0"/>
              <a:ea typeface="微软雅黑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1234377" y="3831479"/>
            <a:ext cx="3081130" cy="744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51435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4828494" y="3814475"/>
            <a:ext cx="3273264" cy="744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51435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rác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7A3B98D4-B6CB-43DA-9F04-01037AA01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852028"/>
            <a:ext cx="9144000" cy="3163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C37DBB-5937-48F0-A718-0F75E01F7136}"/>
              </a:ext>
            </a:extLst>
          </p:cNvPr>
          <p:cNvGrpSpPr/>
          <p:nvPr/>
        </p:nvGrpSpPr>
        <p:grpSpPr>
          <a:xfrm>
            <a:off x="0" y="0"/>
            <a:ext cx="9144000" cy="368301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7FA3C664-7ADE-4570-8A02-5AB5E0519650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8CEC247D-9446-4420-BF54-B46FD50D1D45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2"/>
          <p:cNvSpPr/>
          <p:nvPr/>
        </p:nvSpPr>
        <p:spPr>
          <a:xfrm rot="3850843">
            <a:off x="2865319" y="178128"/>
            <a:ext cx="814714" cy="578339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365366" h="1551565">
                <a:moveTo>
                  <a:pt x="380010" y="0"/>
                </a:moveTo>
                <a:lnTo>
                  <a:pt x="2365366" y="1353788"/>
                </a:lnTo>
                <a:lnTo>
                  <a:pt x="2151610" y="1551565"/>
                </a:lnTo>
                <a:lnTo>
                  <a:pt x="0" y="577789"/>
                </a:lnTo>
                <a:lnTo>
                  <a:pt x="380010" y="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Oval 69"/>
          <p:cNvSpPr>
            <a:spLocks noChangeArrowheads="1"/>
          </p:cNvSpPr>
          <p:nvPr/>
        </p:nvSpPr>
        <p:spPr bwMode="auto">
          <a:xfrm>
            <a:off x="2789804" y="1061743"/>
            <a:ext cx="832247" cy="832247"/>
          </a:xfrm>
          <a:prstGeom prst="ellipse">
            <a:avLst/>
          </a:prstGeom>
          <a:solidFill>
            <a:srgbClr val="E1B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Freeform 70"/>
          <p:cNvSpPr>
            <a:spLocks noEditPoints="1"/>
          </p:cNvSpPr>
          <p:nvPr/>
        </p:nvSpPr>
        <p:spPr bwMode="auto">
          <a:xfrm>
            <a:off x="2773729" y="1045667"/>
            <a:ext cx="864394" cy="864394"/>
          </a:xfrm>
          <a:custGeom>
            <a:avLst/>
            <a:gdLst>
              <a:gd name="T0" fmla="*/ 832 w 1664"/>
              <a:gd name="T1" fmla="*/ 1632 h 1664"/>
              <a:gd name="T2" fmla="*/ 32 w 1664"/>
              <a:gd name="T3" fmla="*/ 832 h 1664"/>
              <a:gd name="T4" fmla="*/ 832 w 1664"/>
              <a:gd name="T5" fmla="*/ 32 h 1664"/>
              <a:gd name="T6" fmla="*/ 1632 w 1664"/>
              <a:gd name="T7" fmla="*/ 832 h 1664"/>
              <a:gd name="T8" fmla="*/ 832 w 1664"/>
              <a:gd name="T9" fmla="*/ 1632 h 1664"/>
              <a:gd name="T10" fmla="*/ 832 w 1664"/>
              <a:gd name="T11" fmla="*/ 0 h 1664"/>
              <a:gd name="T12" fmla="*/ 0 w 1664"/>
              <a:gd name="T13" fmla="*/ 832 h 1664"/>
              <a:gd name="T14" fmla="*/ 832 w 1664"/>
              <a:gd name="T15" fmla="*/ 1664 h 1664"/>
              <a:gd name="T16" fmla="*/ 1664 w 1664"/>
              <a:gd name="T17" fmla="*/ 832 h 1664"/>
              <a:gd name="T18" fmla="*/ 832 w 1664"/>
              <a:gd name="T19" fmla="*/ 0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64" h="1664">
                <a:moveTo>
                  <a:pt x="832" y="1632"/>
                </a:moveTo>
                <a:cubicBezTo>
                  <a:pt x="390" y="1632"/>
                  <a:pt x="32" y="1274"/>
                  <a:pt x="32" y="832"/>
                </a:cubicBezTo>
                <a:cubicBezTo>
                  <a:pt x="32" y="390"/>
                  <a:pt x="390" y="32"/>
                  <a:pt x="832" y="32"/>
                </a:cubicBezTo>
                <a:cubicBezTo>
                  <a:pt x="1273" y="32"/>
                  <a:pt x="1632" y="390"/>
                  <a:pt x="1632" y="832"/>
                </a:cubicBezTo>
                <a:cubicBezTo>
                  <a:pt x="1632" y="1274"/>
                  <a:pt x="1273" y="1632"/>
                  <a:pt x="832" y="1632"/>
                </a:cubicBezTo>
                <a:moveTo>
                  <a:pt x="832" y="0"/>
                </a:moveTo>
                <a:cubicBezTo>
                  <a:pt x="373" y="0"/>
                  <a:pt x="0" y="374"/>
                  <a:pt x="0" y="832"/>
                </a:cubicBezTo>
                <a:cubicBezTo>
                  <a:pt x="0" y="1291"/>
                  <a:pt x="373" y="1664"/>
                  <a:pt x="832" y="1664"/>
                </a:cubicBezTo>
                <a:cubicBezTo>
                  <a:pt x="1290" y="1664"/>
                  <a:pt x="1664" y="1291"/>
                  <a:pt x="1664" y="832"/>
                </a:cubicBezTo>
                <a:cubicBezTo>
                  <a:pt x="1664" y="374"/>
                  <a:pt x="1290" y="0"/>
                  <a:pt x="832" y="0"/>
                </a:cubicBezTo>
              </a:path>
            </a:pathLst>
          </a:custGeom>
          <a:solidFill>
            <a:srgbClr val="DDE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Freeform 71"/>
          <p:cNvSpPr>
            <a:spLocks noEditPoints="1"/>
          </p:cNvSpPr>
          <p:nvPr/>
        </p:nvSpPr>
        <p:spPr bwMode="auto">
          <a:xfrm>
            <a:off x="2789804" y="1061743"/>
            <a:ext cx="832247" cy="832247"/>
          </a:xfrm>
          <a:custGeom>
            <a:avLst/>
            <a:gdLst>
              <a:gd name="T0" fmla="*/ 800 w 1600"/>
              <a:gd name="T1" fmla="*/ 1568 h 1600"/>
              <a:gd name="T2" fmla="*/ 32 w 1600"/>
              <a:gd name="T3" fmla="*/ 800 h 1600"/>
              <a:gd name="T4" fmla="*/ 800 w 1600"/>
              <a:gd name="T5" fmla="*/ 32 h 1600"/>
              <a:gd name="T6" fmla="*/ 1568 w 1600"/>
              <a:gd name="T7" fmla="*/ 800 h 1600"/>
              <a:gd name="T8" fmla="*/ 800 w 1600"/>
              <a:gd name="T9" fmla="*/ 1568 h 1600"/>
              <a:gd name="T10" fmla="*/ 800 w 1600"/>
              <a:gd name="T11" fmla="*/ 0 h 1600"/>
              <a:gd name="T12" fmla="*/ 0 w 1600"/>
              <a:gd name="T13" fmla="*/ 800 h 1600"/>
              <a:gd name="T14" fmla="*/ 800 w 1600"/>
              <a:gd name="T15" fmla="*/ 1600 h 1600"/>
              <a:gd name="T16" fmla="*/ 1600 w 1600"/>
              <a:gd name="T17" fmla="*/ 800 h 1600"/>
              <a:gd name="T18" fmla="*/ 800 w 1600"/>
              <a:gd name="T19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0" h="1600">
                <a:moveTo>
                  <a:pt x="800" y="1568"/>
                </a:moveTo>
                <a:cubicBezTo>
                  <a:pt x="376" y="1568"/>
                  <a:pt x="32" y="1224"/>
                  <a:pt x="32" y="800"/>
                </a:cubicBezTo>
                <a:cubicBezTo>
                  <a:pt x="32" y="377"/>
                  <a:pt x="376" y="32"/>
                  <a:pt x="800" y="32"/>
                </a:cubicBezTo>
                <a:cubicBezTo>
                  <a:pt x="1223" y="32"/>
                  <a:pt x="1568" y="377"/>
                  <a:pt x="1568" y="800"/>
                </a:cubicBezTo>
                <a:cubicBezTo>
                  <a:pt x="1568" y="1224"/>
                  <a:pt x="1223" y="1568"/>
                  <a:pt x="800" y="1568"/>
                </a:cubicBezTo>
                <a:moveTo>
                  <a:pt x="800" y="0"/>
                </a:moveTo>
                <a:cubicBezTo>
                  <a:pt x="358" y="0"/>
                  <a:pt x="0" y="358"/>
                  <a:pt x="0" y="800"/>
                </a:cubicBezTo>
                <a:cubicBezTo>
                  <a:pt x="0" y="1242"/>
                  <a:pt x="358" y="1600"/>
                  <a:pt x="800" y="1600"/>
                </a:cubicBezTo>
                <a:cubicBezTo>
                  <a:pt x="1241" y="1600"/>
                  <a:pt x="1600" y="1242"/>
                  <a:pt x="1600" y="800"/>
                </a:cubicBezTo>
                <a:cubicBezTo>
                  <a:pt x="1600" y="358"/>
                  <a:pt x="1241" y="0"/>
                  <a:pt x="800" y="0"/>
                </a:cubicBezTo>
              </a:path>
            </a:pathLst>
          </a:custGeom>
          <a:solidFill>
            <a:srgbClr val="EFDB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Freeform 72"/>
          <p:cNvSpPr>
            <a:spLocks noEditPoints="1"/>
          </p:cNvSpPr>
          <p:nvPr/>
        </p:nvSpPr>
        <p:spPr bwMode="auto">
          <a:xfrm>
            <a:off x="2729974" y="1001914"/>
            <a:ext cx="951012" cy="951905"/>
          </a:xfrm>
          <a:custGeom>
            <a:avLst/>
            <a:gdLst>
              <a:gd name="T0" fmla="*/ 916 w 1831"/>
              <a:gd name="T1" fmla="*/ 1760 h 1830"/>
              <a:gd name="T2" fmla="*/ 71 w 1831"/>
              <a:gd name="T3" fmla="*/ 915 h 1830"/>
              <a:gd name="T4" fmla="*/ 916 w 1831"/>
              <a:gd name="T5" fmla="*/ 70 h 1830"/>
              <a:gd name="T6" fmla="*/ 1760 w 1831"/>
              <a:gd name="T7" fmla="*/ 915 h 1830"/>
              <a:gd name="T8" fmla="*/ 916 w 1831"/>
              <a:gd name="T9" fmla="*/ 1760 h 1830"/>
              <a:gd name="T10" fmla="*/ 916 w 1831"/>
              <a:gd name="T11" fmla="*/ 0 h 1830"/>
              <a:gd name="T12" fmla="*/ 0 w 1831"/>
              <a:gd name="T13" fmla="*/ 915 h 1830"/>
              <a:gd name="T14" fmla="*/ 916 w 1831"/>
              <a:gd name="T15" fmla="*/ 1830 h 1830"/>
              <a:gd name="T16" fmla="*/ 1831 w 1831"/>
              <a:gd name="T17" fmla="*/ 915 h 1830"/>
              <a:gd name="T18" fmla="*/ 916 w 1831"/>
              <a:gd name="T19" fmla="*/ 0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31" h="1830">
                <a:moveTo>
                  <a:pt x="916" y="1760"/>
                </a:moveTo>
                <a:cubicBezTo>
                  <a:pt x="450" y="1760"/>
                  <a:pt x="71" y="1381"/>
                  <a:pt x="71" y="915"/>
                </a:cubicBezTo>
                <a:cubicBezTo>
                  <a:pt x="71" y="449"/>
                  <a:pt x="450" y="70"/>
                  <a:pt x="916" y="70"/>
                </a:cubicBezTo>
                <a:cubicBezTo>
                  <a:pt x="1381" y="70"/>
                  <a:pt x="1760" y="449"/>
                  <a:pt x="1760" y="915"/>
                </a:cubicBezTo>
                <a:cubicBezTo>
                  <a:pt x="1760" y="1381"/>
                  <a:pt x="1381" y="1760"/>
                  <a:pt x="916" y="1760"/>
                </a:cubicBezTo>
                <a:moveTo>
                  <a:pt x="916" y="0"/>
                </a:moveTo>
                <a:cubicBezTo>
                  <a:pt x="411" y="0"/>
                  <a:pt x="0" y="411"/>
                  <a:pt x="0" y="915"/>
                </a:cubicBezTo>
                <a:cubicBezTo>
                  <a:pt x="0" y="1420"/>
                  <a:pt x="411" y="1830"/>
                  <a:pt x="916" y="1830"/>
                </a:cubicBezTo>
                <a:cubicBezTo>
                  <a:pt x="1420" y="1830"/>
                  <a:pt x="1831" y="1420"/>
                  <a:pt x="1831" y="915"/>
                </a:cubicBezTo>
                <a:cubicBezTo>
                  <a:pt x="1831" y="411"/>
                  <a:pt x="1420" y="0"/>
                  <a:pt x="916" y="0"/>
                </a:cubicBezTo>
              </a:path>
            </a:pathLst>
          </a:custGeom>
          <a:solidFill>
            <a:srgbClr val="D6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Freeform 73"/>
          <p:cNvSpPr/>
          <p:nvPr/>
        </p:nvSpPr>
        <p:spPr bwMode="auto">
          <a:xfrm>
            <a:off x="2682649" y="954585"/>
            <a:ext cx="1045667" cy="1046560"/>
          </a:xfrm>
          <a:custGeom>
            <a:avLst/>
            <a:gdLst>
              <a:gd name="T0" fmla="*/ 1007 w 2013"/>
              <a:gd name="T1" fmla="*/ 0 h 2013"/>
              <a:gd name="T2" fmla="*/ 0 w 2013"/>
              <a:gd name="T3" fmla="*/ 1006 h 2013"/>
              <a:gd name="T4" fmla="*/ 535 w 2013"/>
              <a:gd name="T5" fmla="*/ 1895 h 2013"/>
              <a:gd name="T6" fmla="*/ 639 w 2013"/>
              <a:gd name="T7" fmla="*/ 1872 h 2013"/>
              <a:gd name="T8" fmla="*/ 676 w 2013"/>
              <a:gd name="T9" fmla="*/ 1875 h 2013"/>
              <a:gd name="T10" fmla="*/ 77 w 2013"/>
              <a:gd name="T11" fmla="*/ 1006 h 2013"/>
              <a:gd name="T12" fmla="*/ 1007 w 2013"/>
              <a:gd name="T13" fmla="*/ 77 h 2013"/>
              <a:gd name="T14" fmla="*/ 1936 w 2013"/>
              <a:gd name="T15" fmla="*/ 1006 h 2013"/>
              <a:gd name="T16" fmla="*/ 1007 w 2013"/>
              <a:gd name="T17" fmla="*/ 1936 h 2013"/>
              <a:gd name="T18" fmla="*/ 752 w 2013"/>
              <a:gd name="T19" fmla="*/ 1900 h 2013"/>
              <a:gd name="T20" fmla="*/ 853 w 2013"/>
              <a:gd name="T21" fmla="*/ 2001 h 2013"/>
              <a:gd name="T22" fmla="*/ 1007 w 2013"/>
              <a:gd name="T23" fmla="*/ 2013 h 2013"/>
              <a:gd name="T24" fmla="*/ 2013 w 2013"/>
              <a:gd name="T25" fmla="*/ 1006 h 2013"/>
              <a:gd name="T26" fmla="*/ 1007 w 2013"/>
              <a:gd name="T27" fmla="*/ 0 h 2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3" h="2013">
                <a:moveTo>
                  <a:pt x="1007" y="0"/>
                </a:moveTo>
                <a:cubicBezTo>
                  <a:pt x="451" y="0"/>
                  <a:pt x="0" y="451"/>
                  <a:pt x="0" y="1006"/>
                </a:cubicBezTo>
                <a:cubicBezTo>
                  <a:pt x="0" y="1391"/>
                  <a:pt x="217" y="1726"/>
                  <a:pt x="535" y="1895"/>
                </a:cubicBezTo>
                <a:cubicBezTo>
                  <a:pt x="566" y="1880"/>
                  <a:pt x="601" y="1872"/>
                  <a:pt x="639" y="1872"/>
                </a:cubicBezTo>
                <a:cubicBezTo>
                  <a:pt x="651" y="1872"/>
                  <a:pt x="664" y="1873"/>
                  <a:pt x="676" y="1875"/>
                </a:cubicBezTo>
                <a:cubicBezTo>
                  <a:pt x="326" y="1741"/>
                  <a:pt x="77" y="1402"/>
                  <a:pt x="77" y="1006"/>
                </a:cubicBezTo>
                <a:cubicBezTo>
                  <a:pt x="77" y="494"/>
                  <a:pt x="494" y="77"/>
                  <a:pt x="1007" y="77"/>
                </a:cubicBezTo>
                <a:cubicBezTo>
                  <a:pt x="1519" y="77"/>
                  <a:pt x="1936" y="494"/>
                  <a:pt x="1936" y="1006"/>
                </a:cubicBezTo>
                <a:cubicBezTo>
                  <a:pt x="1936" y="1519"/>
                  <a:pt x="1519" y="1936"/>
                  <a:pt x="1007" y="1936"/>
                </a:cubicBezTo>
                <a:cubicBezTo>
                  <a:pt x="918" y="1936"/>
                  <a:pt x="833" y="1923"/>
                  <a:pt x="752" y="1900"/>
                </a:cubicBezTo>
                <a:cubicBezTo>
                  <a:pt x="795" y="1923"/>
                  <a:pt x="830" y="1958"/>
                  <a:pt x="853" y="2001"/>
                </a:cubicBezTo>
                <a:cubicBezTo>
                  <a:pt x="903" y="2009"/>
                  <a:pt x="954" y="2013"/>
                  <a:pt x="1007" y="2013"/>
                </a:cubicBezTo>
                <a:cubicBezTo>
                  <a:pt x="1562" y="2013"/>
                  <a:pt x="2013" y="1561"/>
                  <a:pt x="2013" y="1006"/>
                </a:cubicBezTo>
                <a:cubicBezTo>
                  <a:pt x="2013" y="451"/>
                  <a:pt x="1562" y="0"/>
                  <a:pt x="1007" y="0"/>
                </a:cubicBezTo>
              </a:path>
            </a:pathLst>
          </a:custGeom>
          <a:solidFill>
            <a:srgbClr val="CF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Freeform 74"/>
          <p:cNvSpPr/>
          <p:nvPr/>
        </p:nvSpPr>
        <p:spPr bwMode="auto">
          <a:xfrm>
            <a:off x="2629962" y="901901"/>
            <a:ext cx="1151037" cy="1151930"/>
          </a:xfrm>
          <a:custGeom>
            <a:avLst/>
            <a:gdLst>
              <a:gd name="T0" fmla="*/ 1108 w 2215"/>
              <a:gd name="T1" fmla="*/ 0 h 2215"/>
              <a:gd name="T2" fmla="*/ 0 w 2215"/>
              <a:gd name="T3" fmla="*/ 1107 h 2215"/>
              <a:gd name="T4" fmla="*/ 408 w 2215"/>
              <a:gd name="T5" fmla="*/ 1965 h 2215"/>
              <a:gd name="T6" fmla="*/ 466 w 2215"/>
              <a:gd name="T7" fmla="*/ 2009 h 2215"/>
              <a:gd name="T8" fmla="*/ 550 w 2215"/>
              <a:gd name="T9" fmla="*/ 2064 h 2215"/>
              <a:gd name="T10" fmla="*/ 619 w 2215"/>
              <a:gd name="T11" fmla="*/ 2005 h 2215"/>
              <a:gd name="T12" fmla="*/ 85 w 2215"/>
              <a:gd name="T13" fmla="*/ 1107 h 2215"/>
              <a:gd name="T14" fmla="*/ 1108 w 2215"/>
              <a:gd name="T15" fmla="*/ 85 h 2215"/>
              <a:gd name="T16" fmla="*/ 2130 w 2215"/>
              <a:gd name="T17" fmla="*/ 1107 h 2215"/>
              <a:gd name="T18" fmla="*/ 1108 w 2215"/>
              <a:gd name="T19" fmla="*/ 2129 h 2215"/>
              <a:gd name="T20" fmla="*/ 962 w 2215"/>
              <a:gd name="T21" fmla="*/ 2119 h 2215"/>
              <a:gd name="T22" fmla="*/ 981 w 2215"/>
              <a:gd name="T23" fmla="*/ 2207 h 2215"/>
              <a:gd name="T24" fmla="*/ 1108 w 2215"/>
              <a:gd name="T25" fmla="*/ 2215 h 2215"/>
              <a:gd name="T26" fmla="*/ 2215 w 2215"/>
              <a:gd name="T27" fmla="*/ 1107 h 2215"/>
              <a:gd name="T28" fmla="*/ 1108 w 2215"/>
              <a:gd name="T29" fmla="*/ 0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15" h="2215">
                <a:moveTo>
                  <a:pt x="1108" y="0"/>
                </a:moveTo>
                <a:cubicBezTo>
                  <a:pt x="497" y="0"/>
                  <a:pt x="0" y="497"/>
                  <a:pt x="0" y="1107"/>
                </a:cubicBezTo>
                <a:cubicBezTo>
                  <a:pt x="0" y="1453"/>
                  <a:pt x="159" y="1762"/>
                  <a:pt x="408" y="1965"/>
                </a:cubicBezTo>
                <a:cubicBezTo>
                  <a:pt x="431" y="1975"/>
                  <a:pt x="451" y="1990"/>
                  <a:pt x="466" y="2009"/>
                </a:cubicBezTo>
                <a:cubicBezTo>
                  <a:pt x="493" y="2029"/>
                  <a:pt x="521" y="2047"/>
                  <a:pt x="550" y="2064"/>
                </a:cubicBezTo>
                <a:cubicBezTo>
                  <a:pt x="569" y="2040"/>
                  <a:pt x="593" y="2020"/>
                  <a:pt x="619" y="2005"/>
                </a:cubicBezTo>
                <a:cubicBezTo>
                  <a:pt x="301" y="1831"/>
                  <a:pt x="85" y="1494"/>
                  <a:pt x="85" y="1107"/>
                </a:cubicBezTo>
                <a:cubicBezTo>
                  <a:pt x="85" y="544"/>
                  <a:pt x="544" y="85"/>
                  <a:pt x="1108" y="85"/>
                </a:cubicBezTo>
                <a:cubicBezTo>
                  <a:pt x="1671" y="85"/>
                  <a:pt x="2130" y="544"/>
                  <a:pt x="2130" y="1107"/>
                </a:cubicBezTo>
                <a:cubicBezTo>
                  <a:pt x="2130" y="1671"/>
                  <a:pt x="1671" y="2129"/>
                  <a:pt x="1108" y="2129"/>
                </a:cubicBezTo>
                <a:cubicBezTo>
                  <a:pt x="1058" y="2129"/>
                  <a:pt x="1009" y="2126"/>
                  <a:pt x="962" y="2119"/>
                </a:cubicBezTo>
                <a:cubicBezTo>
                  <a:pt x="973" y="2146"/>
                  <a:pt x="980" y="2176"/>
                  <a:pt x="981" y="2207"/>
                </a:cubicBezTo>
                <a:cubicBezTo>
                  <a:pt x="1023" y="2212"/>
                  <a:pt x="1065" y="2215"/>
                  <a:pt x="1108" y="2215"/>
                </a:cubicBezTo>
                <a:cubicBezTo>
                  <a:pt x="1718" y="2215"/>
                  <a:pt x="2215" y="1718"/>
                  <a:pt x="2215" y="1107"/>
                </a:cubicBezTo>
                <a:cubicBezTo>
                  <a:pt x="2215" y="497"/>
                  <a:pt x="1718" y="0"/>
                  <a:pt x="1108" y="0"/>
                </a:cubicBezTo>
              </a:path>
            </a:pathLst>
          </a:cu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Oval 75"/>
          <p:cNvSpPr>
            <a:spLocks noChangeArrowheads="1"/>
          </p:cNvSpPr>
          <p:nvPr/>
        </p:nvSpPr>
        <p:spPr bwMode="auto">
          <a:xfrm>
            <a:off x="2902320" y="1171578"/>
            <a:ext cx="224135" cy="225029"/>
          </a:xfrm>
          <a:prstGeom prst="ellipse">
            <a:avLst/>
          </a:prstGeom>
          <a:solidFill>
            <a:srgbClr val="E3B7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Freeform 77"/>
          <p:cNvSpPr/>
          <p:nvPr/>
        </p:nvSpPr>
        <p:spPr bwMode="auto">
          <a:xfrm>
            <a:off x="2739799" y="1918099"/>
            <a:ext cx="148233" cy="147340"/>
          </a:xfrm>
          <a:custGeom>
            <a:avLst/>
            <a:gdLst>
              <a:gd name="T0" fmla="*/ 142 w 284"/>
              <a:gd name="T1" fmla="*/ 0 h 284"/>
              <a:gd name="T2" fmla="*/ 0 w 284"/>
              <a:gd name="T3" fmla="*/ 142 h 284"/>
              <a:gd name="T4" fmla="*/ 142 w 284"/>
              <a:gd name="T5" fmla="*/ 284 h 284"/>
              <a:gd name="T6" fmla="*/ 284 w 284"/>
              <a:gd name="T7" fmla="*/ 142 h 284"/>
              <a:gd name="T8" fmla="*/ 254 w 284"/>
              <a:gd name="T9" fmla="*/ 55 h 284"/>
              <a:gd name="T10" fmla="*/ 196 w 284"/>
              <a:gd name="T11" fmla="*/ 11 h 284"/>
              <a:gd name="T12" fmla="*/ 142 w 284"/>
              <a:gd name="T13" fmla="*/ 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" h="284">
                <a:moveTo>
                  <a:pt x="142" y="0"/>
                </a:moveTo>
                <a:cubicBezTo>
                  <a:pt x="64" y="0"/>
                  <a:pt x="0" y="64"/>
                  <a:pt x="0" y="142"/>
                </a:cubicBezTo>
                <a:cubicBezTo>
                  <a:pt x="0" y="220"/>
                  <a:pt x="64" y="284"/>
                  <a:pt x="142" y="284"/>
                </a:cubicBezTo>
                <a:cubicBezTo>
                  <a:pt x="220" y="284"/>
                  <a:pt x="284" y="220"/>
                  <a:pt x="284" y="142"/>
                </a:cubicBezTo>
                <a:cubicBezTo>
                  <a:pt x="284" y="109"/>
                  <a:pt x="272" y="79"/>
                  <a:pt x="254" y="55"/>
                </a:cubicBezTo>
                <a:cubicBezTo>
                  <a:pt x="234" y="41"/>
                  <a:pt x="215" y="27"/>
                  <a:pt x="196" y="11"/>
                </a:cubicBezTo>
                <a:cubicBezTo>
                  <a:pt x="179" y="4"/>
                  <a:pt x="161" y="0"/>
                  <a:pt x="142" y="0"/>
                </a:cubicBezTo>
              </a:path>
            </a:pathLst>
          </a:cu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Freeform 78"/>
          <p:cNvSpPr/>
          <p:nvPr/>
        </p:nvSpPr>
        <p:spPr bwMode="auto">
          <a:xfrm>
            <a:off x="2841598" y="1923458"/>
            <a:ext cx="30361" cy="23217"/>
          </a:xfrm>
          <a:custGeom>
            <a:avLst/>
            <a:gdLst>
              <a:gd name="T0" fmla="*/ 0 w 58"/>
              <a:gd name="T1" fmla="*/ 0 h 44"/>
              <a:gd name="T2" fmla="*/ 58 w 58"/>
              <a:gd name="T3" fmla="*/ 44 h 44"/>
              <a:gd name="T4" fmla="*/ 0 w 58"/>
              <a:gd name="T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4">
                <a:moveTo>
                  <a:pt x="0" y="0"/>
                </a:moveTo>
                <a:cubicBezTo>
                  <a:pt x="19" y="16"/>
                  <a:pt x="38" y="30"/>
                  <a:pt x="58" y="44"/>
                </a:cubicBezTo>
                <a:cubicBezTo>
                  <a:pt x="43" y="25"/>
                  <a:pt x="23" y="10"/>
                  <a:pt x="0" y="0"/>
                </a:cubicBezTo>
              </a:path>
            </a:pathLst>
          </a:custGeom>
          <a:solidFill>
            <a:srgbClr val="D6EC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Freeform 80"/>
          <p:cNvSpPr>
            <a:spLocks noEditPoints="1"/>
          </p:cNvSpPr>
          <p:nvPr/>
        </p:nvSpPr>
        <p:spPr bwMode="auto">
          <a:xfrm>
            <a:off x="2951430" y="1929708"/>
            <a:ext cx="178594" cy="74117"/>
          </a:xfrm>
          <a:custGeom>
            <a:avLst/>
            <a:gdLst>
              <a:gd name="T0" fmla="*/ 17 w 343"/>
              <a:gd name="T1" fmla="*/ 20 h 143"/>
              <a:gd name="T2" fmla="*/ 0 w 343"/>
              <a:gd name="T3" fmla="*/ 29 h 143"/>
              <a:gd name="T4" fmla="*/ 343 w 343"/>
              <a:gd name="T5" fmla="*/ 143 h 143"/>
              <a:gd name="T6" fmla="*/ 335 w 343"/>
              <a:gd name="T7" fmla="*/ 126 h 143"/>
              <a:gd name="T8" fmla="*/ 17 w 343"/>
              <a:gd name="T9" fmla="*/ 20 h 143"/>
              <a:gd name="T10" fmla="*/ 158 w 343"/>
              <a:gd name="T11" fmla="*/ 0 h 143"/>
              <a:gd name="T12" fmla="*/ 234 w 343"/>
              <a:gd name="T13" fmla="*/ 25 h 143"/>
              <a:gd name="T14" fmla="*/ 158 w 343"/>
              <a:gd name="T15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3" h="143">
                <a:moveTo>
                  <a:pt x="17" y="20"/>
                </a:moveTo>
                <a:cubicBezTo>
                  <a:pt x="11" y="23"/>
                  <a:pt x="5" y="26"/>
                  <a:pt x="0" y="29"/>
                </a:cubicBezTo>
                <a:cubicBezTo>
                  <a:pt x="105" y="86"/>
                  <a:pt x="220" y="126"/>
                  <a:pt x="343" y="143"/>
                </a:cubicBezTo>
                <a:cubicBezTo>
                  <a:pt x="340" y="137"/>
                  <a:pt x="337" y="132"/>
                  <a:pt x="335" y="126"/>
                </a:cubicBezTo>
                <a:cubicBezTo>
                  <a:pt x="221" y="109"/>
                  <a:pt x="114" y="72"/>
                  <a:pt x="17" y="20"/>
                </a:cubicBezTo>
                <a:moveTo>
                  <a:pt x="158" y="0"/>
                </a:moveTo>
                <a:cubicBezTo>
                  <a:pt x="183" y="9"/>
                  <a:pt x="208" y="18"/>
                  <a:pt x="234" y="25"/>
                </a:cubicBezTo>
                <a:cubicBezTo>
                  <a:pt x="211" y="13"/>
                  <a:pt x="185" y="4"/>
                  <a:pt x="158" y="0"/>
                </a:cubicBezTo>
              </a:path>
            </a:pathLst>
          </a:cu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Freeform 81"/>
          <p:cNvSpPr/>
          <p:nvPr/>
        </p:nvSpPr>
        <p:spPr bwMode="auto">
          <a:xfrm>
            <a:off x="2960359" y="1927923"/>
            <a:ext cx="165200" cy="66973"/>
          </a:xfrm>
          <a:custGeom>
            <a:avLst/>
            <a:gdLst>
              <a:gd name="T0" fmla="*/ 104 w 318"/>
              <a:gd name="T1" fmla="*/ 0 h 129"/>
              <a:gd name="T2" fmla="*/ 0 w 318"/>
              <a:gd name="T3" fmla="*/ 23 h 129"/>
              <a:gd name="T4" fmla="*/ 318 w 318"/>
              <a:gd name="T5" fmla="*/ 129 h 129"/>
              <a:gd name="T6" fmla="*/ 217 w 318"/>
              <a:gd name="T7" fmla="*/ 28 h 129"/>
              <a:gd name="T8" fmla="*/ 141 w 318"/>
              <a:gd name="T9" fmla="*/ 3 h 129"/>
              <a:gd name="T10" fmla="*/ 104 w 318"/>
              <a:gd name="T11" fmla="*/ 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8" h="129">
                <a:moveTo>
                  <a:pt x="104" y="0"/>
                </a:moveTo>
                <a:cubicBezTo>
                  <a:pt x="66" y="0"/>
                  <a:pt x="31" y="8"/>
                  <a:pt x="0" y="23"/>
                </a:cubicBezTo>
                <a:cubicBezTo>
                  <a:pt x="97" y="75"/>
                  <a:pt x="204" y="112"/>
                  <a:pt x="318" y="129"/>
                </a:cubicBezTo>
                <a:cubicBezTo>
                  <a:pt x="295" y="86"/>
                  <a:pt x="260" y="51"/>
                  <a:pt x="217" y="28"/>
                </a:cubicBezTo>
                <a:cubicBezTo>
                  <a:pt x="191" y="21"/>
                  <a:pt x="166" y="12"/>
                  <a:pt x="141" y="3"/>
                </a:cubicBezTo>
                <a:cubicBezTo>
                  <a:pt x="129" y="1"/>
                  <a:pt x="116" y="0"/>
                  <a:pt x="104" y="0"/>
                </a:cubicBezTo>
              </a:path>
            </a:pathLst>
          </a:custGeom>
          <a:solidFill>
            <a:srgbClr val="DCE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Freeform 82"/>
          <p:cNvSpPr/>
          <p:nvPr/>
        </p:nvSpPr>
        <p:spPr bwMode="auto">
          <a:xfrm>
            <a:off x="2888923" y="1975250"/>
            <a:ext cx="250925" cy="203597"/>
          </a:xfrm>
          <a:custGeom>
            <a:avLst/>
            <a:gdLst>
              <a:gd name="T0" fmla="*/ 52 w 483"/>
              <a:gd name="T1" fmla="*/ 0 h 392"/>
              <a:gd name="T2" fmla="*/ 0 w 483"/>
              <a:gd name="T3" fmla="*/ 151 h 392"/>
              <a:gd name="T4" fmla="*/ 242 w 483"/>
              <a:gd name="T5" fmla="*/ 392 h 392"/>
              <a:gd name="T6" fmla="*/ 483 w 483"/>
              <a:gd name="T7" fmla="*/ 151 h 392"/>
              <a:gd name="T8" fmla="*/ 483 w 483"/>
              <a:gd name="T9" fmla="*/ 143 h 392"/>
              <a:gd name="T10" fmla="*/ 52 w 483"/>
              <a:gd name="T11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" h="392">
                <a:moveTo>
                  <a:pt x="52" y="0"/>
                </a:moveTo>
                <a:cubicBezTo>
                  <a:pt x="19" y="41"/>
                  <a:pt x="0" y="94"/>
                  <a:pt x="0" y="151"/>
                </a:cubicBezTo>
                <a:cubicBezTo>
                  <a:pt x="0" y="284"/>
                  <a:pt x="108" y="392"/>
                  <a:pt x="242" y="392"/>
                </a:cubicBezTo>
                <a:cubicBezTo>
                  <a:pt x="375" y="392"/>
                  <a:pt x="483" y="284"/>
                  <a:pt x="483" y="151"/>
                </a:cubicBezTo>
                <a:cubicBezTo>
                  <a:pt x="483" y="148"/>
                  <a:pt x="483" y="146"/>
                  <a:pt x="483" y="143"/>
                </a:cubicBezTo>
                <a:cubicBezTo>
                  <a:pt x="328" y="126"/>
                  <a:pt x="182" y="76"/>
                  <a:pt x="52" y="0"/>
                </a:cubicBezTo>
              </a:path>
            </a:pathLst>
          </a:cu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Freeform 83"/>
          <p:cNvSpPr/>
          <p:nvPr/>
        </p:nvSpPr>
        <p:spPr bwMode="auto">
          <a:xfrm>
            <a:off x="2915715" y="1944889"/>
            <a:ext cx="224135" cy="104477"/>
          </a:xfrm>
          <a:custGeom>
            <a:avLst/>
            <a:gdLst>
              <a:gd name="T0" fmla="*/ 69 w 431"/>
              <a:gd name="T1" fmla="*/ 0 h 202"/>
              <a:gd name="T2" fmla="*/ 0 w 431"/>
              <a:gd name="T3" fmla="*/ 59 h 202"/>
              <a:gd name="T4" fmla="*/ 431 w 431"/>
              <a:gd name="T5" fmla="*/ 202 h 202"/>
              <a:gd name="T6" fmla="*/ 412 w 431"/>
              <a:gd name="T7" fmla="*/ 114 h 202"/>
              <a:gd name="T8" fmla="*/ 69 w 431"/>
              <a:gd name="T9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1" h="202">
                <a:moveTo>
                  <a:pt x="69" y="0"/>
                </a:moveTo>
                <a:cubicBezTo>
                  <a:pt x="43" y="15"/>
                  <a:pt x="19" y="35"/>
                  <a:pt x="0" y="59"/>
                </a:cubicBezTo>
                <a:cubicBezTo>
                  <a:pt x="130" y="135"/>
                  <a:pt x="276" y="185"/>
                  <a:pt x="431" y="202"/>
                </a:cubicBezTo>
                <a:cubicBezTo>
                  <a:pt x="430" y="171"/>
                  <a:pt x="423" y="141"/>
                  <a:pt x="412" y="114"/>
                </a:cubicBezTo>
                <a:cubicBezTo>
                  <a:pt x="289" y="97"/>
                  <a:pt x="174" y="57"/>
                  <a:pt x="69" y="0"/>
                </a:cubicBezTo>
              </a:path>
            </a:pathLst>
          </a:custGeom>
          <a:solidFill>
            <a:srgbClr val="D6EC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 rot="1431701">
            <a:off x="498751" y="437671"/>
            <a:ext cx="2536137" cy="281210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365366" h="1551565">
                <a:moveTo>
                  <a:pt x="380010" y="0"/>
                </a:moveTo>
                <a:lnTo>
                  <a:pt x="2365366" y="1353788"/>
                </a:lnTo>
                <a:lnTo>
                  <a:pt x="2151610" y="1551565"/>
                </a:lnTo>
                <a:lnTo>
                  <a:pt x="0" y="577789"/>
                </a:lnTo>
                <a:lnTo>
                  <a:pt x="380010" y="0"/>
                </a:lnTo>
                <a:close/>
              </a:path>
            </a:pathLst>
          </a:custGeom>
          <a:solidFill>
            <a:srgbClr val="2AF25A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2"/>
          <p:cNvSpPr/>
          <p:nvPr/>
        </p:nvSpPr>
        <p:spPr>
          <a:xfrm rot="21049075">
            <a:off x="-172506" y="1086080"/>
            <a:ext cx="2891665" cy="521718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  <a:gd name="connsiteX0-41" fmla="*/ 380010 w 2573959"/>
              <a:gd name="connsiteY0-42" fmla="*/ 0 h 1551565"/>
              <a:gd name="connsiteX1-43" fmla="*/ 2573959 w 2573959"/>
              <a:gd name="connsiteY1-44" fmla="*/ 1406536 h 1551565"/>
              <a:gd name="connsiteX2-45" fmla="*/ 2151610 w 2573959"/>
              <a:gd name="connsiteY2-46" fmla="*/ 1551565 h 1551565"/>
              <a:gd name="connsiteX3-47" fmla="*/ 0 w 2573959"/>
              <a:gd name="connsiteY3-48" fmla="*/ 577789 h 1551565"/>
              <a:gd name="connsiteX4-49" fmla="*/ 380010 w 2573959"/>
              <a:gd name="connsiteY4-50" fmla="*/ 0 h 1551565"/>
              <a:gd name="connsiteX0-51" fmla="*/ 380010 w 2573959"/>
              <a:gd name="connsiteY0-52" fmla="*/ 0 h 1556744"/>
              <a:gd name="connsiteX1-53" fmla="*/ 2573959 w 2573959"/>
              <a:gd name="connsiteY1-54" fmla="*/ 1406536 h 1556744"/>
              <a:gd name="connsiteX2-55" fmla="*/ 2439613 w 2573959"/>
              <a:gd name="connsiteY2-56" fmla="*/ 1556744 h 1556744"/>
              <a:gd name="connsiteX3-57" fmla="*/ 0 w 2573959"/>
              <a:gd name="connsiteY3-58" fmla="*/ 577789 h 1556744"/>
              <a:gd name="connsiteX4-59" fmla="*/ 380010 w 2573959"/>
              <a:gd name="connsiteY4-60" fmla="*/ 0 h 1556744"/>
              <a:gd name="connsiteX0-61" fmla="*/ 1203862 w 2573959"/>
              <a:gd name="connsiteY0-62" fmla="*/ 0 h 2079874"/>
              <a:gd name="connsiteX1-63" fmla="*/ 2573959 w 2573959"/>
              <a:gd name="connsiteY1-64" fmla="*/ 1929666 h 2079874"/>
              <a:gd name="connsiteX2-65" fmla="*/ 2439613 w 2573959"/>
              <a:gd name="connsiteY2-66" fmla="*/ 2079874 h 2079874"/>
              <a:gd name="connsiteX3-67" fmla="*/ 0 w 2573959"/>
              <a:gd name="connsiteY3-68" fmla="*/ 1100919 h 2079874"/>
              <a:gd name="connsiteX4-69" fmla="*/ 1203862 w 2573959"/>
              <a:gd name="connsiteY4-70" fmla="*/ 0 h 2079874"/>
              <a:gd name="connsiteX0-71" fmla="*/ 577420 w 1947517"/>
              <a:gd name="connsiteY0-72" fmla="*/ 0 h 2079874"/>
              <a:gd name="connsiteX1-73" fmla="*/ 1947517 w 1947517"/>
              <a:gd name="connsiteY1-74" fmla="*/ 1929666 h 2079874"/>
              <a:gd name="connsiteX2-75" fmla="*/ 1813171 w 1947517"/>
              <a:gd name="connsiteY2-76" fmla="*/ 2079874 h 2079874"/>
              <a:gd name="connsiteX3-77" fmla="*/ 0 w 1947517"/>
              <a:gd name="connsiteY3-78" fmla="*/ 24727 h 2079874"/>
              <a:gd name="connsiteX4-79" fmla="*/ 577420 w 1947517"/>
              <a:gd name="connsiteY4-80" fmla="*/ 0 h 2079874"/>
              <a:gd name="connsiteX0-81" fmla="*/ 887153 w 1947517"/>
              <a:gd name="connsiteY0-82" fmla="*/ 243859 h 2055147"/>
              <a:gd name="connsiteX1-83" fmla="*/ 1947517 w 1947517"/>
              <a:gd name="connsiteY1-84" fmla="*/ 1904939 h 2055147"/>
              <a:gd name="connsiteX2-85" fmla="*/ 1813171 w 1947517"/>
              <a:gd name="connsiteY2-86" fmla="*/ 2055147 h 2055147"/>
              <a:gd name="connsiteX3-87" fmla="*/ 0 w 1947517"/>
              <a:gd name="connsiteY3-88" fmla="*/ 0 h 2055147"/>
              <a:gd name="connsiteX4-89" fmla="*/ 887153 w 1947517"/>
              <a:gd name="connsiteY4-90" fmla="*/ 243859 h 2055147"/>
              <a:gd name="connsiteX0-91" fmla="*/ 887153 w 1899524"/>
              <a:gd name="connsiteY0-92" fmla="*/ 243859 h 2055147"/>
              <a:gd name="connsiteX1-93" fmla="*/ 1899524 w 1899524"/>
              <a:gd name="connsiteY1-94" fmla="*/ 1913943 h 2055147"/>
              <a:gd name="connsiteX2-95" fmla="*/ 1813171 w 1899524"/>
              <a:gd name="connsiteY2-96" fmla="*/ 2055147 h 2055147"/>
              <a:gd name="connsiteX3-97" fmla="*/ 0 w 1899524"/>
              <a:gd name="connsiteY3-98" fmla="*/ 0 h 2055147"/>
              <a:gd name="connsiteX4-99" fmla="*/ 887153 w 1899524"/>
              <a:gd name="connsiteY4-100" fmla="*/ 243859 h 20551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99524" h="2055147">
                <a:moveTo>
                  <a:pt x="887153" y="243859"/>
                </a:moveTo>
                <a:lnTo>
                  <a:pt x="1899524" y="1913943"/>
                </a:lnTo>
                <a:lnTo>
                  <a:pt x="1813171" y="2055147"/>
                </a:lnTo>
                <a:lnTo>
                  <a:pt x="0" y="0"/>
                </a:lnTo>
                <a:lnTo>
                  <a:pt x="887153" y="243859"/>
                </a:lnTo>
                <a:close/>
              </a:path>
            </a:pathLst>
          </a:custGeom>
          <a:solidFill>
            <a:srgbClr val="2AF25A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矩形 22"/>
          <p:cNvSpPr/>
          <p:nvPr/>
        </p:nvSpPr>
        <p:spPr>
          <a:xfrm rot="12608689">
            <a:off x="2518310" y="2086305"/>
            <a:ext cx="2079982" cy="2382529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  <a:gd name="connsiteX0-41" fmla="*/ 380010 w 2365366"/>
              <a:gd name="connsiteY0-42" fmla="*/ 0 h 1565852"/>
              <a:gd name="connsiteX1-43" fmla="*/ 2365366 w 2365366"/>
              <a:gd name="connsiteY1-44" fmla="*/ 1353788 h 1565852"/>
              <a:gd name="connsiteX2-45" fmla="*/ 2228881 w 2365366"/>
              <a:gd name="connsiteY2-46" fmla="*/ 1565852 h 1565852"/>
              <a:gd name="connsiteX3-47" fmla="*/ 0 w 2365366"/>
              <a:gd name="connsiteY3-48" fmla="*/ 577789 h 1565852"/>
              <a:gd name="connsiteX4-49" fmla="*/ 380010 w 2365366"/>
              <a:gd name="connsiteY4-50" fmla="*/ 0 h 1565852"/>
              <a:gd name="connsiteX0-51" fmla="*/ 380010 w 2326366"/>
              <a:gd name="connsiteY0-52" fmla="*/ 0 h 1565852"/>
              <a:gd name="connsiteX1-53" fmla="*/ 2326366 w 2326366"/>
              <a:gd name="connsiteY1-54" fmla="*/ 1326933 h 1565852"/>
              <a:gd name="connsiteX2-55" fmla="*/ 2228881 w 2326366"/>
              <a:gd name="connsiteY2-56" fmla="*/ 1565852 h 1565852"/>
              <a:gd name="connsiteX3-57" fmla="*/ 0 w 2326366"/>
              <a:gd name="connsiteY3-58" fmla="*/ 577789 h 1565852"/>
              <a:gd name="connsiteX4-59" fmla="*/ 380010 w 2326366"/>
              <a:gd name="connsiteY4-60" fmla="*/ 0 h 1565852"/>
              <a:gd name="connsiteX0-61" fmla="*/ 968953 w 2326366"/>
              <a:gd name="connsiteY0-62" fmla="*/ 0 h 3848602"/>
              <a:gd name="connsiteX1-63" fmla="*/ 2326366 w 2326366"/>
              <a:gd name="connsiteY1-64" fmla="*/ 3609683 h 3848602"/>
              <a:gd name="connsiteX2-65" fmla="*/ 2228881 w 2326366"/>
              <a:gd name="connsiteY2-66" fmla="*/ 3848602 h 3848602"/>
              <a:gd name="connsiteX3-67" fmla="*/ 0 w 2326366"/>
              <a:gd name="connsiteY3-68" fmla="*/ 2860539 h 3848602"/>
              <a:gd name="connsiteX4-69" fmla="*/ 968953 w 2326366"/>
              <a:gd name="connsiteY4-70" fmla="*/ 0 h 3848602"/>
              <a:gd name="connsiteX0-71" fmla="*/ 210926 w 1568339"/>
              <a:gd name="connsiteY0-72" fmla="*/ 0 h 3848602"/>
              <a:gd name="connsiteX1-73" fmla="*/ 1568339 w 1568339"/>
              <a:gd name="connsiteY1-74" fmla="*/ 3609683 h 3848602"/>
              <a:gd name="connsiteX2-75" fmla="*/ 1470854 w 1568339"/>
              <a:gd name="connsiteY2-76" fmla="*/ 3848602 h 3848602"/>
              <a:gd name="connsiteX3-77" fmla="*/ 0 w 1568339"/>
              <a:gd name="connsiteY3-78" fmla="*/ 574672 h 3848602"/>
              <a:gd name="connsiteX4-79" fmla="*/ 210926 w 1568339"/>
              <a:gd name="connsiteY4-80" fmla="*/ 0 h 3848602"/>
              <a:gd name="connsiteX0-81" fmla="*/ 210926 w 1568339"/>
              <a:gd name="connsiteY0-82" fmla="*/ 0 h 3903063"/>
              <a:gd name="connsiteX1-83" fmla="*/ 1568339 w 1568339"/>
              <a:gd name="connsiteY1-84" fmla="*/ 3609683 h 3903063"/>
              <a:gd name="connsiteX2-85" fmla="*/ 1473237 w 1568339"/>
              <a:gd name="connsiteY2-86" fmla="*/ 3903063 h 3903063"/>
              <a:gd name="connsiteX3-87" fmla="*/ 0 w 1568339"/>
              <a:gd name="connsiteY3-88" fmla="*/ 574672 h 3903063"/>
              <a:gd name="connsiteX4-89" fmla="*/ 210926 w 1568339"/>
              <a:gd name="connsiteY4-90" fmla="*/ 0 h 3903063"/>
              <a:gd name="connsiteX0-91" fmla="*/ 210926 w 1542566"/>
              <a:gd name="connsiteY0-92" fmla="*/ 0 h 3903063"/>
              <a:gd name="connsiteX1-93" fmla="*/ 1542566 w 1542566"/>
              <a:gd name="connsiteY1-94" fmla="*/ 3703137 h 3903063"/>
              <a:gd name="connsiteX2-95" fmla="*/ 1473237 w 1542566"/>
              <a:gd name="connsiteY2-96" fmla="*/ 3903063 h 3903063"/>
              <a:gd name="connsiteX3-97" fmla="*/ 0 w 1542566"/>
              <a:gd name="connsiteY3-98" fmla="*/ 574672 h 3903063"/>
              <a:gd name="connsiteX4-99" fmla="*/ 210926 w 1542566"/>
              <a:gd name="connsiteY4-100" fmla="*/ 0 h 39030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542566" h="3903063">
                <a:moveTo>
                  <a:pt x="210926" y="0"/>
                </a:moveTo>
                <a:lnTo>
                  <a:pt x="1542566" y="3703137"/>
                </a:lnTo>
                <a:lnTo>
                  <a:pt x="1473237" y="3903063"/>
                </a:lnTo>
                <a:lnTo>
                  <a:pt x="0" y="574672"/>
                </a:lnTo>
                <a:lnTo>
                  <a:pt x="210926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矩形 22"/>
          <p:cNvSpPr/>
          <p:nvPr/>
        </p:nvSpPr>
        <p:spPr>
          <a:xfrm rot="6028644">
            <a:off x="3443122" y="206562"/>
            <a:ext cx="1330519" cy="872755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365366" h="1551565">
                <a:moveTo>
                  <a:pt x="380010" y="0"/>
                </a:moveTo>
                <a:lnTo>
                  <a:pt x="2365366" y="1353788"/>
                </a:lnTo>
                <a:lnTo>
                  <a:pt x="2151610" y="1551565"/>
                </a:lnTo>
                <a:lnTo>
                  <a:pt x="0" y="577789"/>
                </a:lnTo>
                <a:lnTo>
                  <a:pt x="380010" y="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矩形 22"/>
          <p:cNvSpPr/>
          <p:nvPr/>
        </p:nvSpPr>
        <p:spPr>
          <a:xfrm rot="8328424">
            <a:off x="3567242" y="222879"/>
            <a:ext cx="2834730" cy="822940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  <a:gd name="connsiteX0-41" fmla="*/ 380010 w 2365366"/>
              <a:gd name="connsiteY0-42" fmla="*/ 0 h 1582258"/>
              <a:gd name="connsiteX1-43" fmla="*/ 2365366 w 2365366"/>
              <a:gd name="connsiteY1-44" fmla="*/ 1353788 h 1582258"/>
              <a:gd name="connsiteX2-45" fmla="*/ 2348835 w 2365366"/>
              <a:gd name="connsiteY2-46" fmla="*/ 1582258 h 1582258"/>
              <a:gd name="connsiteX3-47" fmla="*/ 0 w 2365366"/>
              <a:gd name="connsiteY3-48" fmla="*/ 577789 h 1582258"/>
              <a:gd name="connsiteX4-49" fmla="*/ 380010 w 2365366"/>
              <a:gd name="connsiteY4-50" fmla="*/ 0 h 1582258"/>
              <a:gd name="connsiteX0-51" fmla="*/ 380010 w 2405009"/>
              <a:gd name="connsiteY0-52" fmla="*/ 0 h 1582258"/>
              <a:gd name="connsiteX1-53" fmla="*/ 2405009 w 2405009"/>
              <a:gd name="connsiteY1-54" fmla="*/ 1470650 h 1582258"/>
              <a:gd name="connsiteX2-55" fmla="*/ 2348835 w 2405009"/>
              <a:gd name="connsiteY2-56" fmla="*/ 1582258 h 1582258"/>
              <a:gd name="connsiteX3-57" fmla="*/ 0 w 2405009"/>
              <a:gd name="connsiteY3-58" fmla="*/ 577789 h 1582258"/>
              <a:gd name="connsiteX4-59" fmla="*/ 380010 w 2405009"/>
              <a:gd name="connsiteY4-60" fmla="*/ 0 h 1582258"/>
              <a:gd name="connsiteX0-61" fmla="*/ 0 w 2725596"/>
              <a:gd name="connsiteY0-62" fmla="*/ 0 h 1694971"/>
              <a:gd name="connsiteX1-63" fmla="*/ 2725596 w 2725596"/>
              <a:gd name="connsiteY1-64" fmla="*/ 1583363 h 1694971"/>
              <a:gd name="connsiteX2-65" fmla="*/ 2669422 w 2725596"/>
              <a:gd name="connsiteY2-66" fmla="*/ 1694971 h 1694971"/>
              <a:gd name="connsiteX3-67" fmla="*/ 320587 w 2725596"/>
              <a:gd name="connsiteY3-68" fmla="*/ 690502 h 1694971"/>
              <a:gd name="connsiteX4-69" fmla="*/ 0 w 2725596"/>
              <a:gd name="connsiteY4-70" fmla="*/ 0 h 1694971"/>
              <a:gd name="connsiteX0-71" fmla="*/ 0 w 2725596"/>
              <a:gd name="connsiteY0-72" fmla="*/ 0 h 1694971"/>
              <a:gd name="connsiteX1-73" fmla="*/ 2725596 w 2725596"/>
              <a:gd name="connsiteY1-74" fmla="*/ 1583363 h 1694971"/>
              <a:gd name="connsiteX2-75" fmla="*/ 2669422 w 2725596"/>
              <a:gd name="connsiteY2-76" fmla="*/ 1694971 h 1694971"/>
              <a:gd name="connsiteX3-77" fmla="*/ 256101 w 2725596"/>
              <a:gd name="connsiteY3-78" fmla="*/ 499611 h 1694971"/>
              <a:gd name="connsiteX4-79" fmla="*/ 0 w 2725596"/>
              <a:gd name="connsiteY4-80" fmla="*/ 0 h 1694971"/>
              <a:gd name="connsiteX0-81" fmla="*/ 0 w 2725596"/>
              <a:gd name="connsiteY0-82" fmla="*/ 0 h 1666947"/>
              <a:gd name="connsiteX1-83" fmla="*/ 2725596 w 2725596"/>
              <a:gd name="connsiteY1-84" fmla="*/ 1583363 h 1666947"/>
              <a:gd name="connsiteX2-85" fmla="*/ 2671541 w 2725596"/>
              <a:gd name="connsiteY2-86" fmla="*/ 1666947 h 1666947"/>
              <a:gd name="connsiteX3-87" fmla="*/ 256101 w 2725596"/>
              <a:gd name="connsiteY3-88" fmla="*/ 499611 h 1666947"/>
              <a:gd name="connsiteX4-89" fmla="*/ 0 w 2725596"/>
              <a:gd name="connsiteY4-90" fmla="*/ 0 h 16669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725596" h="1666947">
                <a:moveTo>
                  <a:pt x="0" y="0"/>
                </a:moveTo>
                <a:lnTo>
                  <a:pt x="2725596" y="1583363"/>
                </a:lnTo>
                <a:lnTo>
                  <a:pt x="2671541" y="1666947"/>
                </a:lnTo>
                <a:lnTo>
                  <a:pt x="256101" y="499611"/>
                </a:lnTo>
                <a:lnTo>
                  <a:pt x="0" y="0"/>
                </a:lnTo>
                <a:close/>
              </a:path>
            </a:pathLst>
          </a:custGeom>
          <a:solidFill>
            <a:srgbClr val="98DF6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7" name="Oval 79"/>
          <p:cNvSpPr>
            <a:spLocks noChangeArrowheads="1"/>
          </p:cNvSpPr>
          <p:nvPr/>
        </p:nvSpPr>
        <p:spPr bwMode="auto">
          <a:xfrm>
            <a:off x="5376994" y="1020386"/>
            <a:ext cx="243000" cy="243000"/>
          </a:xfrm>
          <a:prstGeom prst="ellipse">
            <a:avLst/>
          </a:pr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8" name="Oval 76"/>
          <p:cNvSpPr>
            <a:spLocks noChangeArrowheads="1"/>
          </p:cNvSpPr>
          <p:nvPr/>
        </p:nvSpPr>
        <p:spPr bwMode="auto">
          <a:xfrm>
            <a:off x="4144814" y="2345700"/>
            <a:ext cx="141750" cy="141750"/>
          </a:xfrm>
          <a:prstGeom prst="ellipse">
            <a:avLst/>
          </a:prstGeom>
          <a:solidFill>
            <a:srgbClr val="CF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9" name="Oval 76"/>
          <p:cNvSpPr>
            <a:spLocks noChangeArrowheads="1"/>
          </p:cNvSpPr>
          <p:nvPr/>
        </p:nvSpPr>
        <p:spPr bwMode="auto">
          <a:xfrm>
            <a:off x="6756094" y="2529329"/>
            <a:ext cx="121500" cy="121500"/>
          </a:xfrm>
          <a:prstGeom prst="ellipse">
            <a:avLst/>
          </a:prstGeom>
          <a:solidFill>
            <a:srgbClr val="CF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6535552" y="2167085"/>
            <a:ext cx="121500" cy="121500"/>
          </a:xfrm>
          <a:prstGeom prst="ellipse">
            <a:avLst/>
          </a:pr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1" name="Oval 79"/>
          <p:cNvSpPr>
            <a:spLocks noChangeArrowheads="1"/>
          </p:cNvSpPr>
          <p:nvPr/>
        </p:nvSpPr>
        <p:spPr bwMode="auto">
          <a:xfrm>
            <a:off x="9786168" y="1383597"/>
            <a:ext cx="60750" cy="60750"/>
          </a:xfrm>
          <a:prstGeom prst="ellipse">
            <a:avLst/>
          </a:pr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2" name="Oval 79"/>
          <p:cNvSpPr>
            <a:spLocks noChangeArrowheads="1"/>
          </p:cNvSpPr>
          <p:nvPr/>
        </p:nvSpPr>
        <p:spPr bwMode="auto">
          <a:xfrm>
            <a:off x="9843815" y="961760"/>
            <a:ext cx="121500" cy="121500"/>
          </a:xfrm>
          <a:prstGeom prst="ellipse">
            <a:avLst/>
          </a:pr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3" name="Oval 79"/>
          <p:cNvSpPr>
            <a:spLocks noChangeArrowheads="1"/>
          </p:cNvSpPr>
          <p:nvPr/>
        </p:nvSpPr>
        <p:spPr bwMode="auto">
          <a:xfrm>
            <a:off x="7034087" y="980795"/>
            <a:ext cx="121500" cy="121500"/>
          </a:xfrm>
          <a:prstGeom prst="ellipse">
            <a:avLst/>
          </a:prstGeom>
          <a:solidFill>
            <a:srgbClr val="C7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25" tIns="25713" rIns="51425" bIns="25713" numCol="1" anchor="t" anchorCtr="0" compatLnSpc="1"/>
          <a:lstStyle/>
          <a:p>
            <a:pPr defTabSz="513993">
              <a:defRPr/>
            </a:pPr>
            <a:endParaRPr lang="zh-CN" altLang="en-US" sz="1013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6200" y="884210"/>
            <a:ext cx="5957840" cy="4313804"/>
            <a:chOff x="307911" y="428929"/>
            <a:chExt cx="10591716" cy="7668984"/>
          </a:xfrm>
        </p:grpSpPr>
        <p:sp>
          <p:nvSpPr>
            <p:cNvPr id="26" name="矩形 22"/>
            <p:cNvSpPr/>
            <p:nvPr/>
          </p:nvSpPr>
          <p:spPr>
            <a:xfrm rot="14319033">
              <a:off x="576841" y="2728600"/>
              <a:ext cx="3697747" cy="4235607"/>
            </a:xfrm>
            <a:custGeom>
              <a:avLst/>
              <a:gdLst>
                <a:gd name="connsiteX0" fmla="*/ 0 w 3600400"/>
                <a:gd name="connsiteY0" fmla="*/ 0 h 554038"/>
                <a:gd name="connsiteX1" fmla="*/ 3600400 w 3600400"/>
                <a:gd name="connsiteY1" fmla="*/ 0 h 554038"/>
                <a:gd name="connsiteX2" fmla="*/ 3600400 w 3600400"/>
                <a:gd name="connsiteY2" fmla="*/ 554038 h 554038"/>
                <a:gd name="connsiteX3" fmla="*/ 0 w 3600400"/>
                <a:gd name="connsiteY3" fmla="*/ 554038 h 554038"/>
                <a:gd name="connsiteX4" fmla="*/ 0 w 3600400"/>
                <a:gd name="connsiteY4" fmla="*/ 0 h 554038"/>
                <a:gd name="connsiteX0-1" fmla="*/ 0 w 3600400"/>
                <a:gd name="connsiteY0-2" fmla="*/ 0 h 1266557"/>
                <a:gd name="connsiteX1-3" fmla="*/ 3600400 w 3600400"/>
                <a:gd name="connsiteY1-4" fmla="*/ 0 h 1266557"/>
                <a:gd name="connsiteX2-5" fmla="*/ 2032857 w 3600400"/>
                <a:gd name="connsiteY2-6" fmla="*/ 1266557 h 1266557"/>
                <a:gd name="connsiteX3-7" fmla="*/ 0 w 3600400"/>
                <a:gd name="connsiteY3-8" fmla="*/ 554038 h 1266557"/>
                <a:gd name="connsiteX4-9" fmla="*/ 0 w 3600400"/>
                <a:gd name="connsiteY4-10" fmla="*/ 0 h 1266557"/>
                <a:gd name="connsiteX0-11" fmla="*/ 0 w 2246613"/>
                <a:gd name="connsiteY0-12" fmla="*/ 0 h 1266557"/>
                <a:gd name="connsiteX1-13" fmla="*/ 2246613 w 2246613"/>
                <a:gd name="connsiteY1-14" fmla="*/ 1068780 h 1266557"/>
                <a:gd name="connsiteX2-15" fmla="*/ 2032857 w 2246613"/>
                <a:gd name="connsiteY2-16" fmla="*/ 1266557 h 1266557"/>
                <a:gd name="connsiteX3-17" fmla="*/ 0 w 2246613"/>
                <a:gd name="connsiteY3-18" fmla="*/ 554038 h 1266557"/>
                <a:gd name="connsiteX4-19" fmla="*/ 0 w 2246613"/>
                <a:gd name="connsiteY4-20" fmla="*/ 0 h 1266557"/>
                <a:gd name="connsiteX0-21" fmla="*/ 261257 w 2246613"/>
                <a:gd name="connsiteY0-22" fmla="*/ 0 h 1551565"/>
                <a:gd name="connsiteX1-23" fmla="*/ 2246613 w 2246613"/>
                <a:gd name="connsiteY1-24" fmla="*/ 1353788 h 1551565"/>
                <a:gd name="connsiteX2-25" fmla="*/ 2032857 w 2246613"/>
                <a:gd name="connsiteY2-26" fmla="*/ 1551565 h 1551565"/>
                <a:gd name="connsiteX3-27" fmla="*/ 0 w 2246613"/>
                <a:gd name="connsiteY3-28" fmla="*/ 839046 h 1551565"/>
                <a:gd name="connsiteX4-29" fmla="*/ 261257 w 2246613"/>
                <a:gd name="connsiteY4-30" fmla="*/ 0 h 1551565"/>
                <a:gd name="connsiteX0-31" fmla="*/ 380010 w 2365366"/>
                <a:gd name="connsiteY0-32" fmla="*/ 0 h 1551565"/>
                <a:gd name="connsiteX1-33" fmla="*/ 2365366 w 2365366"/>
                <a:gd name="connsiteY1-34" fmla="*/ 1353788 h 1551565"/>
                <a:gd name="connsiteX2-35" fmla="*/ 2151610 w 2365366"/>
                <a:gd name="connsiteY2-36" fmla="*/ 1551565 h 1551565"/>
                <a:gd name="connsiteX3-37" fmla="*/ 0 w 2365366"/>
                <a:gd name="connsiteY3-38" fmla="*/ 577789 h 1551565"/>
                <a:gd name="connsiteX4-39" fmla="*/ 380010 w 2365366"/>
                <a:gd name="connsiteY4-40" fmla="*/ 0 h 1551565"/>
                <a:gd name="connsiteX0-41" fmla="*/ 380010 w 2365366"/>
                <a:gd name="connsiteY0-42" fmla="*/ 0 h 1565852"/>
                <a:gd name="connsiteX1-43" fmla="*/ 2365366 w 2365366"/>
                <a:gd name="connsiteY1-44" fmla="*/ 1353788 h 1565852"/>
                <a:gd name="connsiteX2-45" fmla="*/ 2228881 w 2365366"/>
                <a:gd name="connsiteY2-46" fmla="*/ 1565852 h 1565852"/>
                <a:gd name="connsiteX3-47" fmla="*/ 0 w 2365366"/>
                <a:gd name="connsiteY3-48" fmla="*/ 577789 h 1565852"/>
                <a:gd name="connsiteX4-49" fmla="*/ 380010 w 2365366"/>
                <a:gd name="connsiteY4-50" fmla="*/ 0 h 1565852"/>
                <a:gd name="connsiteX0-51" fmla="*/ 380010 w 2326366"/>
                <a:gd name="connsiteY0-52" fmla="*/ 0 h 1565852"/>
                <a:gd name="connsiteX1-53" fmla="*/ 2326366 w 2326366"/>
                <a:gd name="connsiteY1-54" fmla="*/ 1326933 h 1565852"/>
                <a:gd name="connsiteX2-55" fmla="*/ 2228881 w 2326366"/>
                <a:gd name="connsiteY2-56" fmla="*/ 1565852 h 1565852"/>
                <a:gd name="connsiteX3-57" fmla="*/ 0 w 2326366"/>
                <a:gd name="connsiteY3-58" fmla="*/ 577789 h 1565852"/>
                <a:gd name="connsiteX4-59" fmla="*/ 380010 w 2326366"/>
                <a:gd name="connsiteY4-60" fmla="*/ 0 h 1565852"/>
                <a:gd name="connsiteX0-61" fmla="*/ 968953 w 2326366"/>
                <a:gd name="connsiteY0-62" fmla="*/ 0 h 3848602"/>
                <a:gd name="connsiteX1-63" fmla="*/ 2326366 w 2326366"/>
                <a:gd name="connsiteY1-64" fmla="*/ 3609683 h 3848602"/>
                <a:gd name="connsiteX2-65" fmla="*/ 2228881 w 2326366"/>
                <a:gd name="connsiteY2-66" fmla="*/ 3848602 h 3848602"/>
                <a:gd name="connsiteX3-67" fmla="*/ 0 w 2326366"/>
                <a:gd name="connsiteY3-68" fmla="*/ 2860539 h 3848602"/>
                <a:gd name="connsiteX4-69" fmla="*/ 968953 w 2326366"/>
                <a:gd name="connsiteY4-70" fmla="*/ 0 h 3848602"/>
                <a:gd name="connsiteX0-71" fmla="*/ 210926 w 1568339"/>
                <a:gd name="connsiteY0-72" fmla="*/ 0 h 3848602"/>
                <a:gd name="connsiteX1-73" fmla="*/ 1568339 w 1568339"/>
                <a:gd name="connsiteY1-74" fmla="*/ 3609683 h 3848602"/>
                <a:gd name="connsiteX2-75" fmla="*/ 1470854 w 1568339"/>
                <a:gd name="connsiteY2-76" fmla="*/ 3848602 h 3848602"/>
                <a:gd name="connsiteX3-77" fmla="*/ 0 w 1568339"/>
                <a:gd name="connsiteY3-78" fmla="*/ 574672 h 3848602"/>
                <a:gd name="connsiteX4-79" fmla="*/ 210926 w 1568339"/>
                <a:gd name="connsiteY4-80" fmla="*/ 0 h 3848602"/>
                <a:gd name="connsiteX0-81" fmla="*/ 210926 w 1568339"/>
                <a:gd name="connsiteY0-82" fmla="*/ 0 h 3903063"/>
                <a:gd name="connsiteX1-83" fmla="*/ 1568339 w 1568339"/>
                <a:gd name="connsiteY1-84" fmla="*/ 3609683 h 3903063"/>
                <a:gd name="connsiteX2-85" fmla="*/ 1473237 w 1568339"/>
                <a:gd name="connsiteY2-86" fmla="*/ 3903063 h 3903063"/>
                <a:gd name="connsiteX3-87" fmla="*/ 0 w 1568339"/>
                <a:gd name="connsiteY3-88" fmla="*/ 574672 h 3903063"/>
                <a:gd name="connsiteX4-89" fmla="*/ 210926 w 1568339"/>
                <a:gd name="connsiteY4-90" fmla="*/ 0 h 3903063"/>
                <a:gd name="connsiteX0-91" fmla="*/ 210926 w 1542566"/>
                <a:gd name="connsiteY0-92" fmla="*/ 0 h 3903063"/>
                <a:gd name="connsiteX1-93" fmla="*/ 1542566 w 1542566"/>
                <a:gd name="connsiteY1-94" fmla="*/ 3703137 h 3903063"/>
                <a:gd name="connsiteX2-95" fmla="*/ 1473237 w 1542566"/>
                <a:gd name="connsiteY2-96" fmla="*/ 3903063 h 3903063"/>
                <a:gd name="connsiteX3-97" fmla="*/ 0 w 1542566"/>
                <a:gd name="connsiteY3-98" fmla="*/ 574672 h 3903063"/>
                <a:gd name="connsiteX4-99" fmla="*/ 210926 w 1542566"/>
                <a:gd name="connsiteY4-100" fmla="*/ 0 h 39030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42566" h="3903063">
                  <a:moveTo>
                    <a:pt x="210926" y="0"/>
                  </a:moveTo>
                  <a:lnTo>
                    <a:pt x="1542566" y="3703137"/>
                  </a:lnTo>
                  <a:lnTo>
                    <a:pt x="1473237" y="3903063"/>
                  </a:lnTo>
                  <a:lnTo>
                    <a:pt x="0" y="574672"/>
                  </a:lnTo>
                  <a:lnTo>
                    <a:pt x="210926" y="0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25" tIns="25713" rIns="51425" bIns="25713" spcCol="0"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矩形 22"/>
            <p:cNvSpPr/>
            <p:nvPr/>
          </p:nvSpPr>
          <p:spPr>
            <a:xfrm rot="11736753">
              <a:off x="3567962" y="2516007"/>
              <a:ext cx="4833367" cy="4187491"/>
            </a:xfrm>
            <a:custGeom>
              <a:avLst/>
              <a:gdLst>
                <a:gd name="connsiteX0" fmla="*/ 0 w 3600400"/>
                <a:gd name="connsiteY0" fmla="*/ 0 h 554038"/>
                <a:gd name="connsiteX1" fmla="*/ 3600400 w 3600400"/>
                <a:gd name="connsiteY1" fmla="*/ 0 h 554038"/>
                <a:gd name="connsiteX2" fmla="*/ 3600400 w 3600400"/>
                <a:gd name="connsiteY2" fmla="*/ 554038 h 554038"/>
                <a:gd name="connsiteX3" fmla="*/ 0 w 3600400"/>
                <a:gd name="connsiteY3" fmla="*/ 554038 h 554038"/>
                <a:gd name="connsiteX4" fmla="*/ 0 w 3600400"/>
                <a:gd name="connsiteY4" fmla="*/ 0 h 554038"/>
                <a:gd name="connsiteX0-1" fmla="*/ 0 w 3600400"/>
                <a:gd name="connsiteY0-2" fmla="*/ 0 h 1266557"/>
                <a:gd name="connsiteX1-3" fmla="*/ 3600400 w 3600400"/>
                <a:gd name="connsiteY1-4" fmla="*/ 0 h 1266557"/>
                <a:gd name="connsiteX2-5" fmla="*/ 2032857 w 3600400"/>
                <a:gd name="connsiteY2-6" fmla="*/ 1266557 h 1266557"/>
                <a:gd name="connsiteX3-7" fmla="*/ 0 w 3600400"/>
                <a:gd name="connsiteY3-8" fmla="*/ 554038 h 1266557"/>
                <a:gd name="connsiteX4-9" fmla="*/ 0 w 3600400"/>
                <a:gd name="connsiteY4-10" fmla="*/ 0 h 1266557"/>
                <a:gd name="connsiteX0-11" fmla="*/ 0 w 2246613"/>
                <a:gd name="connsiteY0-12" fmla="*/ 0 h 1266557"/>
                <a:gd name="connsiteX1-13" fmla="*/ 2246613 w 2246613"/>
                <a:gd name="connsiteY1-14" fmla="*/ 1068780 h 1266557"/>
                <a:gd name="connsiteX2-15" fmla="*/ 2032857 w 2246613"/>
                <a:gd name="connsiteY2-16" fmla="*/ 1266557 h 1266557"/>
                <a:gd name="connsiteX3-17" fmla="*/ 0 w 2246613"/>
                <a:gd name="connsiteY3-18" fmla="*/ 554038 h 1266557"/>
                <a:gd name="connsiteX4-19" fmla="*/ 0 w 2246613"/>
                <a:gd name="connsiteY4-20" fmla="*/ 0 h 1266557"/>
                <a:gd name="connsiteX0-21" fmla="*/ 261257 w 2246613"/>
                <a:gd name="connsiteY0-22" fmla="*/ 0 h 1551565"/>
                <a:gd name="connsiteX1-23" fmla="*/ 2246613 w 2246613"/>
                <a:gd name="connsiteY1-24" fmla="*/ 1353788 h 1551565"/>
                <a:gd name="connsiteX2-25" fmla="*/ 2032857 w 2246613"/>
                <a:gd name="connsiteY2-26" fmla="*/ 1551565 h 1551565"/>
                <a:gd name="connsiteX3-27" fmla="*/ 0 w 2246613"/>
                <a:gd name="connsiteY3-28" fmla="*/ 839046 h 1551565"/>
                <a:gd name="connsiteX4-29" fmla="*/ 261257 w 2246613"/>
                <a:gd name="connsiteY4-30" fmla="*/ 0 h 1551565"/>
                <a:gd name="connsiteX0-31" fmla="*/ 380010 w 2365366"/>
                <a:gd name="connsiteY0-32" fmla="*/ 0 h 1551565"/>
                <a:gd name="connsiteX1-33" fmla="*/ 2365366 w 2365366"/>
                <a:gd name="connsiteY1-34" fmla="*/ 1353788 h 1551565"/>
                <a:gd name="connsiteX2-35" fmla="*/ 2151610 w 2365366"/>
                <a:gd name="connsiteY2-36" fmla="*/ 1551565 h 1551565"/>
                <a:gd name="connsiteX3-37" fmla="*/ 0 w 2365366"/>
                <a:gd name="connsiteY3-38" fmla="*/ 577789 h 1551565"/>
                <a:gd name="connsiteX4-39" fmla="*/ 380010 w 2365366"/>
                <a:gd name="connsiteY4-40" fmla="*/ 0 h 1551565"/>
                <a:gd name="connsiteX0-41" fmla="*/ 380010 w 2365366"/>
                <a:gd name="connsiteY0-42" fmla="*/ 0 h 1454354"/>
                <a:gd name="connsiteX1-43" fmla="*/ 2365366 w 2365366"/>
                <a:gd name="connsiteY1-44" fmla="*/ 1353788 h 1454354"/>
                <a:gd name="connsiteX2-45" fmla="*/ 2207815 w 2365366"/>
                <a:gd name="connsiteY2-46" fmla="*/ 1454354 h 1454354"/>
                <a:gd name="connsiteX3-47" fmla="*/ 0 w 2365366"/>
                <a:gd name="connsiteY3-48" fmla="*/ 577789 h 1454354"/>
                <a:gd name="connsiteX4-49" fmla="*/ 380010 w 2365366"/>
                <a:gd name="connsiteY4-50" fmla="*/ 0 h 1454354"/>
                <a:gd name="connsiteX0-51" fmla="*/ 380010 w 2289076"/>
                <a:gd name="connsiteY0-52" fmla="*/ 0 h 1454354"/>
                <a:gd name="connsiteX1-53" fmla="*/ 2289076 w 2289076"/>
                <a:gd name="connsiteY1-54" fmla="*/ 1331847 h 1454354"/>
                <a:gd name="connsiteX2-55" fmla="*/ 2207815 w 2289076"/>
                <a:gd name="connsiteY2-56" fmla="*/ 1454354 h 1454354"/>
                <a:gd name="connsiteX3-57" fmla="*/ 0 w 2289076"/>
                <a:gd name="connsiteY3-58" fmla="*/ 577789 h 1454354"/>
                <a:gd name="connsiteX4-59" fmla="*/ 380010 w 2289076"/>
                <a:gd name="connsiteY4-60" fmla="*/ 0 h 1454354"/>
                <a:gd name="connsiteX0-61" fmla="*/ 134801 w 2289076"/>
                <a:gd name="connsiteY0-62" fmla="*/ 0 h 1910165"/>
                <a:gd name="connsiteX1-63" fmla="*/ 2289076 w 2289076"/>
                <a:gd name="connsiteY1-64" fmla="*/ 1787658 h 1910165"/>
                <a:gd name="connsiteX2-65" fmla="*/ 2207815 w 2289076"/>
                <a:gd name="connsiteY2-66" fmla="*/ 1910165 h 1910165"/>
                <a:gd name="connsiteX3-67" fmla="*/ 0 w 2289076"/>
                <a:gd name="connsiteY3-68" fmla="*/ 1033600 h 1910165"/>
                <a:gd name="connsiteX4-69" fmla="*/ 134801 w 2289076"/>
                <a:gd name="connsiteY4-70" fmla="*/ 0 h 1910165"/>
                <a:gd name="connsiteX0-71" fmla="*/ 542269 w 2696544"/>
                <a:gd name="connsiteY0-72" fmla="*/ 0 h 1910165"/>
                <a:gd name="connsiteX1-73" fmla="*/ 2696544 w 2696544"/>
                <a:gd name="connsiteY1-74" fmla="*/ 1787658 h 1910165"/>
                <a:gd name="connsiteX2-75" fmla="*/ 2615283 w 2696544"/>
                <a:gd name="connsiteY2-76" fmla="*/ 1910165 h 1910165"/>
                <a:gd name="connsiteX3-77" fmla="*/ 0 w 2696544"/>
                <a:gd name="connsiteY3-78" fmla="*/ 103026 h 1910165"/>
                <a:gd name="connsiteX4-79" fmla="*/ 542269 w 2696544"/>
                <a:gd name="connsiteY4-80" fmla="*/ 0 h 19101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96544" h="1910165">
                  <a:moveTo>
                    <a:pt x="542269" y="0"/>
                  </a:moveTo>
                  <a:lnTo>
                    <a:pt x="2696544" y="1787658"/>
                  </a:lnTo>
                  <a:lnTo>
                    <a:pt x="2615283" y="1910165"/>
                  </a:lnTo>
                  <a:lnTo>
                    <a:pt x="0" y="103026"/>
                  </a:lnTo>
                  <a:lnTo>
                    <a:pt x="542269" y="0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25" tIns="25713" rIns="51425" bIns="25713" spcCol="0"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矩形 22"/>
            <p:cNvSpPr/>
            <p:nvPr/>
          </p:nvSpPr>
          <p:spPr>
            <a:xfrm rot="9775885">
              <a:off x="5130331" y="428929"/>
              <a:ext cx="5701654" cy="7668984"/>
            </a:xfrm>
            <a:custGeom>
              <a:avLst/>
              <a:gdLst>
                <a:gd name="connsiteX0" fmla="*/ 0 w 3600400"/>
                <a:gd name="connsiteY0" fmla="*/ 0 h 554038"/>
                <a:gd name="connsiteX1" fmla="*/ 3600400 w 3600400"/>
                <a:gd name="connsiteY1" fmla="*/ 0 h 554038"/>
                <a:gd name="connsiteX2" fmla="*/ 3600400 w 3600400"/>
                <a:gd name="connsiteY2" fmla="*/ 554038 h 554038"/>
                <a:gd name="connsiteX3" fmla="*/ 0 w 3600400"/>
                <a:gd name="connsiteY3" fmla="*/ 554038 h 554038"/>
                <a:gd name="connsiteX4" fmla="*/ 0 w 3600400"/>
                <a:gd name="connsiteY4" fmla="*/ 0 h 554038"/>
                <a:gd name="connsiteX0-1" fmla="*/ 0 w 3600400"/>
                <a:gd name="connsiteY0-2" fmla="*/ 0 h 1266557"/>
                <a:gd name="connsiteX1-3" fmla="*/ 3600400 w 3600400"/>
                <a:gd name="connsiteY1-4" fmla="*/ 0 h 1266557"/>
                <a:gd name="connsiteX2-5" fmla="*/ 2032857 w 3600400"/>
                <a:gd name="connsiteY2-6" fmla="*/ 1266557 h 1266557"/>
                <a:gd name="connsiteX3-7" fmla="*/ 0 w 3600400"/>
                <a:gd name="connsiteY3-8" fmla="*/ 554038 h 1266557"/>
                <a:gd name="connsiteX4-9" fmla="*/ 0 w 3600400"/>
                <a:gd name="connsiteY4-10" fmla="*/ 0 h 1266557"/>
                <a:gd name="connsiteX0-11" fmla="*/ 0 w 2246613"/>
                <a:gd name="connsiteY0-12" fmla="*/ 0 h 1266557"/>
                <a:gd name="connsiteX1-13" fmla="*/ 2246613 w 2246613"/>
                <a:gd name="connsiteY1-14" fmla="*/ 1068780 h 1266557"/>
                <a:gd name="connsiteX2-15" fmla="*/ 2032857 w 2246613"/>
                <a:gd name="connsiteY2-16" fmla="*/ 1266557 h 1266557"/>
                <a:gd name="connsiteX3-17" fmla="*/ 0 w 2246613"/>
                <a:gd name="connsiteY3-18" fmla="*/ 554038 h 1266557"/>
                <a:gd name="connsiteX4-19" fmla="*/ 0 w 2246613"/>
                <a:gd name="connsiteY4-20" fmla="*/ 0 h 1266557"/>
                <a:gd name="connsiteX0-21" fmla="*/ 261257 w 2246613"/>
                <a:gd name="connsiteY0-22" fmla="*/ 0 h 1551565"/>
                <a:gd name="connsiteX1-23" fmla="*/ 2246613 w 2246613"/>
                <a:gd name="connsiteY1-24" fmla="*/ 1353788 h 1551565"/>
                <a:gd name="connsiteX2-25" fmla="*/ 2032857 w 2246613"/>
                <a:gd name="connsiteY2-26" fmla="*/ 1551565 h 1551565"/>
                <a:gd name="connsiteX3-27" fmla="*/ 0 w 2246613"/>
                <a:gd name="connsiteY3-28" fmla="*/ 839046 h 1551565"/>
                <a:gd name="connsiteX4-29" fmla="*/ 261257 w 2246613"/>
                <a:gd name="connsiteY4-30" fmla="*/ 0 h 1551565"/>
                <a:gd name="connsiteX0-31" fmla="*/ 380010 w 2365366"/>
                <a:gd name="connsiteY0-32" fmla="*/ 0 h 1551565"/>
                <a:gd name="connsiteX1-33" fmla="*/ 2365366 w 2365366"/>
                <a:gd name="connsiteY1-34" fmla="*/ 1353788 h 1551565"/>
                <a:gd name="connsiteX2-35" fmla="*/ 2151610 w 2365366"/>
                <a:gd name="connsiteY2-36" fmla="*/ 1551565 h 1551565"/>
                <a:gd name="connsiteX3-37" fmla="*/ 0 w 2365366"/>
                <a:gd name="connsiteY3-38" fmla="*/ 577789 h 1551565"/>
                <a:gd name="connsiteX4-39" fmla="*/ 380010 w 2365366"/>
                <a:gd name="connsiteY4-40" fmla="*/ 0 h 1551565"/>
                <a:gd name="connsiteX0-41" fmla="*/ 380010 w 2365366"/>
                <a:gd name="connsiteY0-42" fmla="*/ 0 h 1565852"/>
                <a:gd name="connsiteX1-43" fmla="*/ 2365366 w 2365366"/>
                <a:gd name="connsiteY1-44" fmla="*/ 1353788 h 1565852"/>
                <a:gd name="connsiteX2-45" fmla="*/ 2228881 w 2365366"/>
                <a:gd name="connsiteY2-46" fmla="*/ 1565852 h 1565852"/>
                <a:gd name="connsiteX3-47" fmla="*/ 0 w 2365366"/>
                <a:gd name="connsiteY3-48" fmla="*/ 577789 h 1565852"/>
                <a:gd name="connsiteX4-49" fmla="*/ 380010 w 2365366"/>
                <a:gd name="connsiteY4-50" fmla="*/ 0 h 1565852"/>
                <a:gd name="connsiteX0-51" fmla="*/ 380010 w 2326366"/>
                <a:gd name="connsiteY0-52" fmla="*/ 0 h 1565852"/>
                <a:gd name="connsiteX1-53" fmla="*/ 2326366 w 2326366"/>
                <a:gd name="connsiteY1-54" fmla="*/ 1326933 h 1565852"/>
                <a:gd name="connsiteX2-55" fmla="*/ 2228881 w 2326366"/>
                <a:gd name="connsiteY2-56" fmla="*/ 1565852 h 1565852"/>
                <a:gd name="connsiteX3-57" fmla="*/ 0 w 2326366"/>
                <a:gd name="connsiteY3-58" fmla="*/ 577789 h 1565852"/>
                <a:gd name="connsiteX4-59" fmla="*/ 380010 w 2326366"/>
                <a:gd name="connsiteY4-60" fmla="*/ 0 h 1565852"/>
                <a:gd name="connsiteX0-61" fmla="*/ 968953 w 2326366"/>
                <a:gd name="connsiteY0-62" fmla="*/ 0 h 3848602"/>
                <a:gd name="connsiteX1-63" fmla="*/ 2326366 w 2326366"/>
                <a:gd name="connsiteY1-64" fmla="*/ 3609683 h 3848602"/>
                <a:gd name="connsiteX2-65" fmla="*/ 2228881 w 2326366"/>
                <a:gd name="connsiteY2-66" fmla="*/ 3848602 h 3848602"/>
                <a:gd name="connsiteX3-67" fmla="*/ 0 w 2326366"/>
                <a:gd name="connsiteY3-68" fmla="*/ 2860539 h 3848602"/>
                <a:gd name="connsiteX4-69" fmla="*/ 968953 w 2326366"/>
                <a:gd name="connsiteY4-70" fmla="*/ 0 h 3848602"/>
                <a:gd name="connsiteX0-71" fmla="*/ 210926 w 1568339"/>
                <a:gd name="connsiteY0-72" fmla="*/ 0 h 3848602"/>
                <a:gd name="connsiteX1-73" fmla="*/ 1568339 w 1568339"/>
                <a:gd name="connsiteY1-74" fmla="*/ 3609683 h 3848602"/>
                <a:gd name="connsiteX2-75" fmla="*/ 1470854 w 1568339"/>
                <a:gd name="connsiteY2-76" fmla="*/ 3848602 h 3848602"/>
                <a:gd name="connsiteX3-77" fmla="*/ 0 w 1568339"/>
                <a:gd name="connsiteY3-78" fmla="*/ 574672 h 3848602"/>
                <a:gd name="connsiteX4-79" fmla="*/ 210926 w 1568339"/>
                <a:gd name="connsiteY4-80" fmla="*/ 0 h 3848602"/>
                <a:gd name="connsiteX0-81" fmla="*/ 210926 w 1568339"/>
                <a:gd name="connsiteY0-82" fmla="*/ 0 h 3903063"/>
                <a:gd name="connsiteX1-83" fmla="*/ 1568339 w 1568339"/>
                <a:gd name="connsiteY1-84" fmla="*/ 3609683 h 3903063"/>
                <a:gd name="connsiteX2-85" fmla="*/ 1473237 w 1568339"/>
                <a:gd name="connsiteY2-86" fmla="*/ 3903063 h 3903063"/>
                <a:gd name="connsiteX3-87" fmla="*/ 0 w 1568339"/>
                <a:gd name="connsiteY3-88" fmla="*/ 574672 h 3903063"/>
                <a:gd name="connsiteX4-89" fmla="*/ 210926 w 1568339"/>
                <a:gd name="connsiteY4-90" fmla="*/ 0 h 3903063"/>
                <a:gd name="connsiteX0-91" fmla="*/ 210926 w 1542566"/>
                <a:gd name="connsiteY0-92" fmla="*/ 0 h 3903063"/>
                <a:gd name="connsiteX1-93" fmla="*/ 1542566 w 1542566"/>
                <a:gd name="connsiteY1-94" fmla="*/ 3703137 h 3903063"/>
                <a:gd name="connsiteX2-95" fmla="*/ 1473237 w 1542566"/>
                <a:gd name="connsiteY2-96" fmla="*/ 3903063 h 3903063"/>
                <a:gd name="connsiteX3-97" fmla="*/ 0 w 1542566"/>
                <a:gd name="connsiteY3-98" fmla="*/ 574672 h 3903063"/>
                <a:gd name="connsiteX4-99" fmla="*/ 210926 w 1542566"/>
                <a:gd name="connsiteY4-100" fmla="*/ 0 h 3903063"/>
                <a:gd name="connsiteX0-101" fmla="*/ 210926 w 1542566"/>
                <a:gd name="connsiteY0-102" fmla="*/ 0 h 3861606"/>
                <a:gd name="connsiteX1-103" fmla="*/ 1542566 w 1542566"/>
                <a:gd name="connsiteY1-104" fmla="*/ 3703137 h 3861606"/>
                <a:gd name="connsiteX2-105" fmla="*/ 1482068 w 1542566"/>
                <a:gd name="connsiteY2-106" fmla="*/ 3861606 h 3861606"/>
                <a:gd name="connsiteX3-107" fmla="*/ 0 w 1542566"/>
                <a:gd name="connsiteY3-108" fmla="*/ 574672 h 3861606"/>
                <a:gd name="connsiteX4-109" fmla="*/ 210926 w 1542566"/>
                <a:gd name="connsiteY4-110" fmla="*/ 0 h 3861606"/>
                <a:gd name="connsiteX0-111" fmla="*/ 210926 w 1530291"/>
                <a:gd name="connsiteY0-112" fmla="*/ 0 h 3861606"/>
                <a:gd name="connsiteX1-113" fmla="*/ 1530291 w 1530291"/>
                <a:gd name="connsiteY1-114" fmla="*/ 3769370 h 3861606"/>
                <a:gd name="connsiteX2-115" fmla="*/ 1482068 w 1530291"/>
                <a:gd name="connsiteY2-116" fmla="*/ 3861606 h 3861606"/>
                <a:gd name="connsiteX3-117" fmla="*/ 0 w 1530291"/>
                <a:gd name="connsiteY3-118" fmla="*/ 574672 h 3861606"/>
                <a:gd name="connsiteX4-119" fmla="*/ 210926 w 1530291"/>
                <a:gd name="connsiteY4-120" fmla="*/ 0 h 3861606"/>
                <a:gd name="connsiteX0-121" fmla="*/ 481156 w 1530291"/>
                <a:gd name="connsiteY0-122" fmla="*/ 0 h 3841002"/>
                <a:gd name="connsiteX1-123" fmla="*/ 1530291 w 1530291"/>
                <a:gd name="connsiteY1-124" fmla="*/ 3748766 h 3841002"/>
                <a:gd name="connsiteX2-125" fmla="*/ 1482068 w 1530291"/>
                <a:gd name="connsiteY2-126" fmla="*/ 3841002 h 3841002"/>
                <a:gd name="connsiteX3-127" fmla="*/ 0 w 1530291"/>
                <a:gd name="connsiteY3-128" fmla="*/ 554068 h 3841002"/>
                <a:gd name="connsiteX4-129" fmla="*/ 481156 w 1530291"/>
                <a:gd name="connsiteY4-130" fmla="*/ 0 h 3841002"/>
                <a:gd name="connsiteX0-131" fmla="*/ 242135 w 1291270"/>
                <a:gd name="connsiteY0-132" fmla="*/ 0 h 3841002"/>
                <a:gd name="connsiteX1-133" fmla="*/ 1291270 w 1291270"/>
                <a:gd name="connsiteY1-134" fmla="*/ 3748766 h 3841002"/>
                <a:gd name="connsiteX2-135" fmla="*/ 1243047 w 1291270"/>
                <a:gd name="connsiteY2-136" fmla="*/ 3841002 h 3841002"/>
                <a:gd name="connsiteX3-137" fmla="*/ 0 w 1291270"/>
                <a:gd name="connsiteY3-138" fmla="*/ 4484 h 3841002"/>
                <a:gd name="connsiteX4-139" fmla="*/ 242135 w 1291270"/>
                <a:gd name="connsiteY4-140" fmla="*/ 0 h 3841002"/>
                <a:gd name="connsiteX0-141" fmla="*/ 204205 w 1291270"/>
                <a:gd name="connsiteY0-142" fmla="*/ 91795 h 3836518"/>
                <a:gd name="connsiteX1-143" fmla="*/ 1291270 w 1291270"/>
                <a:gd name="connsiteY1-144" fmla="*/ 3744282 h 3836518"/>
                <a:gd name="connsiteX2-145" fmla="*/ 1243047 w 1291270"/>
                <a:gd name="connsiteY2-146" fmla="*/ 3836518 h 3836518"/>
                <a:gd name="connsiteX3-147" fmla="*/ 0 w 1291270"/>
                <a:gd name="connsiteY3-148" fmla="*/ 0 h 3836518"/>
                <a:gd name="connsiteX4-149" fmla="*/ 204205 w 1291270"/>
                <a:gd name="connsiteY4-150" fmla="*/ 91795 h 38365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91270" h="3836518">
                  <a:moveTo>
                    <a:pt x="204205" y="91795"/>
                  </a:moveTo>
                  <a:lnTo>
                    <a:pt x="1291270" y="3744282"/>
                  </a:lnTo>
                  <a:lnTo>
                    <a:pt x="1243047" y="3836518"/>
                  </a:lnTo>
                  <a:lnTo>
                    <a:pt x="0" y="0"/>
                  </a:lnTo>
                  <a:lnTo>
                    <a:pt x="204205" y="91795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25" tIns="25713" rIns="51425" bIns="25713" spcCol="0" rtlCol="0" anchor="ctr"/>
            <a:lstStyle/>
            <a:p>
              <a:pPr algn="ctr" defTabSz="513993">
                <a:defRPr/>
              </a:pPr>
              <a:endParaRPr lang="zh-CN" altLang="en-US" sz="101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9620527" y="4184708"/>
              <a:ext cx="864352" cy="950043"/>
              <a:chOff x="8432048" y="2970046"/>
              <a:chExt cx="2209800" cy="2428875"/>
            </a:xfrm>
          </p:grpSpPr>
          <p:sp>
            <p:nvSpPr>
              <p:cNvPr id="41" name="Oval 8"/>
              <p:cNvSpPr>
                <a:spLocks noChangeArrowheads="1"/>
              </p:cNvSpPr>
              <p:nvPr/>
            </p:nvSpPr>
            <p:spPr bwMode="auto">
              <a:xfrm>
                <a:off x="8689223" y="3863809"/>
                <a:ext cx="1774825" cy="1465262"/>
              </a:xfrm>
              <a:prstGeom prst="ellipse">
                <a:avLst/>
              </a:pr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Freeform 9"/>
              <p:cNvSpPr/>
              <p:nvPr/>
            </p:nvSpPr>
            <p:spPr bwMode="auto">
              <a:xfrm>
                <a:off x="8562223" y="4757571"/>
                <a:ext cx="1839913" cy="641350"/>
              </a:xfrm>
              <a:custGeom>
                <a:avLst/>
                <a:gdLst>
                  <a:gd name="T0" fmla="*/ 1920 w 1991"/>
                  <a:gd name="T1" fmla="*/ 35 h 693"/>
                  <a:gd name="T2" fmla="*/ 1902 w 1991"/>
                  <a:gd name="T3" fmla="*/ 150 h 693"/>
                  <a:gd name="T4" fmla="*/ 1791 w 1991"/>
                  <a:gd name="T5" fmla="*/ 334 h 693"/>
                  <a:gd name="T6" fmla="*/ 1461 w 1991"/>
                  <a:gd name="T7" fmla="*/ 542 h 693"/>
                  <a:gd name="T8" fmla="*/ 995 w 1991"/>
                  <a:gd name="T9" fmla="*/ 622 h 693"/>
                  <a:gd name="T10" fmla="*/ 631 w 1991"/>
                  <a:gd name="T11" fmla="*/ 574 h 693"/>
                  <a:gd name="T12" fmla="*/ 401 w 1991"/>
                  <a:gd name="T13" fmla="*/ 484 h 693"/>
                  <a:gd name="T14" fmla="*/ 158 w 1991"/>
                  <a:gd name="T15" fmla="*/ 284 h 693"/>
                  <a:gd name="T16" fmla="*/ 93 w 1991"/>
                  <a:gd name="T17" fmla="*/ 164 h 693"/>
                  <a:gd name="T18" fmla="*/ 71 w 1991"/>
                  <a:gd name="T19" fmla="*/ 35 h 693"/>
                  <a:gd name="T20" fmla="*/ 35 w 1991"/>
                  <a:gd name="T21" fmla="*/ 0 h 693"/>
                  <a:gd name="T22" fmla="*/ 0 w 1991"/>
                  <a:gd name="T23" fmla="*/ 35 h 693"/>
                  <a:gd name="T24" fmla="*/ 21 w 1991"/>
                  <a:gd name="T25" fmla="*/ 171 h 693"/>
                  <a:gd name="T26" fmla="*/ 148 w 1991"/>
                  <a:gd name="T27" fmla="*/ 382 h 693"/>
                  <a:gd name="T28" fmla="*/ 505 w 1991"/>
                  <a:gd name="T29" fmla="*/ 608 h 693"/>
                  <a:gd name="T30" fmla="*/ 995 w 1991"/>
                  <a:gd name="T31" fmla="*/ 693 h 693"/>
                  <a:gd name="T32" fmla="*/ 1378 w 1991"/>
                  <a:gd name="T33" fmla="*/ 643 h 693"/>
                  <a:gd name="T34" fmla="*/ 1623 w 1991"/>
                  <a:gd name="T35" fmla="*/ 547 h 693"/>
                  <a:gd name="T36" fmla="*/ 1889 w 1991"/>
                  <a:gd name="T37" fmla="*/ 326 h 693"/>
                  <a:gd name="T38" fmla="*/ 1964 w 1991"/>
                  <a:gd name="T39" fmla="*/ 188 h 693"/>
                  <a:gd name="T40" fmla="*/ 1991 w 1991"/>
                  <a:gd name="T41" fmla="*/ 35 h 693"/>
                  <a:gd name="T42" fmla="*/ 1955 w 1991"/>
                  <a:gd name="T43" fmla="*/ 0 h 693"/>
                  <a:gd name="T44" fmla="*/ 1920 w 1991"/>
                  <a:gd name="T45" fmla="*/ 35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91" h="693">
                    <a:moveTo>
                      <a:pt x="1920" y="35"/>
                    </a:moveTo>
                    <a:cubicBezTo>
                      <a:pt x="1920" y="75"/>
                      <a:pt x="1914" y="113"/>
                      <a:pt x="1902" y="150"/>
                    </a:cubicBezTo>
                    <a:cubicBezTo>
                      <a:pt x="1882" y="215"/>
                      <a:pt x="1844" y="277"/>
                      <a:pt x="1791" y="334"/>
                    </a:cubicBezTo>
                    <a:cubicBezTo>
                      <a:pt x="1711" y="419"/>
                      <a:pt x="1597" y="491"/>
                      <a:pt x="1461" y="542"/>
                    </a:cubicBezTo>
                    <a:cubicBezTo>
                      <a:pt x="1324" y="593"/>
                      <a:pt x="1165" y="622"/>
                      <a:pt x="995" y="622"/>
                    </a:cubicBezTo>
                    <a:cubicBezTo>
                      <a:pt x="866" y="622"/>
                      <a:pt x="743" y="605"/>
                      <a:pt x="631" y="574"/>
                    </a:cubicBezTo>
                    <a:cubicBezTo>
                      <a:pt x="547" y="552"/>
                      <a:pt x="470" y="521"/>
                      <a:pt x="401" y="484"/>
                    </a:cubicBezTo>
                    <a:cubicBezTo>
                      <a:pt x="298" y="429"/>
                      <a:pt x="215" y="360"/>
                      <a:pt x="158" y="284"/>
                    </a:cubicBezTo>
                    <a:cubicBezTo>
                      <a:pt x="130" y="246"/>
                      <a:pt x="108" y="205"/>
                      <a:pt x="93" y="164"/>
                    </a:cubicBezTo>
                    <a:cubicBezTo>
                      <a:pt x="78" y="122"/>
                      <a:pt x="71" y="79"/>
                      <a:pt x="71" y="35"/>
                    </a:cubicBezTo>
                    <a:cubicBezTo>
                      <a:pt x="71" y="16"/>
                      <a:pt x="55" y="0"/>
                      <a:pt x="35" y="0"/>
                    </a:cubicBezTo>
                    <a:cubicBezTo>
                      <a:pt x="16" y="0"/>
                      <a:pt x="0" y="16"/>
                      <a:pt x="0" y="35"/>
                    </a:cubicBezTo>
                    <a:cubicBezTo>
                      <a:pt x="0" y="82"/>
                      <a:pt x="7" y="128"/>
                      <a:pt x="21" y="171"/>
                    </a:cubicBezTo>
                    <a:cubicBezTo>
                      <a:pt x="45" y="248"/>
                      <a:pt x="89" y="319"/>
                      <a:pt x="148" y="382"/>
                    </a:cubicBezTo>
                    <a:cubicBezTo>
                      <a:pt x="237" y="477"/>
                      <a:pt x="360" y="554"/>
                      <a:pt x="505" y="608"/>
                    </a:cubicBezTo>
                    <a:cubicBezTo>
                      <a:pt x="650" y="662"/>
                      <a:pt x="817" y="693"/>
                      <a:pt x="995" y="693"/>
                    </a:cubicBezTo>
                    <a:cubicBezTo>
                      <a:pt x="1131" y="693"/>
                      <a:pt x="1260" y="675"/>
                      <a:pt x="1378" y="643"/>
                    </a:cubicBezTo>
                    <a:cubicBezTo>
                      <a:pt x="1467" y="619"/>
                      <a:pt x="1549" y="586"/>
                      <a:pt x="1623" y="547"/>
                    </a:cubicBezTo>
                    <a:cubicBezTo>
                      <a:pt x="1733" y="488"/>
                      <a:pt x="1825" y="413"/>
                      <a:pt x="1889" y="326"/>
                    </a:cubicBezTo>
                    <a:cubicBezTo>
                      <a:pt x="1921" y="283"/>
                      <a:pt x="1947" y="237"/>
                      <a:pt x="1964" y="188"/>
                    </a:cubicBezTo>
                    <a:cubicBezTo>
                      <a:pt x="1982" y="139"/>
                      <a:pt x="1991" y="88"/>
                      <a:pt x="1991" y="35"/>
                    </a:cubicBezTo>
                    <a:cubicBezTo>
                      <a:pt x="1991" y="16"/>
                      <a:pt x="1975" y="0"/>
                      <a:pt x="1955" y="0"/>
                    </a:cubicBezTo>
                    <a:cubicBezTo>
                      <a:pt x="1936" y="0"/>
                      <a:pt x="1920" y="16"/>
                      <a:pt x="192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Oval 10"/>
              <p:cNvSpPr>
                <a:spLocks noChangeArrowheads="1"/>
              </p:cNvSpPr>
              <p:nvPr/>
            </p:nvSpPr>
            <p:spPr bwMode="auto">
              <a:xfrm>
                <a:off x="8959098" y="3095459"/>
                <a:ext cx="1235075" cy="1387475"/>
              </a:xfrm>
              <a:prstGeom prst="ellipse">
                <a:avLst/>
              </a:pr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Freeform 11"/>
              <p:cNvSpPr/>
              <p:nvPr/>
            </p:nvSpPr>
            <p:spPr bwMode="auto">
              <a:xfrm>
                <a:off x="9289298" y="3701884"/>
                <a:ext cx="566738" cy="180975"/>
              </a:xfrm>
              <a:custGeom>
                <a:avLst/>
                <a:gdLst>
                  <a:gd name="T0" fmla="*/ 0 w 614"/>
                  <a:gd name="T1" fmla="*/ 195 h 195"/>
                  <a:gd name="T2" fmla="*/ 288 w 614"/>
                  <a:gd name="T3" fmla="*/ 3 h 195"/>
                  <a:gd name="T4" fmla="*/ 614 w 614"/>
                  <a:gd name="T5" fmla="*/ 195 h 195"/>
                  <a:gd name="T6" fmla="*/ 0 w 614"/>
                  <a:gd name="T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4" h="195">
                    <a:moveTo>
                      <a:pt x="0" y="195"/>
                    </a:moveTo>
                    <a:cubicBezTo>
                      <a:pt x="0" y="195"/>
                      <a:pt x="202" y="5"/>
                      <a:pt x="288" y="3"/>
                    </a:cubicBezTo>
                    <a:cubicBezTo>
                      <a:pt x="382" y="0"/>
                      <a:pt x="614" y="195"/>
                      <a:pt x="614" y="195"/>
                    </a:cubicBez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E55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5" name="Freeform 12"/>
              <p:cNvSpPr/>
              <p:nvPr/>
            </p:nvSpPr>
            <p:spPr bwMode="auto">
              <a:xfrm>
                <a:off x="9382960" y="3884446"/>
                <a:ext cx="387350" cy="123825"/>
              </a:xfrm>
              <a:custGeom>
                <a:avLst/>
                <a:gdLst>
                  <a:gd name="T0" fmla="*/ 0 w 418"/>
                  <a:gd name="T1" fmla="*/ 0 h 133"/>
                  <a:gd name="T2" fmla="*/ 196 w 418"/>
                  <a:gd name="T3" fmla="*/ 131 h 133"/>
                  <a:gd name="T4" fmla="*/ 418 w 418"/>
                  <a:gd name="T5" fmla="*/ 0 h 133"/>
                  <a:gd name="T6" fmla="*/ 0 w 418"/>
                  <a:gd name="T7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8" h="133">
                    <a:moveTo>
                      <a:pt x="0" y="0"/>
                    </a:moveTo>
                    <a:cubicBezTo>
                      <a:pt x="0" y="0"/>
                      <a:pt x="137" y="129"/>
                      <a:pt x="196" y="131"/>
                    </a:cubicBezTo>
                    <a:cubicBezTo>
                      <a:pt x="260" y="133"/>
                      <a:pt x="418" y="0"/>
                      <a:pt x="4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5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Oval 13"/>
              <p:cNvSpPr>
                <a:spLocks noChangeArrowheads="1"/>
              </p:cNvSpPr>
              <p:nvPr/>
            </p:nvSpPr>
            <p:spPr bwMode="auto">
              <a:xfrm>
                <a:off x="9122610" y="3622509"/>
                <a:ext cx="166688" cy="166687"/>
              </a:xfrm>
              <a:prstGeom prst="ellipse">
                <a:avLst/>
              </a:pr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7" name="Oval 14"/>
              <p:cNvSpPr>
                <a:spLocks noChangeArrowheads="1"/>
              </p:cNvSpPr>
              <p:nvPr/>
            </p:nvSpPr>
            <p:spPr bwMode="auto">
              <a:xfrm>
                <a:off x="9792535" y="3614571"/>
                <a:ext cx="165100" cy="166687"/>
              </a:xfrm>
              <a:prstGeom prst="ellipse">
                <a:avLst/>
              </a:pr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10278310" y="4171784"/>
                <a:ext cx="363538" cy="620712"/>
              </a:xfrm>
              <a:custGeom>
                <a:avLst/>
                <a:gdLst>
                  <a:gd name="T0" fmla="*/ 355 w 394"/>
                  <a:gd name="T1" fmla="*/ 300 h 671"/>
                  <a:gd name="T2" fmla="*/ 268 w 394"/>
                  <a:gd name="T3" fmla="*/ 652 h 671"/>
                  <a:gd name="T4" fmla="*/ 39 w 394"/>
                  <a:gd name="T5" fmla="*/ 371 h 671"/>
                  <a:gd name="T6" fmla="*/ 126 w 394"/>
                  <a:gd name="T7" fmla="*/ 19 h 671"/>
                  <a:gd name="T8" fmla="*/ 355 w 394"/>
                  <a:gd name="T9" fmla="*/ 30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671">
                    <a:moveTo>
                      <a:pt x="355" y="300"/>
                    </a:moveTo>
                    <a:cubicBezTo>
                      <a:pt x="394" y="475"/>
                      <a:pt x="355" y="632"/>
                      <a:pt x="268" y="652"/>
                    </a:cubicBezTo>
                    <a:cubicBezTo>
                      <a:pt x="180" y="671"/>
                      <a:pt x="78" y="546"/>
                      <a:pt x="39" y="371"/>
                    </a:cubicBezTo>
                    <a:cubicBezTo>
                      <a:pt x="0" y="196"/>
                      <a:pt x="39" y="39"/>
                      <a:pt x="126" y="19"/>
                    </a:cubicBezTo>
                    <a:cubicBezTo>
                      <a:pt x="214" y="0"/>
                      <a:pt x="316" y="126"/>
                      <a:pt x="355" y="300"/>
                    </a:cubicBezTo>
                    <a:close/>
                  </a:path>
                </a:pathLst>
              </a:cu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Freeform 16"/>
              <p:cNvSpPr/>
              <p:nvPr/>
            </p:nvSpPr>
            <p:spPr bwMode="auto">
              <a:xfrm>
                <a:off x="8879723" y="2970046"/>
                <a:ext cx="1289050" cy="682625"/>
              </a:xfrm>
              <a:custGeom>
                <a:avLst/>
                <a:gdLst>
                  <a:gd name="T0" fmla="*/ 83 w 1395"/>
                  <a:gd name="T1" fmla="*/ 698 h 739"/>
                  <a:gd name="T2" fmla="*/ 131 w 1395"/>
                  <a:gd name="T3" fmla="*/ 458 h 739"/>
                  <a:gd name="T4" fmla="*/ 354 w 1395"/>
                  <a:gd name="T5" fmla="*/ 188 h 739"/>
                  <a:gd name="T6" fmla="*/ 697 w 1395"/>
                  <a:gd name="T7" fmla="*/ 83 h 739"/>
                  <a:gd name="T8" fmla="*/ 937 w 1395"/>
                  <a:gd name="T9" fmla="*/ 131 h 739"/>
                  <a:gd name="T10" fmla="*/ 1207 w 1395"/>
                  <a:gd name="T11" fmla="*/ 354 h 739"/>
                  <a:gd name="T12" fmla="*/ 1312 w 1395"/>
                  <a:gd name="T13" fmla="*/ 698 h 739"/>
                  <a:gd name="T14" fmla="*/ 1353 w 1395"/>
                  <a:gd name="T15" fmla="*/ 739 h 739"/>
                  <a:gd name="T16" fmla="*/ 1395 w 1395"/>
                  <a:gd name="T17" fmla="*/ 698 h 739"/>
                  <a:gd name="T18" fmla="*/ 1340 w 1395"/>
                  <a:gd name="T19" fmla="*/ 426 h 739"/>
                  <a:gd name="T20" fmla="*/ 1087 w 1395"/>
                  <a:gd name="T21" fmla="*/ 119 h 739"/>
                  <a:gd name="T22" fmla="*/ 697 w 1395"/>
                  <a:gd name="T23" fmla="*/ 0 h 739"/>
                  <a:gd name="T24" fmla="*/ 426 w 1395"/>
                  <a:gd name="T25" fmla="*/ 55 h 739"/>
                  <a:gd name="T26" fmla="*/ 119 w 1395"/>
                  <a:gd name="T27" fmla="*/ 308 h 739"/>
                  <a:gd name="T28" fmla="*/ 0 w 1395"/>
                  <a:gd name="T29" fmla="*/ 698 h 739"/>
                  <a:gd name="T30" fmla="*/ 41 w 1395"/>
                  <a:gd name="T31" fmla="*/ 739 h 739"/>
                  <a:gd name="T32" fmla="*/ 83 w 1395"/>
                  <a:gd name="T33" fmla="*/ 69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5" h="739">
                    <a:moveTo>
                      <a:pt x="83" y="698"/>
                    </a:moveTo>
                    <a:cubicBezTo>
                      <a:pt x="83" y="613"/>
                      <a:pt x="100" y="532"/>
                      <a:pt x="131" y="458"/>
                    </a:cubicBezTo>
                    <a:cubicBezTo>
                      <a:pt x="178" y="348"/>
                      <a:pt x="256" y="254"/>
                      <a:pt x="354" y="188"/>
                    </a:cubicBezTo>
                    <a:cubicBezTo>
                      <a:pt x="452" y="122"/>
                      <a:pt x="570" y="83"/>
                      <a:pt x="697" y="83"/>
                    </a:cubicBezTo>
                    <a:cubicBezTo>
                      <a:pt x="782" y="83"/>
                      <a:pt x="863" y="100"/>
                      <a:pt x="937" y="131"/>
                    </a:cubicBezTo>
                    <a:cubicBezTo>
                      <a:pt x="1047" y="178"/>
                      <a:pt x="1141" y="256"/>
                      <a:pt x="1207" y="354"/>
                    </a:cubicBezTo>
                    <a:cubicBezTo>
                      <a:pt x="1273" y="452"/>
                      <a:pt x="1312" y="570"/>
                      <a:pt x="1312" y="698"/>
                    </a:cubicBezTo>
                    <a:cubicBezTo>
                      <a:pt x="1312" y="721"/>
                      <a:pt x="1331" y="739"/>
                      <a:pt x="1353" y="739"/>
                    </a:cubicBezTo>
                    <a:cubicBezTo>
                      <a:pt x="1376" y="739"/>
                      <a:pt x="1395" y="721"/>
                      <a:pt x="1395" y="698"/>
                    </a:cubicBezTo>
                    <a:cubicBezTo>
                      <a:pt x="1395" y="601"/>
                      <a:pt x="1375" y="510"/>
                      <a:pt x="1340" y="426"/>
                    </a:cubicBezTo>
                    <a:cubicBezTo>
                      <a:pt x="1287" y="301"/>
                      <a:pt x="1199" y="194"/>
                      <a:pt x="1087" y="119"/>
                    </a:cubicBezTo>
                    <a:cubicBezTo>
                      <a:pt x="976" y="44"/>
                      <a:pt x="842" y="0"/>
                      <a:pt x="697" y="0"/>
                    </a:cubicBezTo>
                    <a:cubicBezTo>
                      <a:pt x="601" y="0"/>
                      <a:pt x="509" y="20"/>
                      <a:pt x="426" y="55"/>
                    </a:cubicBezTo>
                    <a:cubicBezTo>
                      <a:pt x="301" y="108"/>
                      <a:pt x="194" y="196"/>
                      <a:pt x="119" y="308"/>
                    </a:cubicBezTo>
                    <a:cubicBezTo>
                      <a:pt x="44" y="419"/>
                      <a:pt x="0" y="553"/>
                      <a:pt x="0" y="698"/>
                    </a:cubicBezTo>
                    <a:cubicBezTo>
                      <a:pt x="0" y="721"/>
                      <a:pt x="18" y="739"/>
                      <a:pt x="41" y="739"/>
                    </a:cubicBezTo>
                    <a:cubicBezTo>
                      <a:pt x="64" y="739"/>
                      <a:pt x="83" y="721"/>
                      <a:pt x="83" y="69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Freeform 17"/>
              <p:cNvSpPr/>
              <p:nvPr/>
            </p:nvSpPr>
            <p:spPr bwMode="auto">
              <a:xfrm>
                <a:off x="8692398" y="3654259"/>
                <a:ext cx="279400" cy="550862"/>
              </a:xfrm>
              <a:custGeom>
                <a:avLst/>
                <a:gdLst>
                  <a:gd name="T0" fmla="*/ 175 w 302"/>
                  <a:gd name="T1" fmla="*/ 41 h 596"/>
                  <a:gd name="T2" fmla="*/ 175 w 302"/>
                  <a:gd name="T3" fmla="*/ 59 h 596"/>
                  <a:gd name="T4" fmla="*/ 181 w 302"/>
                  <a:gd name="T5" fmla="*/ 189 h 596"/>
                  <a:gd name="T6" fmla="*/ 218 w 302"/>
                  <a:gd name="T7" fmla="*/ 385 h 596"/>
                  <a:gd name="T8" fmla="*/ 257 w 302"/>
                  <a:gd name="T9" fmla="*/ 374 h 596"/>
                  <a:gd name="T10" fmla="*/ 228 w 302"/>
                  <a:gd name="T11" fmla="*/ 344 h 596"/>
                  <a:gd name="T12" fmla="*/ 70 w 302"/>
                  <a:gd name="T13" fmla="*/ 485 h 596"/>
                  <a:gd name="T14" fmla="*/ 37 w 302"/>
                  <a:gd name="T15" fmla="*/ 508 h 596"/>
                  <a:gd name="T16" fmla="*/ 31 w 302"/>
                  <a:gd name="T17" fmla="*/ 511 h 596"/>
                  <a:gd name="T18" fmla="*/ 30 w 302"/>
                  <a:gd name="T19" fmla="*/ 512 h 596"/>
                  <a:gd name="T20" fmla="*/ 40 w 302"/>
                  <a:gd name="T21" fmla="*/ 531 h 596"/>
                  <a:gd name="T22" fmla="*/ 31 w 302"/>
                  <a:gd name="T23" fmla="*/ 511 h 596"/>
                  <a:gd name="T24" fmla="*/ 30 w 302"/>
                  <a:gd name="T25" fmla="*/ 512 h 596"/>
                  <a:gd name="T26" fmla="*/ 40 w 302"/>
                  <a:gd name="T27" fmla="*/ 531 h 596"/>
                  <a:gd name="T28" fmla="*/ 31 w 302"/>
                  <a:gd name="T29" fmla="*/ 511 h 596"/>
                  <a:gd name="T30" fmla="*/ 9 w 302"/>
                  <a:gd name="T31" fmla="*/ 566 h 596"/>
                  <a:gd name="T32" fmla="*/ 64 w 302"/>
                  <a:gd name="T33" fmla="*/ 587 h 596"/>
                  <a:gd name="T34" fmla="*/ 120 w 302"/>
                  <a:gd name="T35" fmla="*/ 551 h 596"/>
                  <a:gd name="T36" fmla="*/ 287 w 302"/>
                  <a:gd name="T37" fmla="*/ 403 h 596"/>
                  <a:gd name="T38" fmla="*/ 297 w 302"/>
                  <a:gd name="T39" fmla="*/ 362 h 596"/>
                  <a:gd name="T40" fmla="*/ 264 w 302"/>
                  <a:gd name="T41" fmla="*/ 180 h 596"/>
                  <a:gd name="T42" fmla="*/ 258 w 302"/>
                  <a:gd name="T43" fmla="*/ 59 h 596"/>
                  <a:gd name="T44" fmla="*/ 258 w 302"/>
                  <a:gd name="T45" fmla="*/ 47 h 596"/>
                  <a:gd name="T46" fmla="*/ 258 w 302"/>
                  <a:gd name="T47" fmla="*/ 44 h 596"/>
                  <a:gd name="T48" fmla="*/ 258 w 302"/>
                  <a:gd name="T49" fmla="*/ 44 h 596"/>
                  <a:gd name="T50" fmla="*/ 258 w 302"/>
                  <a:gd name="T51" fmla="*/ 43 h 596"/>
                  <a:gd name="T52" fmla="*/ 255 w 302"/>
                  <a:gd name="T53" fmla="*/ 43 h 596"/>
                  <a:gd name="T54" fmla="*/ 258 w 302"/>
                  <a:gd name="T55" fmla="*/ 43 h 596"/>
                  <a:gd name="T56" fmla="*/ 258 w 302"/>
                  <a:gd name="T57" fmla="*/ 43 h 596"/>
                  <a:gd name="T58" fmla="*/ 255 w 302"/>
                  <a:gd name="T59" fmla="*/ 43 h 596"/>
                  <a:gd name="T60" fmla="*/ 258 w 302"/>
                  <a:gd name="T61" fmla="*/ 43 h 596"/>
                  <a:gd name="T62" fmla="*/ 218 w 302"/>
                  <a:gd name="T63" fmla="*/ 1 h 596"/>
                  <a:gd name="T64" fmla="*/ 175 w 302"/>
                  <a:gd name="T65" fmla="*/ 41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2" h="596">
                    <a:moveTo>
                      <a:pt x="175" y="41"/>
                    </a:moveTo>
                    <a:cubicBezTo>
                      <a:pt x="175" y="41"/>
                      <a:pt x="175" y="48"/>
                      <a:pt x="175" y="59"/>
                    </a:cubicBezTo>
                    <a:cubicBezTo>
                      <a:pt x="175" y="83"/>
                      <a:pt x="176" y="130"/>
                      <a:pt x="181" y="189"/>
                    </a:cubicBezTo>
                    <a:cubicBezTo>
                      <a:pt x="187" y="247"/>
                      <a:pt x="198" y="316"/>
                      <a:pt x="218" y="385"/>
                    </a:cubicBezTo>
                    <a:cubicBezTo>
                      <a:pt x="257" y="374"/>
                      <a:pt x="257" y="374"/>
                      <a:pt x="257" y="374"/>
                    </a:cubicBezTo>
                    <a:cubicBezTo>
                      <a:pt x="228" y="344"/>
                      <a:pt x="228" y="344"/>
                      <a:pt x="228" y="344"/>
                    </a:cubicBezTo>
                    <a:cubicBezTo>
                      <a:pt x="153" y="419"/>
                      <a:pt x="102" y="461"/>
                      <a:pt x="70" y="485"/>
                    </a:cubicBezTo>
                    <a:cubicBezTo>
                      <a:pt x="54" y="497"/>
                      <a:pt x="44" y="504"/>
                      <a:pt x="37" y="508"/>
                    </a:cubicBezTo>
                    <a:cubicBezTo>
                      <a:pt x="34" y="509"/>
                      <a:pt x="32" y="511"/>
                      <a:pt x="31" y="511"/>
                    </a:cubicBezTo>
                    <a:cubicBezTo>
                      <a:pt x="30" y="511"/>
                      <a:pt x="30" y="512"/>
                      <a:pt x="30" y="512"/>
                    </a:cubicBezTo>
                    <a:cubicBezTo>
                      <a:pt x="40" y="531"/>
                      <a:pt x="40" y="531"/>
                      <a:pt x="40" y="531"/>
                    </a:cubicBezTo>
                    <a:cubicBezTo>
                      <a:pt x="31" y="511"/>
                      <a:pt x="31" y="511"/>
                      <a:pt x="31" y="511"/>
                    </a:cubicBezTo>
                    <a:cubicBezTo>
                      <a:pt x="30" y="511"/>
                      <a:pt x="30" y="512"/>
                      <a:pt x="30" y="512"/>
                    </a:cubicBezTo>
                    <a:cubicBezTo>
                      <a:pt x="40" y="531"/>
                      <a:pt x="40" y="531"/>
                      <a:pt x="40" y="531"/>
                    </a:cubicBezTo>
                    <a:cubicBezTo>
                      <a:pt x="31" y="511"/>
                      <a:pt x="31" y="511"/>
                      <a:pt x="31" y="511"/>
                    </a:cubicBezTo>
                    <a:cubicBezTo>
                      <a:pt x="10" y="520"/>
                      <a:pt x="0" y="545"/>
                      <a:pt x="9" y="566"/>
                    </a:cubicBezTo>
                    <a:cubicBezTo>
                      <a:pt x="18" y="587"/>
                      <a:pt x="43" y="596"/>
                      <a:pt x="64" y="587"/>
                    </a:cubicBezTo>
                    <a:cubicBezTo>
                      <a:pt x="68" y="586"/>
                      <a:pt x="84" y="578"/>
                      <a:pt x="120" y="551"/>
                    </a:cubicBezTo>
                    <a:cubicBezTo>
                      <a:pt x="155" y="525"/>
                      <a:pt x="209" y="480"/>
                      <a:pt x="287" y="403"/>
                    </a:cubicBezTo>
                    <a:cubicBezTo>
                      <a:pt x="297" y="393"/>
                      <a:pt x="302" y="377"/>
                      <a:pt x="297" y="362"/>
                    </a:cubicBezTo>
                    <a:cubicBezTo>
                      <a:pt x="279" y="300"/>
                      <a:pt x="269" y="235"/>
                      <a:pt x="264" y="180"/>
                    </a:cubicBezTo>
                    <a:cubicBezTo>
                      <a:pt x="258" y="126"/>
                      <a:pt x="258" y="81"/>
                      <a:pt x="258" y="59"/>
                    </a:cubicBezTo>
                    <a:cubicBezTo>
                      <a:pt x="258" y="54"/>
                      <a:pt x="258" y="50"/>
                      <a:pt x="258" y="47"/>
                    </a:cubicBezTo>
                    <a:cubicBezTo>
                      <a:pt x="258" y="46"/>
                      <a:pt x="258" y="45"/>
                      <a:pt x="258" y="44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5" y="43"/>
                      <a:pt x="255" y="43"/>
                      <a:pt x="255" y="43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5" y="43"/>
                      <a:pt x="255" y="43"/>
                      <a:pt x="255" y="43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8" y="21"/>
                      <a:pt x="240" y="1"/>
                      <a:pt x="218" y="1"/>
                    </a:cubicBezTo>
                    <a:cubicBezTo>
                      <a:pt x="195" y="0"/>
                      <a:pt x="176" y="18"/>
                      <a:pt x="175" y="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Freeform 18"/>
              <p:cNvSpPr/>
              <p:nvPr/>
            </p:nvSpPr>
            <p:spPr bwMode="auto">
              <a:xfrm>
                <a:off x="8513010" y="4095584"/>
                <a:ext cx="346075" cy="615950"/>
              </a:xfrm>
              <a:custGeom>
                <a:avLst/>
                <a:gdLst>
                  <a:gd name="T0" fmla="*/ 347 w 374"/>
                  <a:gd name="T1" fmla="*/ 358 h 667"/>
                  <a:gd name="T2" fmla="*/ 138 w 374"/>
                  <a:gd name="T3" fmla="*/ 653 h 667"/>
                  <a:gd name="T4" fmla="*/ 27 w 374"/>
                  <a:gd name="T5" fmla="*/ 309 h 667"/>
                  <a:gd name="T6" fmla="*/ 236 w 374"/>
                  <a:gd name="T7" fmla="*/ 13 h 667"/>
                  <a:gd name="T8" fmla="*/ 347 w 374"/>
                  <a:gd name="T9" fmla="*/ 358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667">
                    <a:moveTo>
                      <a:pt x="347" y="358"/>
                    </a:moveTo>
                    <a:cubicBezTo>
                      <a:pt x="320" y="535"/>
                      <a:pt x="226" y="667"/>
                      <a:pt x="138" y="653"/>
                    </a:cubicBezTo>
                    <a:cubicBezTo>
                      <a:pt x="49" y="640"/>
                      <a:pt x="0" y="486"/>
                      <a:pt x="27" y="309"/>
                    </a:cubicBezTo>
                    <a:cubicBezTo>
                      <a:pt x="54" y="132"/>
                      <a:pt x="147" y="0"/>
                      <a:pt x="236" y="13"/>
                    </a:cubicBezTo>
                    <a:cubicBezTo>
                      <a:pt x="324" y="27"/>
                      <a:pt x="374" y="181"/>
                      <a:pt x="347" y="358"/>
                    </a:cubicBezTo>
                    <a:close/>
                  </a:path>
                </a:pathLst>
              </a:cu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Freeform 19"/>
              <p:cNvSpPr/>
              <p:nvPr/>
            </p:nvSpPr>
            <p:spPr bwMode="auto">
              <a:xfrm>
                <a:off x="8432048" y="4052721"/>
                <a:ext cx="276225" cy="668337"/>
              </a:xfrm>
              <a:custGeom>
                <a:avLst/>
                <a:gdLst>
                  <a:gd name="T0" fmla="*/ 165 w 299"/>
                  <a:gd name="T1" fmla="*/ 641 h 724"/>
                  <a:gd name="T2" fmla="*/ 151 w 299"/>
                  <a:gd name="T3" fmla="*/ 637 h 724"/>
                  <a:gd name="T4" fmla="*/ 139 w 299"/>
                  <a:gd name="T5" fmla="*/ 628 h 724"/>
                  <a:gd name="T6" fmla="*/ 117 w 299"/>
                  <a:gd name="T7" fmla="*/ 601 h 724"/>
                  <a:gd name="T8" fmla="*/ 90 w 299"/>
                  <a:gd name="T9" fmla="*/ 529 h 724"/>
                  <a:gd name="T10" fmla="*/ 80 w 299"/>
                  <a:gd name="T11" fmla="*/ 431 h 724"/>
                  <a:gd name="T12" fmla="*/ 87 w 299"/>
                  <a:gd name="T13" fmla="*/ 342 h 724"/>
                  <a:gd name="T14" fmla="*/ 115 w 299"/>
                  <a:gd name="T15" fmla="*/ 233 h 724"/>
                  <a:gd name="T16" fmla="*/ 145 w 299"/>
                  <a:gd name="T17" fmla="*/ 165 h 724"/>
                  <a:gd name="T18" fmla="*/ 172 w 299"/>
                  <a:gd name="T19" fmla="*/ 127 h 724"/>
                  <a:gd name="T20" fmla="*/ 211 w 299"/>
                  <a:gd name="T21" fmla="*/ 90 h 724"/>
                  <a:gd name="T22" fmla="*/ 229 w 299"/>
                  <a:gd name="T23" fmla="*/ 82 h 724"/>
                  <a:gd name="T24" fmla="*/ 244 w 299"/>
                  <a:gd name="T25" fmla="*/ 80 h 724"/>
                  <a:gd name="T26" fmla="*/ 250 w 299"/>
                  <a:gd name="T27" fmla="*/ 80 h 724"/>
                  <a:gd name="T28" fmla="*/ 296 w 299"/>
                  <a:gd name="T29" fmla="*/ 47 h 724"/>
                  <a:gd name="T30" fmla="*/ 262 w 299"/>
                  <a:gd name="T31" fmla="*/ 1 h 724"/>
                  <a:gd name="T32" fmla="*/ 244 w 299"/>
                  <a:gd name="T33" fmla="*/ 0 h 724"/>
                  <a:gd name="T34" fmla="*/ 198 w 299"/>
                  <a:gd name="T35" fmla="*/ 8 h 724"/>
                  <a:gd name="T36" fmla="*/ 163 w 299"/>
                  <a:gd name="T37" fmla="*/ 26 h 724"/>
                  <a:gd name="T38" fmla="*/ 109 w 299"/>
                  <a:gd name="T39" fmla="*/ 77 h 724"/>
                  <a:gd name="T40" fmla="*/ 46 w 299"/>
                  <a:gd name="T41" fmla="*/ 188 h 724"/>
                  <a:gd name="T42" fmla="*/ 8 w 299"/>
                  <a:gd name="T43" fmla="*/ 330 h 724"/>
                  <a:gd name="T44" fmla="*/ 0 w 299"/>
                  <a:gd name="T45" fmla="*/ 431 h 724"/>
                  <a:gd name="T46" fmla="*/ 9 w 299"/>
                  <a:gd name="T47" fmla="*/ 533 h 724"/>
                  <a:gd name="T48" fmla="*/ 28 w 299"/>
                  <a:gd name="T49" fmla="*/ 599 h 724"/>
                  <a:gd name="T50" fmla="*/ 75 w 299"/>
                  <a:gd name="T51" fmla="*/ 678 h 724"/>
                  <a:gd name="T52" fmla="*/ 110 w 299"/>
                  <a:gd name="T53" fmla="*/ 706 h 724"/>
                  <a:gd name="T54" fmla="*/ 153 w 299"/>
                  <a:gd name="T55" fmla="*/ 720 h 724"/>
                  <a:gd name="T56" fmla="*/ 198 w 299"/>
                  <a:gd name="T57" fmla="*/ 687 h 724"/>
                  <a:gd name="T58" fmla="*/ 165 w 299"/>
                  <a:gd name="T59" fmla="*/ 641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9" h="724">
                    <a:moveTo>
                      <a:pt x="165" y="641"/>
                    </a:moveTo>
                    <a:cubicBezTo>
                      <a:pt x="160" y="641"/>
                      <a:pt x="156" y="639"/>
                      <a:pt x="151" y="637"/>
                    </a:cubicBezTo>
                    <a:cubicBezTo>
                      <a:pt x="147" y="635"/>
                      <a:pt x="143" y="632"/>
                      <a:pt x="139" y="628"/>
                    </a:cubicBezTo>
                    <a:cubicBezTo>
                      <a:pt x="131" y="622"/>
                      <a:pt x="124" y="613"/>
                      <a:pt x="117" y="601"/>
                    </a:cubicBezTo>
                    <a:cubicBezTo>
                      <a:pt x="106" y="582"/>
                      <a:pt x="96" y="558"/>
                      <a:pt x="90" y="529"/>
                    </a:cubicBezTo>
                    <a:cubicBezTo>
                      <a:pt x="84" y="500"/>
                      <a:pt x="80" y="467"/>
                      <a:pt x="80" y="431"/>
                    </a:cubicBezTo>
                    <a:cubicBezTo>
                      <a:pt x="80" y="403"/>
                      <a:pt x="82" y="373"/>
                      <a:pt x="87" y="342"/>
                    </a:cubicBezTo>
                    <a:cubicBezTo>
                      <a:pt x="93" y="303"/>
                      <a:pt x="103" y="266"/>
                      <a:pt x="115" y="233"/>
                    </a:cubicBezTo>
                    <a:cubicBezTo>
                      <a:pt x="124" y="208"/>
                      <a:pt x="134" y="185"/>
                      <a:pt x="145" y="165"/>
                    </a:cubicBezTo>
                    <a:cubicBezTo>
                      <a:pt x="154" y="151"/>
                      <a:pt x="163" y="138"/>
                      <a:pt x="172" y="127"/>
                    </a:cubicBezTo>
                    <a:cubicBezTo>
                      <a:pt x="185" y="110"/>
                      <a:pt x="199" y="98"/>
                      <a:pt x="211" y="90"/>
                    </a:cubicBezTo>
                    <a:cubicBezTo>
                      <a:pt x="218" y="86"/>
                      <a:pt x="224" y="84"/>
                      <a:pt x="229" y="82"/>
                    </a:cubicBezTo>
                    <a:cubicBezTo>
                      <a:pt x="234" y="80"/>
                      <a:pt x="239" y="80"/>
                      <a:pt x="244" y="80"/>
                    </a:cubicBezTo>
                    <a:cubicBezTo>
                      <a:pt x="246" y="80"/>
                      <a:pt x="248" y="80"/>
                      <a:pt x="250" y="80"/>
                    </a:cubicBezTo>
                    <a:cubicBezTo>
                      <a:pt x="272" y="83"/>
                      <a:pt x="293" y="68"/>
                      <a:pt x="296" y="47"/>
                    </a:cubicBezTo>
                    <a:cubicBezTo>
                      <a:pt x="299" y="25"/>
                      <a:pt x="284" y="4"/>
                      <a:pt x="262" y="1"/>
                    </a:cubicBezTo>
                    <a:cubicBezTo>
                      <a:pt x="256" y="0"/>
                      <a:pt x="250" y="0"/>
                      <a:pt x="244" y="0"/>
                    </a:cubicBezTo>
                    <a:cubicBezTo>
                      <a:pt x="228" y="0"/>
                      <a:pt x="213" y="3"/>
                      <a:pt x="198" y="8"/>
                    </a:cubicBezTo>
                    <a:cubicBezTo>
                      <a:pt x="186" y="12"/>
                      <a:pt x="174" y="19"/>
                      <a:pt x="163" y="26"/>
                    </a:cubicBezTo>
                    <a:cubicBezTo>
                      <a:pt x="143" y="40"/>
                      <a:pt x="125" y="57"/>
                      <a:pt x="109" y="77"/>
                    </a:cubicBezTo>
                    <a:cubicBezTo>
                      <a:pt x="84" y="108"/>
                      <a:pt x="63" y="146"/>
                      <a:pt x="46" y="188"/>
                    </a:cubicBezTo>
                    <a:cubicBezTo>
                      <a:pt x="29" y="231"/>
                      <a:pt x="16" y="279"/>
                      <a:pt x="8" y="330"/>
                    </a:cubicBezTo>
                    <a:cubicBezTo>
                      <a:pt x="3" y="365"/>
                      <a:pt x="0" y="399"/>
                      <a:pt x="0" y="431"/>
                    </a:cubicBezTo>
                    <a:cubicBezTo>
                      <a:pt x="0" y="467"/>
                      <a:pt x="3" y="501"/>
                      <a:pt x="9" y="533"/>
                    </a:cubicBezTo>
                    <a:cubicBezTo>
                      <a:pt x="14" y="556"/>
                      <a:pt x="20" y="578"/>
                      <a:pt x="28" y="599"/>
                    </a:cubicBezTo>
                    <a:cubicBezTo>
                      <a:pt x="39" y="630"/>
                      <a:pt x="55" y="657"/>
                      <a:pt x="75" y="678"/>
                    </a:cubicBezTo>
                    <a:cubicBezTo>
                      <a:pt x="86" y="689"/>
                      <a:pt x="97" y="699"/>
                      <a:pt x="110" y="706"/>
                    </a:cubicBezTo>
                    <a:cubicBezTo>
                      <a:pt x="123" y="713"/>
                      <a:pt x="138" y="718"/>
                      <a:pt x="153" y="720"/>
                    </a:cubicBezTo>
                    <a:cubicBezTo>
                      <a:pt x="174" y="724"/>
                      <a:pt x="195" y="709"/>
                      <a:pt x="198" y="687"/>
                    </a:cubicBezTo>
                    <a:cubicBezTo>
                      <a:pt x="202" y="665"/>
                      <a:pt x="187" y="645"/>
                      <a:pt x="165" y="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Freeform 20"/>
              <p:cNvSpPr/>
              <p:nvPr/>
            </p:nvSpPr>
            <p:spPr bwMode="auto">
              <a:xfrm>
                <a:off x="10321173" y="4154321"/>
                <a:ext cx="247650" cy="673100"/>
              </a:xfrm>
              <a:custGeom>
                <a:avLst/>
                <a:gdLst>
                  <a:gd name="T0" fmla="*/ 44 w 267"/>
                  <a:gd name="T1" fmla="*/ 80 h 728"/>
                  <a:gd name="T2" fmla="*/ 47 w 267"/>
                  <a:gd name="T3" fmla="*/ 80 h 728"/>
                  <a:gd name="T4" fmla="*/ 65 w 267"/>
                  <a:gd name="T5" fmla="*/ 83 h 728"/>
                  <a:gd name="T6" fmla="*/ 83 w 267"/>
                  <a:gd name="T7" fmla="*/ 94 h 728"/>
                  <a:gd name="T8" fmla="*/ 117 w 267"/>
                  <a:gd name="T9" fmla="*/ 130 h 728"/>
                  <a:gd name="T10" fmla="*/ 162 w 267"/>
                  <a:gd name="T11" fmla="*/ 225 h 728"/>
                  <a:gd name="T12" fmla="*/ 185 w 267"/>
                  <a:gd name="T13" fmla="*/ 355 h 728"/>
                  <a:gd name="T14" fmla="*/ 187 w 267"/>
                  <a:gd name="T15" fmla="*/ 396 h 728"/>
                  <a:gd name="T16" fmla="*/ 177 w 267"/>
                  <a:gd name="T17" fmla="*/ 500 h 728"/>
                  <a:gd name="T18" fmla="*/ 158 w 267"/>
                  <a:gd name="T19" fmla="*/ 564 h 728"/>
                  <a:gd name="T20" fmla="*/ 140 w 267"/>
                  <a:gd name="T21" fmla="*/ 601 h 728"/>
                  <a:gd name="T22" fmla="*/ 110 w 267"/>
                  <a:gd name="T23" fmla="*/ 636 h 728"/>
                  <a:gd name="T24" fmla="*/ 96 w 267"/>
                  <a:gd name="T25" fmla="*/ 644 h 728"/>
                  <a:gd name="T26" fmla="*/ 83 w 267"/>
                  <a:gd name="T27" fmla="*/ 647 h 728"/>
                  <a:gd name="T28" fmla="*/ 45 w 267"/>
                  <a:gd name="T29" fmla="*/ 689 h 728"/>
                  <a:gd name="T30" fmla="*/ 88 w 267"/>
                  <a:gd name="T31" fmla="*/ 726 h 728"/>
                  <a:gd name="T32" fmla="*/ 131 w 267"/>
                  <a:gd name="T33" fmla="*/ 715 h 728"/>
                  <a:gd name="T34" fmla="*/ 164 w 267"/>
                  <a:gd name="T35" fmla="*/ 695 h 728"/>
                  <a:gd name="T36" fmla="*/ 209 w 267"/>
                  <a:gd name="T37" fmla="*/ 641 h 728"/>
                  <a:gd name="T38" fmla="*/ 252 w 267"/>
                  <a:gd name="T39" fmla="*/ 532 h 728"/>
                  <a:gd name="T40" fmla="*/ 267 w 267"/>
                  <a:gd name="T41" fmla="*/ 396 h 728"/>
                  <a:gd name="T42" fmla="*/ 265 w 267"/>
                  <a:gd name="T43" fmla="*/ 350 h 728"/>
                  <a:gd name="T44" fmla="*/ 243 w 267"/>
                  <a:gd name="T45" fmla="*/ 219 h 728"/>
                  <a:gd name="T46" fmla="*/ 212 w 267"/>
                  <a:gd name="T47" fmla="*/ 135 h 728"/>
                  <a:gd name="T48" fmla="*/ 181 w 267"/>
                  <a:gd name="T49" fmla="*/ 83 h 728"/>
                  <a:gd name="T50" fmla="*/ 123 w 267"/>
                  <a:gd name="T51" fmla="*/ 24 h 728"/>
                  <a:gd name="T52" fmla="*/ 87 w 267"/>
                  <a:gd name="T53" fmla="*/ 6 h 728"/>
                  <a:gd name="T54" fmla="*/ 47 w 267"/>
                  <a:gd name="T55" fmla="*/ 0 h 728"/>
                  <a:gd name="T56" fmla="*/ 39 w 267"/>
                  <a:gd name="T57" fmla="*/ 0 h 728"/>
                  <a:gd name="T58" fmla="*/ 2 w 267"/>
                  <a:gd name="T59" fmla="*/ 43 h 728"/>
                  <a:gd name="T60" fmla="*/ 44 w 267"/>
                  <a:gd name="T61" fmla="*/ 8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728">
                    <a:moveTo>
                      <a:pt x="44" y="80"/>
                    </a:moveTo>
                    <a:cubicBezTo>
                      <a:pt x="45" y="80"/>
                      <a:pt x="46" y="80"/>
                      <a:pt x="47" y="80"/>
                    </a:cubicBezTo>
                    <a:cubicBezTo>
                      <a:pt x="53" y="80"/>
                      <a:pt x="59" y="81"/>
                      <a:pt x="65" y="83"/>
                    </a:cubicBezTo>
                    <a:cubicBezTo>
                      <a:pt x="70" y="86"/>
                      <a:pt x="76" y="89"/>
                      <a:pt x="83" y="94"/>
                    </a:cubicBezTo>
                    <a:cubicBezTo>
                      <a:pt x="94" y="102"/>
                      <a:pt x="106" y="114"/>
                      <a:pt x="117" y="130"/>
                    </a:cubicBezTo>
                    <a:cubicBezTo>
                      <a:pt x="134" y="154"/>
                      <a:pt x="150" y="187"/>
                      <a:pt x="162" y="225"/>
                    </a:cubicBezTo>
                    <a:cubicBezTo>
                      <a:pt x="174" y="264"/>
                      <a:pt x="182" y="308"/>
                      <a:pt x="185" y="355"/>
                    </a:cubicBezTo>
                    <a:cubicBezTo>
                      <a:pt x="186" y="369"/>
                      <a:pt x="187" y="383"/>
                      <a:pt x="187" y="396"/>
                    </a:cubicBezTo>
                    <a:cubicBezTo>
                      <a:pt x="187" y="433"/>
                      <a:pt x="183" y="468"/>
                      <a:pt x="177" y="500"/>
                    </a:cubicBezTo>
                    <a:cubicBezTo>
                      <a:pt x="172" y="523"/>
                      <a:pt x="166" y="545"/>
                      <a:pt x="158" y="564"/>
                    </a:cubicBezTo>
                    <a:cubicBezTo>
                      <a:pt x="153" y="578"/>
                      <a:pt x="147" y="590"/>
                      <a:pt x="140" y="601"/>
                    </a:cubicBezTo>
                    <a:cubicBezTo>
                      <a:pt x="130" y="617"/>
                      <a:pt x="120" y="628"/>
                      <a:pt x="110" y="636"/>
                    </a:cubicBezTo>
                    <a:cubicBezTo>
                      <a:pt x="105" y="639"/>
                      <a:pt x="100" y="642"/>
                      <a:pt x="96" y="644"/>
                    </a:cubicBezTo>
                    <a:cubicBezTo>
                      <a:pt x="91" y="645"/>
                      <a:pt x="87" y="646"/>
                      <a:pt x="83" y="647"/>
                    </a:cubicBezTo>
                    <a:cubicBezTo>
                      <a:pt x="61" y="648"/>
                      <a:pt x="44" y="667"/>
                      <a:pt x="45" y="689"/>
                    </a:cubicBezTo>
                    <a:cubicBezTo>
                      <a:pt x="47" y="711"/>
                      <a:pt x="66" y="728"/>
                      <a:pt x="88" y="726"/>
                    </a:cubicBezTo>
                    <a:cubicBezTo>
                      <a:pt x="103" y="725"/>
                      <a:pt x="118" y="721"/>
                      <a:pt x="131" y="715"/>
                    </a:cubicBezTo>
                    <a:cubicBezTo>
                      <a:pt x="143" y="710"/>
                      <a:pt x="154" y="703"/>
                      <a:pt x="164" y="695"/>
                    </a:cubicBezTo>
                    <a:cubicBezTo>
                      <a:pt x="182" y="680"/>
                      <a:pt x="197" y="662"/>
                      <a:pt x="209" y="641"/>
                    </a:cubicBezTo>
                    <a:cubicBezTo>
                      <a:pt x="228" y="610"/>
                      <a:pt x="242" y="573"/>
                      <a:pt x="252" y="532"/>
                    </a:cubicBezTo>
                    <a:cubicBezTo>
                      <a:pt x="262" y="490"/>
                      <a:pt x="267" y="445"/>
                      <a:pt x="267" y="396"/>
                    </a:cubicBezTo>
                    <a:cubicBezTo>
                      <a:pt x="267" y="381"/>
                      <a:pt x="266" y="365"/>
                      <a:pt x="265" y="350"/>
                    </a:cubicBezTo>
                    <a:cubicBezTo>
                      <a:pt x="262" y="303"/>
                      <a:pt x="254" y="259"/>
                      <a:pt x="243" y="219"/>
                    </a:cubicBezTo>
                    <a:cubicBezTo>
                      <a:pt x="235" y="189"/>
                      <a:pt x="224" y="161"/>
                      <a:pt x="212" y="135"/>
                    </a:cubicBezTo>
                    <a:cubicBezTo>
                      <a:pt x="203" y="116"/>
                      <a:pt x="193" y="99"/>
                      <a:pt x="181" y="83"/>
                    </a:cubicBezTo>
                    <a:cubicBezTo>
                      <a:pt x="164" y="59"/>
                      <a:pt x="145" y="39"/>
                      <a:pt x="123" y="24"/>
                    </a:cubicBezTo>
                    <a:cubicBezTo>
                      <a:pt x="112" y="17"/>
                      <a:pt x="100" y="11"/>
                      <a:pt x="87" y="6"/>
                    </a:cubicBezTo>
                    <a:cubicBezTo>
                      <a:pt x="74" y="2"/>
                      <a:pt x="61" y="0"/>
                      <a:pt x="47" y="0"/>
                    </a:cubicBezTo>
                    <a:cubicBezTo>
                      <a:pt x="45" y="0"/>
                      <a:pt x="42" y="0"/>
                      <a:pt x="39" y="0"/>
                    </a:cubicBezTo>
                    <a:cubicBezTo>
                      <a:pt x="17" y="2"/>
                      <a:pt x="0" y="21"/>
                      <a:pt x="2" y="43"/>
                    </a:cubicBezTo>
                    <a:cubicBezTo>
                      <a:pt x="3" y="65"/>
                      <a:pt x="22" y="82"/>
                      <a:pt x="44" y="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Freeform 21"/>
              <p:cNvSpPr/>
              <p:nvPr/>
            </p:nvSpPr>
            <p:spPr bwMode="auto">
              <a:xfrm>
                <a:off x="10125910" y="3666959"/>
                <a:ext cx="77788" cy="301625"/>
              </a:xfrm>
              <a:custGeom>
                <a:avLst/>
                <a:gdLst>
                  <a:gd name="T0" fmla="*/ 1 w 84"/>
                  <a:gd name="T1" fmla="*/ 126 h 325"/>
                  <a:gd name="T2" fmla="*/ 0 w 84"/>
                  <a:gd name="T3" fmla="*/ 279 h 325"/>
                  <a:gd name="T4" fmla="*/ 1 w 84"/>
                  <a:gd name="T5" fmla="*/ 289 h 325"/>
                  <a:gd name="T6" fmla="*/ 1 w 84"/>
                  <a:gd name="T7" fmla="*/ 293 h 325"/>
                  <a:gd name="T8" fmla="*/ 3 w 84"/>
                  <a:gd name="T9" fmla="*/ 299 h 325"/>
                  <a:gd name="T10" fmla="*/ 7 w 84"/>
                  <a:gd name="T11" fmla="*/ 307 h 325"/>
                  <a:gd name="T12" fmla="*/ 21 w 84"/>
                  <a:gd name="T13" fmla="*/ 320 h 325"/>
                  <a:gd name="T14" fmla="*/ 41 w 84"/>
                  <a:gd name="T15" fmla="*/ 325 h 325"/>
                  <a:gd name="T16" fmla="*/ 64 w 84"/>
                  <a:gd name="T17" fmla="*/ 317 h 325"/>
                  <a:gd name="T18" fmla="*/ 76 w 84"/>
                  <a:gd name="T19" fmla="*/ 303 h 325"/>
                  <a:gd name="T20" fmla="*/ 80 w 84"/>
                  <a:gd name="T21" fmla="*/ 294 h 325"/>
                  <a:gd name="T22" fmla="*/ 48 w 84"/>
                  <a:gd name="T23" fmla="*/ 246 h 325"/>
                  <a:gd name="T24" fmla="*/ 38 w 84"/>
                  <a:gd name="T25" fmla="*/ 285 h 325"/>
                  <a:gd name="T26" fmla="*/ 1 w 84"/>
                  <a:gd name="T27" fmla="*/ 278 h 325"/>
                  <a:gd name="T28" fmla="*/ 2 w 84"/>
                  <a:gd name="T29" fmla="*/ 276 h 325"/>
                  <a:gd name="T30" fmla="*/ 2 w 84"/>
                  <a:gd name="T31" fmla="*/ 274 h 325"/>
                  <a:gd name="T32" fmla="*/ 39 w 84"/>
                  <a:gd name="T33" fmla="*/ 285 h 325"/>
                  <a:gd name="T34" fmla="*/ 40 w 84"/>
                  <a:gd name="T35" fmla="*/ 285 h 325"/>
                  <a:gd name="T36" fmla="*/ 2 w 84"/>
                  <a:gd name="T37" fmla="*/ 274 h 325"/>
                  <a:gd name="T38" fmla="*/ 3 w 84"/>
                  <a:gd name="T39" fmla="*/ 271 h 325"/>
                  <a:gd name="T40" fmla="*/ 5 w 84"/>
                  <a:gd name="T41" fmla="*/ 267 h 325"/>
                  <a:gd name="T42" fmla="*/ 40 w 84"/>
                  <a:gd name="T43" fmla="*/ 285 h 325"/>
                  <a:gd name="T44" fmla="*/ 40 w 84"/>
                  <a:gd name="T45" fmla="*/ 285 h 325"/>
                  <a:gd name="T46" fmla="*/ 5 w 84"/>
                  <a:gd name="T47" fmla="*/ 267 h 325"/>
                  <a:gd name="T48" fmla="*/ 8 w 84"/>
                  <a:gd name="T49" fmla="*/ 263 h 325"/>
                  <a:gd name="T50" fmla="*/ 11 w 84"/>
                  <a:gd name="T51" fmla="*/ 258 h 325"/>
                  <a:gd name="T52" fmla="*/ 40 w 84"/>
                  <a:gd name="T53" fmla="*/ 285 h 325"/>
                  <a:gd name="T54" fmla="*/ 40 w 84"/>
                  <a:gd name="T55" fmla="*/ 285 h 325"/>
                  <a:gd name="T56" fmla="*/ 11 w 84"/>
                  <a:gd name="T57" fmla="*/ 258 h 325"/>
                  <a:gd name="T58" fmla="*/ 21 w 84"/>
                  <a:gd name="T59" fmla="*/ 250 h 325"/>
                  <a:gd name="T60" fmla="*/ 30 w 84"/>
                  <a:gd name="T61" fmla="*/ 247 h 325"/>
                  <a:gd name="T62" fmla="*/ 40 w 84"/>
                  <a:gd name="T63" fmla="*/ 285 h 325"/>
                  <a:gd name="T64" fmla="*/ 41 w 84"/>
                  <a:gd name="T65" fmla="*/ 285 h 325"/>
                  <a:gd name="T66" fmla="*/ 30 w 84"/>
                  <a:gd name="T67" fmla="*/ 247 h 325"/>
                  <a:gd name="T68" fmla="*/ 41 w 84"/>
                  <a:gd name="T69" fmla="*/ 245 h 325"/>
                  <a:gd name="T70" fmla="*/ 51 w 84"/>
                  <a:gd name="T71" fmla="*/ 247 h 325"/>
                  <a:gd name="T72" fmla="*/ 41 w 84"/>
                  <a:gd name="T73" fmla="*/ 285 h 325"/>
                  <a:gd name="T74" fmla="*/ 41 w 84"/>
                  <a:gd name="T75" fmla="*/ 285 h 325"/>
                  <a:gd name="T76" fmla="*/ 51 w 84"/>
                  <a:gd name="T77" fmla="*/ 247 h 325"/>
                  <a:gd name="T78" fmla="*/ 65 w 84"/>
                  <a:gd name="T79" fmla="*/ 254 h 325"/>
                  <a:gd name="T80" fmla="*/ 72 w 84"/>
                  <a:gd name="T81" fmla="*/ 261 h 325"/>
                  <a:gd name="T82" fmla="*/ 41 w 84"/>
                  <a:gd name="T83" fmla="*/ 285 h 325"/>
                  <a:gd name="T84" fmla="*/ 41 w 84"/>
                  <a:gd name="T85" fmla="*/ 285 h 325"/>
                  <a:gd name="T86" fmla="*/ 72 w 84"/>
                  <a:gd name="T87" fmla="*/ 261 h 325"/>
                  <a:gd name="T88" fmla="*/ 77 w 84"/>
                  <a:gd name="T89" fmla="*/ 270 h 325"/>
                  <a:gd name="T90" fmla="*/ 79 w 84"/>
                  <a:gd name="T91" fmla="*/ 274 h 325"/>
                  <a:gd name="T92" fmla="*/ 41 w 84"/>
                  <a:gd name="T93" fmla="*/ 285 h 325"/>
                  <a:gd name="T94" fmla="*/ 42 w 84"/>
                  <a:gd name="T95" fmla="*/ 285 h 325"/>
                  <a:gd name="T96" fmla="*/ 79 w 84"/>
                  <a:gd name="T97" fmla="*/ 274 h 325"/>
                  <a:gd name="T98" fmla="*/ 80 w 84"/>
                  <a:gd name="T99" fmla="*/ 278 h 325"/>
                  <a:gd name="T100" fmla="*/ 80 w 84"/>
                  <a:gd name="T101" fmla="*/ 281 h 325"/>
                  <a:gd name="T102" fmla="*/ 45 w 84"/>
                  <a:gd name="T103" fmla="*/ 284 h 325"/>
                  <a:gd name="T104" fmla="*/ 58 w 84"/>
                  <a:gd name="T105" fmla="*/ 283 h 325"/>
                  <a:gd name="T106" fmla="*/ 80 w 84"/>
                  <a:gd name="T107" fmla="*/ 281 h 325"/>
                  <a:gd name="T108" fmla="*/ 80 w 84"/>
                  <a:gd name="T109" fmla="*/ 282 h 325"/>
                  <a:gd name="T110" fmla="*/ 80 w 84"/>
                  <a:gd name="T111" fmla="*/ 282 h 325"/>
                  <a:gd name="T112" fmla="*/ 80 w 84"/>
                  <a:gd name="T113" fmla="*/ 282 h 325"/>
                  <a:gd name="T114" fmla="*/ 80 w 84"/>
                  <a:gd name="T115" fmla="*/ 279 h 325"/>
                  <a:gd name="T116" fmla="*/ 81 w 84"/>
                  <a:gd name="T117" fmla="*/ 126 h 325"/>
                  <a:gd name="T118" fmla="*/ 82 w 84"/>
                  <a:gd name="T119" fmla="*/ 48 h 325"/>
                  <a:gd name="T120" fmla="*/ 42 w 84"/>
                  <a:gd name="T121" fmla="*/ 1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" h="325">
                    <a:moveTo>
                      <a:pt x="2" y="40"/>
                    </a:moveTo>
                    <a:cubicBezTo>
                      <a:pt x="2" y="40"/>
                      <a:pt x="1" y="79"/>
                      <a:pt x="1" y="126"/>
                    </a:cubicBezTo>
                    <a:cubicBezTo>
                      <a:pt x="1" y="172"/>
                      <a:pt x="0" y="227"/>
                      <a:pt x="0" y="259"/>
                    </a:cubicBezTo>
                    <a:cubicBezTo>
                      <a:pt x="0" y="267"/>
                      <a:pt x="0" y="274"/>
                      <a:pt x="0" y="279"/>
                    </a:cubicBezTo>
                    <a:cubicBezTo>
                      <a:pt x="0" y="281"/>
                      <a:pt x="0" y="283"/>
                      <a:pt x="0" y="285"/>
                    </a:cubicBezTo>
                    <a:cubicBezTo>
                      <a:pt x="0" y="286"/>
                      <a:pt x="0" y="287"/>
                      <a:pt x="1" y="289"/>
                    </a:cubicBezTo>
                    <a:cubicBezTo>
                      <a:pt x="1" y="289"/>
                      <a:pt x="1" y="290"/>
                      <a:pt x="1" y="291"/>
                    </a:cubicBezTo>
                    <a:cubicBezTo>
                      <a:pt x="1" y="291"/>
                      <a:pt x="1" y="292"/>
                      <a:pt x="1" y="293"/>
                    </a:cubicBezTo>
                    <a:cubicBezTo>
                      <a:pt x="1" y="294"/>
                      <a:pt x="1" y="294"/>
                      <a:pt x="2" y="296"/>
                    </a:cubicBezTo>
                    <a:cubicBezTo>
                      <a:pt x="2" y="296"/>
                      <a:pt x="2" y="297"/>
                      <a:pt x="3" y="299"/>
                    </a:cubicBezTo>
                    <a:cubicBezTo>
                      <a:pt x="3" y="300"/>
                      <a:pt x="4" y="301"/>
                      <a:pt x="4" y="303"/>
                    </a:cubicBezTo>
                    <a:cubicBezTo>
                      <a:pt x="5" y="304"/>
                      <a:pt x="6" y="305"/>
                      <a:pt x="7" y="307"/>
                    </a:cubicBezTo>
                    <a:cubicBezTo>
                      <a:pt x="8" y="308"/>
                      <a:pt x="9" y="310"/>
                      <a:pt x="10" y="312"/>
                    </a:cubicBezTo>
                    <a:cubicBezTo>
                      <a:pt x="13" y="314"/>
                      <a:pt x="16" y="317"/>
                      <a:pt x="21" y="320"/>
                    </a:cubicBezTo>
                    <a:cubicBezTo>
                      <a:pt x="23" y="322"/>
                      <a:pt x="26" y="323"/>
                      <a:pt x="30" y="324"/>
                    </a:cubicBezTo>
                    <a:cubicBezTo>
                      <a:pt x="33" y="325"/>
                      <a:pt x="37" y="325"/>
                      <a:pt x="41" y="325"/>
                    </a:cubicBezTo>
                    <a:cubicBezTo>
                      <a:pt x="46" y="325"/>
                      <a:pt x="51" y="324"/>
                      <a:pt x="55" y="323"/>
                    </a:cubicBezTo>
                    <a:cubicBezTo>
                      <a:pt x="59" y="321"/>
                      <a:pt x="62" y="319"/>
                      <a:pt x="64" y="317"/>
                    </a:cubicBezTo>
                    <a:cubicBezTo>
                      <a:pt x="69" y="314"/>
                      <a:pt x="71" y="311"/>
                      <a:pt x="73" y="308"/>
                    </a:cubicBezTo>
                    <a:cubicBezTo>
                      <a:pt x="75" y="306"/>
                      <a:pt x="76" y="305"/>
                      <a:pt x="76" y="303"/>
                    </a:cubicBezTo>
                    <a:cubicBezTo>
                      <a:pt x="77" y="301"/>
                      <a:pt x="78" y="299"/>
                      <a:pt x="78" y="298"/>
                    </a:cubicBezTo>
                    <a:cubicBezTo>
                      <a:pt x="79" y="296"/>
                      <a:pt x="79" y="295"/>
                      <a:pt x="80" y="294"/>
                    </a:cubicBezTo>
                    <a:cubicBezTo>
                      <a:pt x="80" y="293"/>
                      <a:pt x="80" y="293"/>
                      <a:pt x="80" y="292"/>
                    </a:cubicBezTo>
                    <a:cubicBezTo>
                      <a:pt x="84" y="271"/>
                      <a:pt x="70" y="250"/>
                      <a:pt x="48" y="246"/>
                    </a:cubicBezTo>
                    <a:cubicBezTo>
                      <a:pt x="26" y="242"/>
                      <a:pt x="5" y="256"/>
                      <a:pt x="1" y="278"/>
                    </a:cubicBezTo>
                    <a:cubicBezTo>
                      <a:pt x="38" y="285"/>
                      <a:pt x="38" y="285"/>
                      <a:pt x="38" y="285"/>
                    </a:cubicBezTo>
                    <a:cubicBezTo>
                      <a:pt x="2" y="276"/>
                      <a:pt x="2" y="276"/>
                      <a:pt x="2" y="276"/>
                    </a:cubicBezTo>
                    <a:cubicBezTo>
                      <a:pt x="1" y="277"/>
                      <a:pt x="1" y="277"/>
                      <a:pt x="1" y="278"/>
                    </a:cubicBezTo>
                    <a:cubicBezTo>
                      <a:pt x="38" y="285"/>
                      <a:pt x="38" y="285"/>
                      <a:pt x="38" y="285"/>
                    </a:cubicBezTo>
                    <a:cubicBezTo>
                      <a:pt x="2" y="276"/>
                      <a:pt x="2" y="276"/>
                      <a:pt x="2" y="276"/>
                    </a:cubicBezTo>
                    <a:cubicBezTo>
                      <a:pt x="39" y="285"/>
                      <a:pt x="39" y="285"/>
                      <a:pt x="39" y="285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2" y="275"/>
                      <a:pt x="2" y="276"/>
                      <a:pt x="2" y="276"/>
                    </a:cubicBezTo>
                    <a:cubicBezTo>
                      <a:pt x="39" y="285"/>
                      <a:pt x="39" y="285"/>
                      <a:pt x="39" y="285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" y="271"/>
                      <a:pt x="3" y="271"/>
                      <a:pt x="3" y="271"/>
                    </a:cubicBezTo>
                    <a:cubicBezTo>
                      <a:pt x="3" y="272"/>
                      <a:pt x="2" y="273"/>
                      <a:pt x="2" y="274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" y="271"/>
                      <a:pt x="3" y="271"/>
                      <a:pt x="3" y="271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5" y="267"/>
                      <a:pt x="5" y="267"/>
                      <a:pt x="5" y="267"/>
                    </a:cubicBezTo>
                    <a:cubicBezTo>
                      <a:pt x="4" y="268"/>
                      <a:pt x="4" y="270"/>
                      <a:pt x="3" y="271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5" y="267"/>
                      <a:pt x="5" y="267"/>
                      <a:pt x="5" y="267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8" y="263"/>
                      <a:pt x="8" y="263"/>
                      <a:pt x="8" y="263"/>
                    </a:cubicBezTo>
                    <a:cubicBezTo>
                      <a:pt x="6" y="264"/>
                      <a:pt x="6" y="266"/>
                      <a:pt x="5" y="267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8" y="263"/>
                      <a:pt x="8" y="263"/>
                      <a:pt x="8" y="263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11" y="258"/>
                      <a:pt x="11" y="258"/>
                      <a:pt x="11" y="258"/>
                    </a:cubicBezTo>
                    <a:cubicBezTo>
                      <a:pt x="10" y="260"/>
                      <a:pt x="8" y="261"/>
                      <a:pt x="8" y="263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11" y="258"/>
                      <a:pt x="11" y="258"/>
                      <a:pt x="11" y="258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16" y="253"/>
                      <a:pt x="13" y="256"/>
                      <a:pt x="11" y="258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0" y="247"/>
                      <a:pt x="30" y="247"/>
                      <a:pt x="30" y="247"/>
                    </a:cubicBezTo>
                    <a:cubicBezTo>
                      <a:pt x="27" y="248"/>
                      <a:pt x="24" y="249"/>
                      <a:pt x="21" y="250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0" y="247"/>
                      <a:pt x="30" y="247"/>
                      <a:pt x="30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37" y="245"/>
                      <a:pt x="33" y="246"/>
                      <a:pt x="30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51" y="247"/>
                      <a:pt x="51" y="247"/>
                      <a:pt x="51" y="247"/>
                    </a:cubicBezTo>
                    <a:cubicBezTo>
                      <a:pt x="48" y="246"/>
                      <a:pt x="44" y="245"/>
                      <a:pt x="41" y="245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51" y="247"/>
                      <a:pt x="51" y="247"/>
                      <a:pt x="51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65" y="254"/>
                      <a:pt x="65" y="254"/>
                      <a:pt x="65" y="254"/>
                    </a:cubicBezTo>
                    <a:cubicBezTo>
                      <a:pt x="62" y="251"/>
                      <a:pt x="57" y="248"/>
                      <a:pt x="51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65" y="254"/>
                      <a:pt x="65" y="254"/>
                      <a:pt x="65" y="254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2" y="261"/>
                      <a:pt x="72" y="261"/>
                      <a:pt x="72" y="261"/>
                    </a:cubicBezTo>
                    <a:cubicBezTo>
                      <a:pt x="71" y="259"/>
                      <a:pt x="69" y="257"/>
                      <a:pt x="65" y="254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2" y="261"/>
                      <a:pt x="72" y="261"/>
                      <a:pt x="72" y="261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7" y="270"/>
                      <a:pt x="77" y="270"/>
                      <a:pt x="77" y="270"/>
                    </a:cubicBezTo>
                    <a:cubicBezTo>
                      <a:pt x="77" y="268"/>
                      <a:pt x="76" y="265"/>
                      <a:pt x="72" y="261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7" y="270"/>
                      <a:pt x="77" y="270"/>
                      <a:pt x="77" y="270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9" y="274"/>
                      <a:pt x="79" y="274"/>
                      <a:pt x="79" y="274"/>
                    </a:cubicBezTo>
                    <a:cubicBezTo>
                      <a:pt x="79" y="273"/>
                      <a:pt x="78" y="272"/>
                      <a:pt x="77" y="270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9" y="274"/>
                      <a:pt x="79" y="274"/>
                      <a:pt x="79" y="274"/>
                    </a:cubicBezTo>
                    <a:cubicBezTo>
                      <a:pt x="42" y="285"/>
                      <a:pt x="42" y="285"/>
                      <a:pt x="42" y="285"/>
                    </a:cubicBezTo>
                    <a:cubicBezTo>
                      <a:pt x="80" y="278"/>
                      <a:pt x="80" y="278"/>
                      <a:pt x="80" y="278"/>
                    </a:cubicBezTo>
                    <a:cubicBezTo>
                      <a:pt x="80" y="278"/>
                      <a:pt x="80" y="276"/>
                      <a:pt x="79" y="274"/>
                    </a:cubicBezTo>
                    <a:cubicBezTo>
                      <a:pt x="42" y="285"/>
                      <a:pt x="42" y="285"/>
                      <a:pt x="42" y="285"/>
                    </a:cubicBezTo>
                    <a:cubicBezTo>
                      <a:pt x="80" y="278"/>
                      <a:pt x="80" y="278"/>
                      <a:pt x="80" y="278"/>
                    </a:cubicBezTo>
                    <a:cubicBezTo>
                      <a:pt x="45" y="284"/>
                      <a:pt x="45" y="284"/>
                      <a:pt x="45" y="284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0"/>
                      <a:pt x="80" y="278"/>
                    </a:cubicBezTo>
                    <a:cubicBezTo>
                      <a:pt x="45" y="284"/>
                      <a:pt x="45" y="284"/>
                      <a:pt x="45" y="284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58" y="283"/>
                      <a:pt x="58" y="283"/>
                      <a:pt x="58" y="283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1"/>
                      <a:pt x="80" y="281"/>
                    </a:cubicBezTo>
                    <a:cubicBezTo>
                      <a:pt x="58" y="283"/>
                      <a:pt x="58" y="283"/>
                      <a:pt x="58" y="283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1"/>
                      <a:pt x="80" y="280"/>
                      <a:pt x="80" y="279"/>
                    </a:cubicBezTo>
                    <a:cubicBezTo>
                      <a:pt x="80" y="275"/>
                      <a:pt x="80" y="268"/>
                      <a:pt x="80" y="259"/>
                    </a:cubicBezTo>
                    <a:cubicBezTo>
                      <a:pt x="80" y="227"/>
                      <a:pt x="81" y="173"/>
                      <a:pt x="81" y="126"/>
                    </a:cubicBezTo>
                    <a:cubicBezTo>
                      <a:pt x="81" y="103"/>
                      <a:pt x="81" y="82"/>
                      <a:pt x="82" y="66"/>
                    </a:cubicBezTo>
                    <a:cubicBezTo>
                      <a:pt x="82" y="59"/>
                      <a:pt x="82" y="52"/>
                      <a:pt x="82" y="48"/>
                    </a:cubicBezTo>
                    <a:cubicBezTo>
                      <a:pt x="82" y="44"/>
                      <a:pt x="82" y="41"/>
                      <a:pt x="82" y="41"/>
                    </a:cubicBezTo>
                    <a:cubicBezTo>
                      <a:pt x="82" y="19"/>
                      <a:pt x="64" y="1"/>
                      <a:pt x="42" y="1"/>
                    </a:cubicBezTo>
                    <a:cubicBezTo>
                      <a:pt x="20" y="0"/>
                      <a:pt x="2" y="18"/>
                      <a:pt x="2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5" name="Freeform 22"/>
              <p:cNvSpPr/>
              <p:nvPr/>
            </p:nvSpPr>
            <p:spPr bwMode="auto">
              <a:xfrm>
                <a:off x="10151310" y="4019384"/>
                <a:ext cx="133350" cy="130175"/>
              </a:xfrm>
              <a:custGeom>
                <a:avLst/>
                <a:gdLst>
                  <a:gd name="T0" fmla="*/ 46 w 145"/>
                  <a:gd name="T1" fmla="*/ 102 h 141"/>
                  <a:gd name="T2" fmla="*/ 76 w 145"/>
                  <a:gd name="T3" fmla="*/ 129 h 141"/>
                  <a:gd name="T4" fmla="*/ 83 w 145"/>
                  <a:gd name="T5" fmla="*/ 135 h 141"/>
                  <a:gd name="T6" fmla="*/ 93 w 145"/>
                  <a:gd name="T7" fmla="*/ 139 h 141"/>
                  <a:gd name="T8" fmla="*/ 118 w 145"/>
                  <a:gd name="T9" fmla="*/ 138 h 141"/>
                  <a:gd name="T10" fmla="*/ 137 w 145"/>
                  <a:gd name="T11" fmla="*/ 124 h 141"/>
                  <a:gd name="T12" fmla="*/ 145 w 145"/>
                  <a:gd name="T13" fmla="*/ 101 h 141"/>
                  <a:gd name="T14" fmla="*/ 143 w 145"/>
                  <a:gd name="T15" fmla="*/ 88 h 141"/>
                  <a:gd name="T16" fmla="*/ 67 w 145"/>
                  <a:gd name="T17" fmla="*/ 113 h 141"/>
                  <a:gd name="T18" fmla="*/ 66 w 145"/>
                  <a:gd name="T19" fmla="*/ 110 h 141"/>
                  <a:gd name="T20" fmla="*/ 104 w 145"/>
                  <a:gd name="T21" fmla="*/ 101 h 141"/>
                  <a:gd name="T22" fmla="*/ 105 w 145"/>
                  <a:gd name="T23" fmla="*/ 101 h 141"/>
                  <a:gd name="T24" fmla="*/ 66 w 145"/>
                  <a:gd name="T25" fmla="*/ 110 h 141"/>
                  <a:gd name="T26" fmla="*/ 65 w 145"/>
                  <a:gd name="T27" fmla="*/ 101 h 141"/>
                  <a:gd name="T28" fmla="*/ 67 w 145"/>
                  <a:gd name="T29" fmla="*/ 88 h 141"/>
                  <a:gd name="T30" fmla="*/ 105 w 145"/>
                  <a:gd name="T31" fmla="*/ 101 h 141"/>
                  <a:gd name="T32" fmla="*/ 105 w 145"/>
                  <a:gd name="T33" fmla="*/ 101 h 141"/>
                  <a:gd name="T34" fmla="*/ 67 w 145"/>
                  <a:gd name="T35" fmla="*/ 88 h 141"/>
                  <a:gd name="T36" fmla="*/ 73 w 145"/>
                  <a:gd name="T37" fmla="*/ 76 h 141"/>
                  <a:gd name="T38" fmla="*/ 81 w 145"/>
                  <a:gd name="T39" fmla="*/ 69 h 141"/>
                  <a:gd name="T40" fmla="*/ 105 w 145"/>
                  <a:gd name="T41" fmla="*/ 101 h 141"/>
                  <a:gd name="T42" fmla="*/ 105 w 145"/>
                  <a:gd name="T43" fmla="*/ 101 h 141"/>
                  <a:gd name="T44" fmla="*/ 81 w 145"/>
                  <a:gd name="T45" fmla="*/ 69 h 141"/>
                  <a:gd name="T46" fmla="*/ 94 w 145"/>
                  <a:gd name="T47" fmla="*/ 62 h 141"/>
                  <a:gd name="T48" fmla="*/ 105 w 145"/>
                  <a:gd name="T49" fmla="*/ 61 h 141"/>
                  <a:gd name="T50" fmla="*/ 105 w 145"/>
                  <a:gd name="T51" fmla="*/ 101 h 141"/>
                  <a:gd name="T52" fmla="*/ 105 w 145"/>
                  <a:gd name="T53" fmla="*/ 100 h 141"/>
                  <a:gd name="T54" fmla="*/ 105 w 145"/>
                  <a:gd name="T55" fmla="*/ 61 h 141"/>
                  <a:gd name="T56" fmla="*/ 116 w 145"/>
                  <a:gd name="T57" fmla="*/ 62 h 141"/>
                  <a:gd name="T58" fmla="*/ 121 w 145"/>
                  <a:gd name="T59" fmla="*/ 64 h 141"/>
                  <a:gd name="T60" fmla="*/ 105 w 145"/>
                  <a:gd name="T61" fmla="*/ 100 h 141"/>
                  <a:gd name="T62" fmla="*/ 105 w 145"/>
                  <a:gd name="T63" fmla="*/ 99 h 141"/>
                  <a:gd name="T64" fmla="*/ 121 w 145"/>
                  <a:gd name="T65" fmla="*/ 64 h 141"/>
                  <a:gd name="T66" fmla="*/ 125 w 145"/>
                  <a:gd name="T67" fmla="*/ 66 h 141"/>
                  <a:gd name="T68" fmla="*/ 128 w 145"/>
                  <a:gd name="T69" fmla="*/ 68 h 141"/>
                  <a:gd name="T70" fmla="*/ 109 w 145"/>
                  <a:gd name="T71" fmla="*/ 93 h 141"/>
                  <a:gd name="T72" fmla="*/ 118 w 145"/>
                  <a:gd name="T73" fmla="*/ 81 h 141"/>
                  <a:gd name="T74" fmla="*/ 128 w 145"/>
                  <a:gd name="T75" fmla="*/ 68 h 141"/>
                  <a:gd name="T76" fmla="*/ 128 w 145"/>
                  <a:gd name="T77" fmla="*/ 68 h 141"/>
                  <a:gd name="T78" fmla="*/ 128 w 145"/>
                  <a:gd name="T79" fmla="*/ 68 h 141"/>
                  <a:gd name="T80" fmla="*/ 125 w 145"/>
                  <a:gd name="T81" fmla="*/ 72 h 141"/>
                  <a:gd name="T82" fmla="*/ 127 w 145"/>
                  <a:gd name="T83" fmla="*/ 67 h 141"/>
                  <a:gd name="T84" fmla="*/ 90 w 145"/>
                  <a:gd name="T85" fmla="*/ 33 h 141"/>
                  <a:gd name="T86" fmla="*/ 73 w 145"/>
                  <a:gd name="T87" fmla="*/ 17 h 141"/>
                  <a:gd name="T88" fmla="*/ 15 w 145"/>
                  <a:gd name="T89" fmla="*/ 1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5" h="141">
                    <a:moveTo>
                      <a:pt x="16" y="73"/>
                    </a:moveTo>
                    <a:cubicBezTo>
                      <a:pt x="16" y="73"/>
                      <a:pt x="31" y="87"/>
                      <a:pt x="46" y="102"/>
                    </a:cubicBezTo>
                    <a:cubicBezTo>
                      <a:pt x="54" y="109"/>
                      <a:pt x="61" y="116"/>
                      <a:pt x="67" y="121"/>
                    </a:cubicBezTo>
                    <a:cubicBezTo>
                      <a:pt x="70" y="124"/>
                      <a:pt x="73" y="127"/>
                      <a:pt x="76" y="129"/>
                    </a:cubicBezTo>
                    <a:cubicBezTo>
                      <a:pt x="77" y="130"/>
                      <a:pt x="78" y="131"/>
                      <a:pt x="80" y="132"/>
                    </a:cubicBezTo>
                    <a:cubicBezTo>
                      <a:pt x="80" y="133"/>
                      <a:pt x="81" y="133"/>
                      <a:pt x="83" y="135"/>
                    </a:cubicBezTo>
                    <a:cubicBezTo>
                      <a:pt x="84" y="135"/>
                      <a:pt x="86" y="136"/>
                      <a:pt x="88" y="137"/>
                    </a:cubicBezTo>
                    <a:cubicBezTo>
                      <a:pt x="89" y="138"/>
                      <a:pt x="91" y="138"/>
                      <a:pt x="93" y="139"/>
                    </a:cubicBezTo>
                    <a:cubicBezTo>
                      <a:pt x="96" y="140"/>
                      <a:pt x="99" y="141"/>
                      <a:pt x="105" y="141"/>
                    </a:cubicBezTo>
                    <a:cubicBezTo>
                      <a:pt x="108" y="141"/>
                      <a:pt x="112" y="140"/>
                      <a:pt x="118" y="138"/>
                    </a:cubicBezTo>
                    <a:cubicBezTo>
                      <a:pt x="122" y="137"/>
                      <a:pt x="126" y="135"/>
                      <a:pt x="130" y="132"/>
                    </a:cubicBezTo>
                    <a:cubicBezTo>
                      <a:pt x="133" y="130"/>
                      <a:pt x="135" y="127"/>
                      <a:pt x="137" y="124"/>
                    </a:cubicBezTo>
                    <a:cubicBezTo>
                      <a:pt x="141" y="119"/>
                      <a:pt x="142" y="115"/>
                      <a:pt x="143" y="111"/>
                    </a:cubicBezTo>
                    <a:cubicBezTo>
                      <a:pt x="144" y="107"/>
                      <a:pt x="145" y="103"/>
                      <a:pt x="145" y="101"/>
                    </a:cubicBezTo>
                    <a:cubicBezTo>
                      <a:pt x="145" y="96"/>
                      <a:pt x="144" y="93"/>
                      <a:pt x="144" y="92"/>
                    </a:cubicBezTo>
                    <a:cubicBezTo>
                      <a:pt x="143" y="90"/>
                      <a:pt x="143" y="89"/>
                      <a:pt x="143" y="88"/>
                    </a:cubicBezTo>
                    <a:cubicBezTo>
                      <a:pt x="136" y="67"/>
                      <a:pt x="113" y="56"/>
                      <a:pt x="92" y="63"/>
                    </a:cubicBezTo>
                    <a:cubicBezTo>
                      <a:pt x="71" y="70"/>
                      <a:pt x="60" y="92"/>
                      <a:pt x="67" y="113"/>
                    </a:cubicBezTo>
                    <a:cubicBezTo>
                      <a:pt x="104" y="101"/>
                      <a:pt x="104" y="101"/>
                      <a:pt x="104" y="101"/>
                    </a:cubicBezTo>
                    <a:cubicBezTo>
                      <a:pt x="66" y="110"/>
                      <a:pt x="66" y="110"/>
                      <a:pt x="66" y="110"/>
                    </a:cubicBezTo>
                    <a:cubicBezTo>
                      <a:pt x="66" y="111"/>
                      <a:pt x="67" y="112"/>
                      <a:pt x="67" y="113"/>
                    </a:cubicBezTo>
                    <a:cubicBezTo>
                      <a:pt x="104" y="101"/>
                      <a:pt x="104" y="101"/>
                      <a:pt x="104" y="101"/>
                    </a:cubicBezTo>
                    <a:cubicBezTo>
                      <a:pt x="66" y="110"/>
                      <a:pt x="66" y="110"/>
                      <a:pt x="66" y="110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5" y="105"/>
                      <a:pt x="65" y="108"/>
                      <a:pt x="66" y="110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65" y="93"/>
                      <a:pt x="65" y="97"/>
                      <a:pt x="65" y="101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0" y="80"/>
                      <a:pt x="68" y="85"/>
                      <a:pt x="67" y="88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78" y="71"/>
                      <a:pt x="75" y="74"/>
                      <a:pt x="73" y="76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94" y="62"/>
                      <a:pt x="94" y="62"/>
                      <a:pt x="94" y="62"/>
                    </a:cubicBezTo>
                    <a:cubicBezTo>
                      <a:pt x="90" y="63"/>
                      <a:pt x="85" y="65"/>
                      <a:pt x="81" y="69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94" y="62"/>
                      <a:pt x="94" y="62"/>
                      <a:pt x="94" y="62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2" y="61"/>
                      <a:pt x="98" y="61"/>
                      <a:pt x="94" y="62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16" y="62"/>
                      <a:pt x="116" y="62"/>
                      <a:pt x="116" y="62"/>
                    </a:cubicBezTo>
                    <a:cubicBezTo>
                      <a:pt x="113" y="62"/>
                      <a:pt x="110" y="61"/>
                      <a:pt x="105" y="61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16" y="62"/>
                      <a:pt x="116" y="62"/>
                      <a:pt x="116" y="62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4"/>
                      <a:pt x="118" y="63"/>
                      <a:pt x="116" y="62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4" y="66"/>
                      <a:pt x="123" y="65"/>
                      <a:pt x="121" y="64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7" y="68"/>
                      <a:pt x="127" y="67"/>
                      <a:pt x="125" y="66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18" y="81"/>
                      <a:pt x="118" y="81"/>
                      <a:pt x="118" y="81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18" y="81"/>
                      <a:pt x="118" y="81"/>
                      <a:pt x="118" y="81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7" y="67"/>
                    </a:cubicBezTo>
                    <a:cubicBezTo>
                      <a:pt x="126" y="66"/>
                      <a:pt x="124" y="64"/>
                      <a:pt x="121" y="62"/>
                    </a:cubicBezTo>
                    <a:cubicBezTo>
                      <a:pt x="113" y="55"/>
                      <a:pt x="101" y="43"/>
                      <a:pt x="90" y="33"/>
                    </a:cubicBezTo>
                    <a:cubicBezTo>
                      <a:pt x="85" y="28"/>
                      <a:pt x="80" y="24"/>
                      <a:pt x="77" y="21"/>
                    </a:cubicBezTo>
                    <a:cubicBezTo>
                      <a:pt x="75" y="19"/>
                      <a:pt x="74" y="18"/>
                      <a:pt x="73" y="17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56" y="0"/>
                      <a:pt x="30" y="1"/>
                      <a:pt x="15" y="17"/>
                    </a:cubicBezTo>
                    <a:cubicBezTo>
                      <a:pt x="0" y="33"/>
                      <a:pt x="0" y="58"/>
                      <a:pt x="16" y="7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8343048" y="4184708"/>
              <a:ext cx="864352" cy="950043"/>
              <a:chOff x="8432048" y="2970046"/>
              <a:chExt cx="2209800" cy="2428875"/>
            </a:xfrm>
          </p:grpSpPr>
          <p:sp>
            <p:nvSpPr>
              <p:cNvPr id="57" name="Oval 8"/>
              <p:cNvSpPr>
                <a:spLocks noChangeArrowheads="1"/>
              </p:cNvSpPr>
              <p:nvPr/>
            </p:nvSpPr>
            <p:spPr bwMode="auto">
              <a:xfrm>
                <a:off x="8689223" y="3863809"/>
                <a:ext cx="1774825" cy="1465262"/>
              </a:xfrm>
              <a:prstGeom prst="ellipse">
                <a:avLst/>
              </a:pr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8562223" y="4757571"/>
                <a:ext cx="1839913" cy="641350"/>
              </a:xfrm>
              <a:custGeom>
                <a:avLst/>
                <a:gdLst>
                  <a:gd name="T0" fmla="*/ 1920 w 1991"/>
                  <a:gd name="T1" fmla="*/ 35 h 693"/>
                  <a:gd name="T2" fmla="*/ 1902 w 1991"/>
                  <a:gd name="T3" fmla="*/ 150 h 693"/>
                  <a:gd name="T4" fmla="*/ 1791 w 1991"/>
                  <a:gd name="T5" fmla="*/ 334 h 693"/>
                  <a:gd name="T6" fmla="*/ 1461 w 1991"/>
                  <a:gd name="T7" fmla="*/ 542 h 693"/>
                  <a:gd name="T8" fmla="*/ 995 w 1991"/>
                  <a:gd name="T9" fmla="*/ 622 h 693"/>
                  <a:gd name="T10" fmla="*/ 631 w 1991"/>
                  <a:gd name="T11" fmla="*/ 574 h 693"/>
                  <a:gd name="T12" fmla="*/ 401 w 1991"/>
                  <a:gd name="T13" fmla="*/ 484 h 693"/>
                  <a:gd name="T14" fmla="*/ 158 w 1991"/>
                  <a:gd name="T15" fmla="*/ 284 h 693"/>
                  <a:gd name="T16" fmla="*/ 93 w 1991"/>
                  <a:gd name="T17" fmla="*/ 164 h 693"/>
                  <a:gd name="T18" fmla="*/ 71 w 1991"/>
                  <a:gd name="T19" fmla="*/ 35 h 693"/>
                  <a:gd name="T20" fmla="*/ 35 w 1991"/>
                  <a:gd name="T21" fmla="*/ 0 h 693"/>
                  <a:gd name="T22" fmla="*/ 0 w 1991"/>
                  <a:gd name="T23" fmla="*/ 35 h 693"/>
                  <a:gd name="T24" fmla="*/ 21 w 1991"/>
                  <a:gd name="T25" fmla="*/ 171 h 693"/>
                  <a:gd name="T26" fmla="*/ 148 w 1991"/>
                  <a:gd name="T27" fmla="*/ 382 h 693"/>
                  <a:gd name="T28" fmla="*/ 505 w 1991"/>
                  <a:gd name="T29" fmla="*/ 608 h 693"/>
                  <a:gd name="T30" fmla="*/ 995 w 1991"/>
                  <a:gd name="T31" fmla="*/ 693 h 693"/>
                  <a:gd name="T32" fmla="*/ 1378 w 1991"/>
                  <a:gd name="T33" fmla="*/ 643 h 693"/>
                  <a:gd name="T34" fmla="*/ 1623 w 1991"/>
                  <a:gd name="T35" fmla="*/ 547 h 693"/>
                  <a:gd name="T36" fmla="*/ 1889 w 1991"/>
                  <a:gd name="T37" fmla="*/ 326 h 693"/>
                  <a:gd name="T38" fmla="*/ 1964 w 1991"/>
                  <a:gd name="T39" fmla="*/ 188 h 693"/>
                  <a:gd name="T40" fmla="*/ 1991 w 1991"/>
                  <a:gd name="T41" fmla="*/ 35 h 693"/>
                  <a:gd name="T42" fmla="*/ 1955 w 1991"/>
                  <a:gd name="T43" fmla="*/ 0 h 693"/>
                  <a:gd name="T44" fmla="*/ 1920 w 1991"/>
                  <a:gd name="T45" fmla="*/ 35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91" h="693">
                    <a:moveTo>
                      <a:pt x="1920" y="35"/>
                    </a:moveTo>
                    <a:cubicBezTo>
                      <a:pt x="1920" y="75"/>
                      <a:pt x="1914" y="113"/>
                      <a:pt x="1902" y="150"/>
                    </a:cubicBezTo>
                    <a:cubicBezTo>
                      <a:pt x="1882" y="215"/>
                      <a:pt x="1844" y="277"/>
                      <a:pt x="1791" y="334"/>
                    </a:cubicBezTo>
                    <a:cubicBezTo>
                      <a:pt x="1711" y="419"/>
                      <a:pt x="1597" y="491"/>
                      <a:pt x="1461" y="542"/>
                    </a:cubicBezTo>
                    <a:cubicBezTo>
                      <a:pt x="1324" y="593"/>
                      <a:pt x="1165" y="622"/>
                      <a:pt x="995" y="622"/>
                    </a:cubicBezTo>
                    <a:cubicBezTo>
                      <a:pt x="866" y="622"/>
                      <a:pt x="743" y="605"/>
                      <a:pt x="631" y="574"/>
                    </a:cubicBezTo>
                    <a:cubicBezTo>
                      <a:pt x="547" y="552"/>
                      <a:pt x="470" y="521"/>
                      <a:pt x="401" y="484"/>
                    </a:cubicBezTo>
                    <a:cubicBezTo>
                      <a:pt x="298" y="429"/>
                      <a:pt x="215" y="360"/>
                      <a:pt x="158" y="284"/>
                    </a:cubicBezTo>
                    <a:cubicBezTo>
                      <a:pt x="130" y="246"/>
                      <a:pt x="108" y="205"/>
                      <a:pt x="93" y="164"/>
                    </a:cubicBezTo>
                    <a:cubicBezTo>
                      <a:pt x="78" y="122"/>
                      <a:pt x="71" y="79"/>
                      <a:pt x="71" y="35"/>
                    </a:cubicBezTo>
                    <a:cubicBezTo>
                      <a:pt x="71" y="16"/>
                      <a:pt x="55" y="0"/>
                      <a:pt x="35" y="0"/>
                    </a:cubicBezTo>
                    <a:cubicBezTo>
                      <a:pt x="16" y="0"/>
                      <a:pt x="0" y="16"/>
                      <a:pt x="0" y="35"/>
                    </a:cubicBezTo>
                    <a:cubicBezTo>
                      <a:pt x="0" y="82"/>
                      <a:pt x="7" y="128"/>
                      <a:pt x="21" y="171"/>
                    </a:cubicBezTo>
                    <a:cubicBezTo>
                      <a:pt x="45" y="248"/>
                      <a:pt x="89" y="319"/>
                      <a:pt x="148" y="382"/>
                    </a:cubicBezTo>
                    <a:cubicBezTo>
                      <a:pt x="237" y="477"/>
                      <a:pt x="360" y="554"/>
                      <a:pt x="505" y="608"/>
                    </a:cubicBezTo>
                    <a:cubicBezTo>
                      <a:pt x="650" y="662"/>
                      <a:pt x="817" y="693"/>
                      <a:pt x="995" y="693"/>
                    </a:cubicBezTo>
                    <a:cubicBezTo>
                      <a:pt x="1131" y="693"/>
                      <a:pt x="1260" y="675"/>
                      <a:pt x="1378" y="643"/>
                    </a:cubicBezTo>
                    <a:cubicBezTo>
                      <a:pt x="1467" y="619"/>
                      <a:pt x="1549" y="586"/>
                      <a:pt x="1623" y="547"/>
                    </a:cubicBezTo>
                    <a:cubicBezTo>
                      <a:pt x="1733" y="488"/>
                      <a:pt x="1825" y="413"/>
                      <a:pt x="1889" y="326"/>
                    </a:cubicBezTo>
                    <a:cubicBezTo>
                      <a:pt x="1921" y="283"/>
                      <a:pt x="1947" y="237"/>
                      <a:pt x="1964" y="188"/>
                    </a:cubicBezTo>
                    <a:cubicBezTo>
                      <a:pt x="1982" y="139"/>
                      <a:pt x="1991" y="88"/>
                      <a:pt x="1991" y="35"/>
                    </a:cubicBezTo>
                    <a:cubicBezTo>
                      <a:pt x="1991" y="16"/>
                      <a:pt x="1975" y="0"/>
                      <a:pt x="1955" y="0"/>
                    </a:cubicBezTo>
                    <a:cubicBezTo>
                      <a:pt x="1936" y="0"/>
                      <a:pt x="1920" y="16"/>
                      <a:pt x="192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Oval 10"/>
              <p:cNvSpPr>
                <a:spLocks noChangeArrowheads="1"/>
              </p:cNvSpPr>
              <p:nvPr/>
            </p:nvSpPr>
            <p:spPr bwMode="auto">
              <a:xfrm>
                <a:off x="8959098" y="3095459"/>
                <a:ext cx="1235075" cy="1387475"/>
              </a:xfrm>
              <a:prstGeom prst="ellipse">
                <a:avLst/>
              </a:pr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Freeform 11"/>
              <p:cNvSpPr/>
              <p:nvPr/>
            </p:nvSpPr>
            <p:spPr bwMode="auto">
              <a:xfrm>
                <a:off x="9289298" y="3701884"/>
                <a:ext cx="566738" cy="180975"/>
              </a:xfrm>
              <a:custGeom>
                <a:avLst/>
                <a:gdLst>
                  <a:gd name="T0" fmla="*/ 0 w 614"/>
                  <a:gd name="T1" fmla="*/ 195 h 195"/>
                  <a:gd name="T2" fmla="*/ 288 w 614"/>
                  <a:gd name="T3" fmla="*/ 3 h 195"/>
                  <a:gd name="T4" fmla="*/ 614 w 614"/>
                  <a:gd name="T5" fmla="*/ 195 h 195"/>
                  <a:gd name="T6" fmla="*/ 0 w 614"/>
                  <a:gd name="T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4" h="195">
                    <a:moveTo>
                      <a:pt x="0" y="195"/>
                    </a:moveTo>
                    <a:cubicBezTo>
                      <a:pt x="0" y="195"/>
                      <a:pt x="202" y="5"/>
                      <a:pt x="288" y="3"/>
                    </a:cubicBezTo>
                    <a:cubicBezTo>
                      <a:pt x="382" y="0"/>
                      <a:pt x="614" y="195"/>
                      <a:pt x="614" y="195"/>
                    </a:cubicBez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E55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1" name="Freeform 12"/>
              <p:cNvSpPr/>
              <p:nvPr/>
            </p:nvSpPr>
            <p:spPr bwMode="auto">
              <a:xfrm>
                <a:off x="9382960" y="3884446"/>
                <a:ext cx="387350" cy="123825"/>
              </a:xfrm>
              <a:custGeom>
                <a:avLst/>
                <a:gdLst>
                  <a:gd name="T0" fmla="*/ 0 w 418"/>
                  <a:gd name="T1" fmla="*/ 0 h 133"/>
                  <a:gd name="T2" fmla="*/ 196 w 418"/>
                  <a:gd name="T3" fmla="*/ 131 h 133"/>
                  <a:gd name="T4" fmla="*/ 418 w 418"/>
                  <a:gd name="T5" fmla="*/ 0 h 133"/>
                  <a:gd name="T6" fmla="*/ 0 w 418"/>
                  <a:gd name="T7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8" h="133">
                    <a:moveTo>
                      <a:pt x="0" y="0"/>
                    </a:moveTo>
                    <a:cubicBezTo>
                      <a:pt x="0" y="0"/>
                      <a:pt x="137" y="129"/>
                      <a:pt x="196" y="131"/>
                    </a:cubicBezTo>
                    <a:cubicBezTo>
                      <a:pt x="260" y="133"/>
                      <a:pt x="418" y="0"/>
                      <a:pt x="4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5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2" name="Oval 13"/>
              <p:cNvSpPr>
                <a:spLocks noChangeArrowheads="1"/>
              </p:cNvSpPr>
              <p:nvPr/>
            </p:nvSpPr>
            <p:spPr bwMode="auto">
              <a:xfrm>
                <a:off x="9122610" y="3622509"/>
                <a:ext cx="166688" cy="166687"/>
              </a:xfrm>
              <a:prstGeom prst="ellipse">
                <a:avLst/>
              </a:pr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Oval 14"/>
              <p:cNvSpPr>
                <a:spLocks noChangeArrowheads="1"/>
              </p:cNvSpPr>
              <p:nvPr/>
            </p:nvSpPr>
            <p:spPr bwMode="auto">
              <a:xfrm>
                <a:off x="9792535" y="3614571"/>
                <a:ext cx="165100" cy="166687"/>
              </a:xfrm>
              <a:prstGeom prst="ellipse">
                <a:avLst/>
              </a:pr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4" name="Freeform 15"/>
              <p:cNvSpPr/>
              <p:nvPr/>
            </p:nvSpPr>
            <p:spPr bwMode="auto">
              <a:xfrm>
                <a:off x="10278310" y="4171784"/>
                <a:ext cx="363538" cy="620712"/>
              </a:xfrm>
              <a:custGeom>
                <a:avLst/>
                <a:gdLst>
                  <a:gd name="T0" fmla="*/ 355 w 394"/>
                  <a:gd name="T1" fmla="*/ 300 h 671"/>
                  <a:gd name="T2" fmla="*/ 268 w 394"/>
                  <a:gd name="T3" fmla="*/ 652 h 671"/>
                  <a:gd name="T4" fmla="*/ 39 w 394"/>
                  <a:gd name="T5" fmla="*/ 371 h 671"/>
                  <a:gd name="T6" fmla="*/ 126 w 394"/>
                  <a:gd name="T7" fmla="*/ 19 h 671"/>
                  <a:gd name="T8" fmla="*/ 355 w 394"/>
                  <a:gd name="T9" fmla="*/ 30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671">
                    <a:moveTo>
                      <a:pt x="355" y="300"/>
                    </a:moveTo>
                    <a:cubicBezTo>
                      <a:pt x="394" y="475"/>
                      <a:pt x="355" y="632"/>
                      <a:pt x="268" y="652"/>
                    </a:cubicBezTo>
                    <a:cubicBezTo>
                      <a:pt x="180" y="671"/>
                      <a:pt x="78" y="546"/>
                      <a:pt x="39" y="371"/>
                    </a:cubicBezTo>
                    <a:cubicBezTo>
                      <a:pt x="0" y="196"/>
                      <a:pt x="39" y="39"/>
                      <a:pt x="126" y="19"/>
                    </a:cubicBezTo>
                    <a:cubicBezTo>
                      <a:pt x="214" y="0"/>
                      <a:pt x="316" y="126"/>
                      <a:pt x="355" y="300"/>
                    </a:cubicBezTo>
                    <a:close/>
                  </a:path>
                </a:pathLst>
              </a:cu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5" name="Freeform 16"/>
              <p:cNvSpPr/>
              <p:nvPr/>
            </p:nvSpPr>
            <p:spPr bwMode="auto">
              <a:xfrm>
                <a:off x="8879723" y="2970046"/>
                <a:ext cx="1289050" cy="682625"/>
              </a:xfrm>
              <a:custGeom>
                <a:avLst/>
                <a:gdLst>
                  <a:gd name="T0" fmla="*/ 83 w 1395"/>
                  <a:gd name="T1" fmla="*/ 698 h 739"/>
                  <a:gd name="T2" fmla="*/ 131 w 1395"/>
                  <a:gd name="T3" fmla="*/ 458 h 739"/>
                  <a:gd name="T4" fmla="*/ 354 w 1395"/>
                  <a:gd name="T5" fmla="*/ 188 h 739"/>
                  <a:gd name="T6" fmla="*/ 697 w 1395"/>
                  <a:gd name="T7" fmla="*/ 83 h 739"/>
                  <a:gd name="T8" fmla="*/ 937 w 1395"/>
                  <a:gd name="T9" fmla="*/ 131 h 739"/>
                  <a:gd name="T10" fmla="*/ 1207 w 1395"/>
                  <a:gd name="T11" fmla="*/ 354 h 739"/>
                  <a:gd name="T12" fmla="*/ 1312 w 1395"/>
                  <a:gd name="T13" fmla="*/ 698 h 739"/>
                  <a:gd name="T14" fmla="*/ 1353 w 1395"/>
                  <a:gd name="T15" fmla="*/ 739 h 739"/>
                  <a:gd name="T16" fmla="*/ 1395 w 1395"/>
                  <a:gd name="T17" fmla="*/ 698 h 739"/>
                  <a:gd name="T18" fmla="*/ 1340 w 1395"/>
                  <a:gd name="T19" fmla="*/ 426 h 739"/>
                  <a:gd name="T20" fmla="*/ 1087 w 1395"/>
                  <a:gd name="T21" fmla="*/ 119 h 739"/>
                  <a:gd name="T22" fmla="*/ 697 w 1395"/>
                  <a:gd name="T23" fmla="*/ 0 h 739"/>
                  <a:gd name="T24" fmla="*/ 426 w 1395"/>
                  <a:gd name="T25" fmla="*/ 55 h 739"/>
                  <a:gd name="T26" fmla="*/ 119 w 1395"/>
                  <a:gd name="T27" fmla="*/ 308 h 739"/>
                  <a:gd name="T28" fmla="*/ 0 w 1395"/>
                  <a:gd name="T29" fmla="*/ 698 h 739"/>
                  <a:gd name="T30" fmla="*/ 41 w 1395"/>
                  <a:gd name="T31" fmla="*/ 739 h 739"/>
                  <a:gd name="T32" fmla="*/ 83 w 1395"/>
                  <a:gd name="T33" fmla="*/ 69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5" h="739">
                    <a:moveTo>
                      <a:pt x="83" y="698"/>
                    </a:moveTo>
                    <a:cubicBezTo>
                      <a:pt x="83" y="613"/>
                      <a:pt x="100" y="532"/>
                      <a:pt x="131" y="458"/>
                    </a:cubicBezTo>
                    <a:cubicBezTo>
                      <a:pt x="178" y="348"/>
                      <a:pt x="256" y="254"/>
                      <a:pt x="354" y="188"/>
                    </a:cubicBezTo>
                    <a:cubicBezTo>
                      <a:pt x="452" y="122"/>
                      <a:pt x="570" y="83"/>
                      <a:pt x="697" y="83"/>
                    </a:cubicBezTo>
                    <a:cubicBezTo>
                      <a:pt x="782" y="83"/>
                      <a:pt x="863" y="100"/>
                      <a:pt x="937" y="131"/>
                    </a:cubicBezTo>
                    <a:cubicBezTo>
                      <a:pt x="1047" y="178"/>
                      <a:pt x="1141" y="256"/>
                      <a:pt x="1207" y="354"/>
                    </a:cubicBezTo>
                    <a:cubicBezTo>
                      <a:pt x="1273" y="452"/>
                      <a:pt x="1312" y="570"/>
                      <a:pt x="1312" y="698"/>
                    </a:cubicBezTo>
                    <a:cubicBezTo>
                      <a:pt x="1312" y="721"/>
                      <a:pt x="1331" y="739"/>
                      <a:pt x="1353" y="739"/>
                    </a:cubicBezTo>
                    <a:cubicBezTo>
                      <a:pt x="1376" y="739"/>
                      <a:pt x="1395" y="721"/>
                      <a:pt x="1395" y="698"/>
                    </a:cubicBezTo>
                    <a:cubicBezTo>
                      <a:pt x="1395" y="601"/>
                      <a:pt x="1375" y="510"/>
                      <a:pt x="1340" y="426"/>
                    </a:cubicBezTo>
                    <a:cubicBezTo>
                      <a:pt x="1287" y="301"/>
                      <a:pt x="1199" y="194"/>
                      <a:pt x="1087" y="119"/>
                    </a:cubicBezTo>
                    <a:cubicBezTo>
                      <a:pt x="976" y="44"/>
                      <a:pt x="842" y="0"/>
                      <a:pt x="697" y="0"/>
                    </a:cubicBezTo>
                    <a:cubicBezTo>
                      <a:pt x="601" y="0"/>
                      <a:pt x="509" y="20"/>
                      <a:pt x="426" y="55"/>
                    </a:cubicBezTo>
                    <a:cubicBezTo>
                      <a:pt x="301" y="108"/>
                      <a:pt x="194" y="196"/>
                      <a:pt x="119" y="308"/>
                    </a:cubicBezTo>
                    <a:cubicBezTo>
                      <a:pt x="44" y="419"/>
                      <a:pt x="0" y="553"/>
                      <a:pt x="0" y="698"/>
                    </a:cubicBezTo>
                    <a:cubicBezTo>
                      <a:pt x="0" y="721"/>
                      <a:pt x="18" y="739"/>
                      <a:pt x="41" y="739"/>
                    </a:cubicBezTo>
                    <a:cubicBezTo>
                      <a:pt x="64" y="739"/>
                      <a:pt x="83" y="721"/>
                      <a:pt x="83" y="69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6" name="Freeform 17"/>
              <p:cNvSpPr/>
              <p:nvPr/>
            </p:nvSpPr>
            <p:spPr bwMode="auto">
              <a:xfrm>
                <a:off x="8692398" y="3654259"/>
                <a:ext cx="279400" cy="550862"/>
              </a:xfrm>
              <a:custGeom>
                <a:avLst/>
                <a:gdLst>
                  <a:gd name="T0" fmla="*/ 175 w 302"/>
                  <a:gd name="T1" fmla="*/ 41 h 596"/>
                  <a:gd name="T2" fmla="*/ 175 w 302"/>
                  <a:gd name="T3" fmla="*/ 59 h 596"/>
                  <a:gd name="T4" fmla="*/ 181 w 302"/>
                  <a:gd name="T5" fmla="*/ 189 h 596"/>
                  <a:gd name="T6" fmla="*/ 218 w 302"/>
                  <a:gd name="T7" fmla="*/ 385 h 596"/>
                  <a:gd name="T8" fmla="*/ 257 w 302"/>
                  <a:gd name="T9" fmla="*/ 374 h 596"/>
                  <a:gd name="T10" fmla="*/ 228 w 302"/>
                  <a:gd name="T11" fmla="*/ 344 h 596"/>
                  <a:gd name="T12" fmla="*/ 70 w 302"/>
                  <a:gd name="T13" fmla="*/ 485 h 596"/>
                  <a:gd name="T14" fmla="*/ 37 w 302"/>
                  <a:gd name="T15" fmla="*/ 508 h 596"/>
                  <a:gd name="T16" fmla="*/ 31 w 302"/>
                  <a:gd name="T17" fmla="*/ 511 h 596"/>
                  <a:gd name="T18" fmla="*/ 30 w 302"/>
                  <a:gd name="T19" fmla="*/ 512 h 596"/>
                  <a:gd name="T20" fmla="*/ 40 w 302"/>
                  <a:gd name="T21" fmla="*/ 531 h 596"/>
                  <a:gd name="T22" fmla="*/ 31 w 302"/>
                  <a:gd name="T23" fmla="*/ 511 h 596"/>
                  <a:gd name="T24" fmla="*/ 30 w 302"/>
                  <a:gd name="T25" fmla="*/ 512 h 596"/>
                  <a:gd name="T26" fmla="*/ 40 w 302"/>
                  <a:gd name="T27" fmla="*/ 531 h 596"/>
                  <a:gd name="T28" fmla="*/ 31 w 302"/>
                  <a:gd name="T29" fmla="*/ 511 h 596"/>
                  <a:gd name="T30" fmla="*/ 9 w 302"/>
                  <a:gd name="T31" fmla="*/ 566 h 596"/>
                  <a:gd name="T32" fmla="*/ 64 w 302"/>
                  <a:gd name="T33" fmla="*/ 587 h 596"/>
                  <a:gd name="T34" fmla="*/ 120 w 302"/>
                  <a:gd name="T35" fmla="*/ 551 h 596"/>
                  <a:gd name="T36" fmla="*/ 287 w 302"/>
                  <a:gd name="T37" fmla="*/ 403 h 596"/>
                  <a:gd name="T38" fmla="*/ 297 w 302"/>
                  <a:gd name="T39" fmla="*/ 362 h 596"/>
                  <a:gd name="T40" fmla="*/ 264 w 302"/>
                  <a:gd name="T41" fmla="*/ 180 h 596"/>
                  <a:gd name="T42" fmla="*/ 258 w 302"/>
                  <a:gd name="T43" fmla="*/ 59 h 596"/>
                  <a:gd name="T44" fmla="*/ 258 w 302"/>
                  <a:gd name="T45" fmla="*/ 47 h 596"/>
                  <a:gd name="T46" fmla="*/ 258 w 302"/>
                  <a:gd name="T47" fmla="*/ 44 h 596"/>
                  <a:gd name="T48" fmla="*/ 258 w 302"/>
                  <a:gd name="T49" fmla="*/ 44 h 596"/>
                  <a:gd name="T50" fmla="*/ 258 w 302"/>
                  <a:gd name="T51" fmla="*/ 43 h 596"/>
                  <a:gd name="T52" fmla="*/ 255 w 302"/>
                  <a:gd name="T53" fmla="*/ 43 h 596"/>
                  <a:gd name="T54" fmla="*/ 258 w 302"/>
                  <a:gd name="T55" fmla="*/ 43 h 596"/>
                  <a:gd name="T56" fmla="*/ 258 w 302"/>
                  <a:gd name="T57" fmla="*/ 43 h 596"/>
                  <a:gd name="T58" fmla="*/ 255 w 302"/>
                  <a:gd name="T59" fmla="*/ 43 h 596"/>
                  <a:gd name="T60" fmla="*/ 258 w 302"/>
                  <a:gd name="T61" fmla="*/ 43 h 596"/>
                  <a:gd name="T62" fmla="*/ 218 w 302"/>
                  <a:gd name="T63" fmla="*/ 1 h 596"/>
                  <a:gd name="T64" fmla="*/ 175 w 302"/>
                  <a:gd name="T65" fmla="*/ 41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2" h="596">
                    <a:moveTo>
                      <a:pt x="175" y="41"/>
                    </a:moveTo>
                    <a:cubicBezTo>
                      <a:pt x="175" y="41"/>
                      <a:pt x="175" y="48"/>
                      <a:pt x="175" y="59"/>
                    </a:cubicBezTo>
                    <a:cubicBezTo>
                      <a:pt x="175" y="83"/>
                      <a:pt x="176" y="130"/>
                      <a:pt x="181" y="189"/>
                    </a:cubicBezTo>
                    <a:cubicBezTo>
                      <a:pt x="187" y="247"/>
                      <a:pt x="198" y="316"/>
                      <a:pt x="218" y="385"/>
                    </a:cubicBezTo>
                    <a:cubicBezTo>
                      <a:pt x="257" y="374"/>
                      <a:pt x="257" y="374"/>
                      <a:pt x="257" y="374"/>
                    </a:cubicBezTo>
                    <a:cubicBezTo>
                      <a:pt x="228" y="344"/>
                      <a:pt x="228" y="344"/>
                      <a:pt x="228" y="344"/>
                    </a:cubicBezTo>
                    <a:cubicBezTo>
                      <a:pt x="153" y="419"/>
                      <a:pt x="102" y="461"/>
                      <a:pt x="70" y="485"/>
                    </a:cubicBezTo>
                    <a:cubicBezTo>
                      <a:pt x="54" y="497"/>
                      <a:pt x="44" y="504"/>
                      <a:pt x="37" y="508"/>
                    </a:cubicBezTo>
                    <a:cubicBezTo>
                      <a:pt x="34" y="509"/>
                      <a:pt x="32" y="511"/>
                      <a:pt x="31" y="511"/>
                    </a:cubicBezTo>
                    <a:cubicBezTo>
                      <a:pt x="30" y="511"/>
                      <a:pt x="30" y="512"/>
                      <a:pt x="30" y="512"/>
                    </a:cubicBezTo>
                    <a:cubicBezTo>
                      <a:pt x="40" y="531"/>
                      <a:pt x="40" y="531"/>
                      <a:pt x="40" y="531"/>
                    </a:cubicBezTo>
                    <a:cubicBezTo>
                      <a:pt x="31" y="511"/>
                      <a:pt x="31" y="511"/>
                      <a:pt x="31" y="511"/>
                    </a:cubicBezTo>
                    <a:cubicBezTo>
                      <a:pt x="30" y="511"/>
                      <a:pt x="30" y="512"/>
                      <a:pt x="30" y="512"/>
                    </a:cubicBezTo>
                    <a:cubicBezTo>
                      <a:pt x="40" y="531"/>
                      <a:pt x="40" y="531"/>
                      <a:pt x="40" y="531"/>
                    </a:cubicBezTo>
                    <a:cubicBezTo>
                      <a:pt x="31" y="511"/>
                      <a:pt x="31" y="511"/>
                      <a:pt x="31" y="511"/>
                    </a:cubicBezTo>
                    <a:cubicBezTo>
                      <a:pt x="10" y="520"/>
                      <a:pt x="0" y="545"/>
                      <a:pt x="9" y="566"/>
                    </a:cubicBezTo>
                    <a:cubicBezTo>
                      <a:pt x="18" y="587"/>
                      <a:pt x="43" y="596"/>
                      <a:pt x="64" y="587"/>
                    </a:cubicBezTo>
                    <a:cubicBezTo>
                      <a:pt x="68" y="586"/>
                      <a:pt x="84" y="578"/>
                      <a:pt x="120" y="551"/>
                    </a:cubicBezTo>
                    <a:cubicBezTo>
                      <a:pt x="155" y="525"/>
                      <a:pt x="209" y="480"/>
                      <a:pt x="287" y="403"/>
                    </a:cubicBezTo>
                    <a:cubicBezTo>
                      <a:pt x="297" y="393"/>
                      <a:pt x="302" y="377"/>
                      <a:pt x="297" y="362"/>
                    </a:cubicBezTo>
                    <a:cubicBezTo>
                      <a:pt x="279" y="300"/>
                      <a:pt x="269" y="235"/>
                      <a:pt x="264" y="180"/>
                    </a:cubicBezTo>
                    <a:cubicBezTo>
                      <a:pt x="258" y="126"/>
                      <a:pt x="258" y="81"/>
                      <a:pt x="258" y="59"/>
                    </a:cubicBezTo>
                    <a:cubicBezTo>
                      <a:pt x="258" y="54"/>
                      <a:pt x="258" y="50"/>
                      <a:pt x="258" y="47"/>
                    </a:cubicBezTo>
                    <a:cubicBezTo>
                      <a:pt x="258" y="46"/>
                      <a:pt x="258" y="45"/>
                      <a:pt x="258" y="44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5" y="43"/>
                      <a:pt x="255" y="43"/>
                      <a:pt x="255" y="43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5" y="43"/>
                      <a:pt x="255" y="43"/>
                      <a:pt x="255" y="43"/>
                    </a:cubicBezTo>
                    <a:cubicBezTo>
                      <a:pt x="258" y="43"/>
                      <a:pt x="258" y="43"/>
                      <a:pt x="258" y="43"/>
                    </a:cubicBezTo>
                    <a:cubicBezTo>
                      <a:pt x="258" y="21"/>
                      <a:pt x="240" y="1"/>
                      <a:pt x="218" y="1"/>
                    </a:cubicBezTo>
                    <a:cubicBezTo>
                      <a:pt x="195" y="0"/>
                      <a:pt x="176" y="18"/>
                      <a:pt x="175" y="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7" name="Freeform 18"/>
              <p:cNvSpPr/>
              <p:nvPr/>
            </p:nvSpPr>
            <p:spPr bwMode="auto">
              <a:xfrm>
                <a:off x="8513010" y="4095584"/>
                <a:ext cx="346075" cy="615950"/>
              </a:xfrm>
              <a:custGeom>
                <a:avLst/>
                <a:gdLst>
                  <a:gd name="T0" fmla="*/ 347 w 374"/>
                  <a:gd name="T1" fmla="*/ 358 h 667"/>
                  <a:gd name="T2" fmla="*/ 138 w 374"/>
                  <a:gd name="T3" fmla="*/ 653 h 667"/>
                  <a:gd name="T4" fmla="*/ 27 w 374"/>
                  <a:gd name="T5" fmla="*/ 309 h 667"/>
                  <a:gd name="T6" fmla="*/ 236 w 374"/>
                  <a:gd name="T7" fmla="*/ 13 h 667"/>
                  <a:gd name="T8" fmla="*/ 347 w 374"/>
                  <a:gd name="T9" fmla="*/ 358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667">
                    <a:moveTo>
                      <a:pt x="347" y="358"/>
                    </a:moveTo>
                    <a:cubicBezTo>
                      <a:pt x="320" y="535"/>
                      <a:pt x="226" y="667"/>
                      <a:pt x="138" y="653"/>
                    </a:cubicBezTo>
                    <a:cubicBezTo>
                      <a:pt x="49" y="640"/>
                      <a:pt x="0" y="486"/>
                      <a:pt x="27" y="309"/>
                    </a:cubicBezTo>
                    <a:cubicBezTo>
                      <a:pt x="54" y="132"/>
                      <a:pt x="147" y="0"/>
                      <a:pt x="236" y="13"/>
                    </a:cubicBezTo>
                    <a:cubicBezTo>
                      <a:pt x="324" y="27"/>
                      <a:pt x="374" y="181"/>
                      <a:pt x="347" y="358"/>
                    </a:cubicBezTo>
                    <a:close/>
                  </a:path>
                </a:pathLst>
              </a:custGeom>
              <a:solidFill>
                <a:srgbClr val="DC8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8" name="Freeform 19"/>
              <p:cNvSpPr/>
              <p:nvPr/>
            </p:nvSpPr>
            <p:spPr bwMode="auto">
              <a:xfrm>
                <a:off x="8432048" y="4052721"/>
                <a:ext cx="276225" cy="668337"/>
              </a:xfrm>
              <a:custGeom>
                <a:avLst/>
                <a:gdLst>
                  <a:gd name="T0" fmla="*/ 165 w 299"/>
                  <a:gd name="T1" fmla="*/ 641 h 724"/>
                  <a:gd name="T2" fmla="*/ 151 w 299"/>
                  <a:gd name="T3" fmla="*/ 637 h 724"/>
                  <a:gd name="T4" fmla="*/ 139 w 299"/>
                  <a:gd name="T5" fmla="*/ 628 h 724"/>
                  <a:gd name="T6" fmla="*/ 117 w 299"/>
                  <a:gd name="T7" fmla="*/ 601 h 724"/>
                  <a:gd name="T8" fmla="*/ 90 w 299"/>
                  <a:gd name="T9" fmla="*/ 529 h 724"/>
                  <a:gd name="T10" fmla="*/ 80 w 299"/>
                  <a:gd name="T11" fmla="*/ 431 h 724"/>
                  <a:gd name="T12" fmla="*/ 87 w 299"/>
                  <a:gd name="T13" fmla="*/ 342 h 724"/>
                  <a:gd name="T14" fmla="*/ 115 w 299"/>
                  <a:gd name="T15" fmla="*/ 233 h 724"/>
                  <a:gd name="T16" fmla="*/ 145 w 299"/>
                  <a:gd name="T17" fmla="*/ 165 h 724"/>
                  <a:gd name="T18" fmla="*/ 172 w 299"/>
                  <a:gd name="T19" fmla="*/ 127 h 724"/>
                  <a:gd name="T20" fmla="*/ 211 w 299"/>
                  <a:gd name="T21" fmla="*/ 90 h 724"/>
                  <a:gd name="T22" fmla="*/ 229 w 299"/>
                  <a:gd name="T23" fmla="*/ 82 h 724"/>
                  <a:gd name="T24" fmla="*/ 244 w 299"/>
                  <a:gd name="T25" fmla="*/ 80 h 724"/>
                  <a:gd name="T26" fmla="*/ 250 w 299"/>
                  <a:gd name="T27" fmla="*/ 80 h 724"/>
                  <a:gd name="T28" fmla="*/ 296 w 299"/>
                  <a:gd name="T29" fmla="*/ 47 h 724"/>
                  <a:gd name="T30" fmla="*/ 262 w 299"/>
                  <a:gd name="T31" fmla="*/ 1 h 724"/>
                  <a:gd name="T32" fmla="*/ 244 w 299"/>
                  <a:gd name="T33" fmla="*/ 0 h 724"/>
                  <a:gd name="T34" fmla="*/ 198 w 299"/>
                  <a:gd name="T35" fmla="*/ 8 h 724"/>
                  <a:gd name="T36" fmla="*/ 163 w 299"/>
                  <a:gd name="T37" fmla="*/ 26 h 724"/>
                  <a:gd name="T38" fmla="*/ 109 w 299"/>
                  <a:gd name="T39" fmla="*/ 77 h 724"/>
                  <a:gd name="T40" fmla="*/ 46 w 299"/>
                  <a:gd name="T41" fmla="*/ 188 h 724"/>
                  <a:gd name="T42" fmla="*/ 8 w 299"/>
                  <a:gd name="T43" fmla="*/ 330 h 724"/>
                  <a:gd name="T44" fmla="*/ 0 w 299"/>
                  <a:gd name="T45" fmla="*/ 431 h 724"/>
                  <a:gd name="T46" fmla="*/ 9 w 299"/>
                  <a:gd name="T47" fmla="*/ 533 h 724"/>
                  <a:gd name="T48" fmla="*/ 28 w 299"/>
                  <a:gd name="T49" fmla="*/ 599 h 724"/>
                  <a:gd name="T50" fmla="*/ 75 w 299"/>
                  <a:gd name="T51" fmla="*/ 678 h 724"/>
                  <a:gd name="T52" fmla="*/ 110 w 299"/>
                  <a:gd name="T53" fmla="*/ 706 h 724"/>
                  <a:gd name="T54" fmla="*/ 153 w 299"/>
                  <a:gd name="T55" fmla="*/ 720 h 724"/>
                  <a:gd name="T56" fmla="*/ 198 w 299"/>
                  <a:gd name="T57" fmla="*/ 687 h 724"/>
                  <a:gd name="T58" fmla="*/ 165 w 299"/>
                  <a:gd name="T59" fmla="*/ 641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9" h="724">
                    <a:moveTo>
                      <a:pt x="165" y="641"/>
                    </a:moveTo>
                    <a:cubicBezTo>
                      <a:pt x="160" y="641"/>
                      <a:pt x="156" y="639"/>
                      <a:pt x="151" y="637"/>
                    </a:cubicBezTo>
                    <a:cubicBezTo>
                      <a:pt x="147" y="635"/>
                      <a:pt x="143" y="632"/>
                      <a:pt x="139" y="628"/>
                    </a:cubicBezTo>
                    <a:cubicBezTo>
                      <a:pt x="131" y="622"/>
                      <a:pt x="124" y="613"/>
                      <a:pt x="117" y="601"/>
                    </a:cubicBezTo>
                    <a:cubicBezTo>
                      <a:pt x="106" y="582"/>
                      <a:pt x="96" y="558"/>
                      <a:pt x="90" y="529"/>
                    </a:cubicBezTo>
                    <a:cubicBezTo>
                      <a:pt x="84" y="500"/>
                      <a:pt x="80" y="467"/>
                      <a:pt x="80" y="431"/>
                    </a:cubicBezTo>
                    <a:cubicBezTo>
                      <a:pt x="80" y="403"/>
                      <a:pt x="82" y="373"/>
                      <a:pt x="87" y="342"/>
                    </a:cubicBezTo>
                    <a:cubicBezTo>
                      <a:pt x="93" y="303"/>
                      <a:pt x="103" y="266"/>
                      <a:pt x="115" y="233"/>
                    </a:cubicBezTo>
                    <a:cubicBezTo>
                      <a:pt x="124" y="208"/>
                      <a:pt x="134" y="185"/>
                      <a:pt x="145" y="165"/>
                    </a:cubicBezTo>
                    <a:cubicBezTo>
                      <a:pt x="154" y="151"/>
                      <a:pt x="163" y="138"/>
                      <a:pt x="172" y="127"/>
                    </a:cubicBezTo>
                    <a:cubicBezTo>
                      <a:pt x="185" y="110"/>
                      <a:pt x="199" y="98"/>
                      <a:pt x="211" y="90"/>
                    </a:cubicBezTo>
                    <a:cubicBezTo>
                      <a:pt x="218" y="86"/>
                      <a:pt x="224" y="84"/>
                      <a:pt x="229" y="82"/>
                    </a:cubicBezTo>
                    <a:cubicBezTo>
                      <a:pt x="234" y="80"/>
                      <a:pt x="239" y="80"/>
                      <a:pt x="244" y="80"/>
                    </a:cubicBezTo>
                    <a:cubicBezTo>
                      <a:pt x="246" y="80"/>
                      <a:pt x="248" y="80"/>
                      <a:pt x="250" y="80"/>
                    </a:cubicBezTo>
                    <a:cubicBezTo>
                      <a:pt x="272" y="83"/>
                      <a:pt x="293" y="68"/>
                      <a:pt x="296" y="47"/>
                    </a:cubicBezTo>
                    <a:cubicBezTo>
                      <a:pt x="299" y="25"/>
                      <a:pt x="284" y="4"/>
                      <a:pt x="262" y="1"/>
                    </a:cubicBezTo>
                    <a:cubicBezTo>
                      <a:pt x="256" y="0"/>
                      <a:pt x="250" y="0"/>
                      <a:pt x="244" y="0"/>
                    </a:cubicBezTo>
                    <a:cubicBezTo>
                      <a:pt x="228" y="0"/>
                      <a:pt x="213" y="3"/>
                      <a:pt x="198" y="8"/>
                    </a:cubicBezTo>
                    <a:cubicBezTo>
                      <a:pt x="186" y="12"/>
                      <a:pt x="174" y="19"/>
                      <a:pt x="163" y="26"/>
                    </a:cubicBezTo>
                    <a:cubicBezTo>
                      <a:pt x="143" y="40"/>
                      <a:pt x="125" y="57"/>
                      <a:pt x="109" y="77"/>
                    </a:cubicBezTo>
                    <a:cubicBezTo>
                      <a:pt x="84" y="108"/>
                      <a:pt x="63" y="146"/>
                      <a:pt x="46" y="188"/>
                    </a:cubicBezTo>
                    <a:cubicBezTo>
                      <a:pt x="29" y="231"/>
                      <a:pt x="16" y="279"/>
                      <a:pt x="8" y="330"/>
                    </a:cubicBezTo>
                    <a:cubicBezTo>
                      <a:pt x="3" y="365"/>
                      <a:pt x="0" y="399"/>
                      <a:pt x="0" y="431"/>
                    </a:cubicBezTo>
                    <a:cubicBezTo>
                      <a:pt x="0" y="467"/>
                      <a:pt x="3" y="501"/>
                      <a:pt x="9" y="533"/>
                    </a:cubicBezTo>
                    <a:cubicBezTo>
                      <a:pt x="14" y="556"/>
                      <a:pt x="20" y="578"/>
                      <a:pt x="28" y="599"/>
                    </a:cubicBezTo>
                    <a:cubicBezTo>
                      <a:pt x="39" y="630"/>
                      <a:pt x="55" y="657"/>
                      <a:pt x="75" y="678"/>
                    </a:cubicBezTo>
                    <a:cubicBezTo>
                      <a:pt x="86" y="689"/>
                      <a:pt x="97" y="699"/>
                      <a:pt x="110" y="706"/>
                    </a:cubicBezTo>
                    <a:cubicBezTo>
                      <a:pt x="123" y="713"/>
                      <a:pt x="138" y="718"/>
                      <a:pt x="153" y="720"/>
                    </a:cubicBezTo>
                    <a:cubicBezTo>
                      <a:pt x="174" y="724"/>
                      <a:pt x="195" y="709"/>
                      <a:pt x="198" y="687"/>
                    </a:cubicBezTo>
                    <a:cubicBezTo>
                      <a:pt x="202" y="665"/>
                      <a:pt x="187" y="645"/>
                      <a:pt x="165" y="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9" name="Freeform 20"/>
              <p:cNvSpPr/>
              <p:nvPr/>
            </p:nvSpPr>
            <p:spPr bwMode="auto">
              <a:xfrm>
                <a:off x="10321173" y="4154321"/>
                <a:ext cx="247650" cy="673100"/>
              </a:xfrm>
              <a:custGeom>
                <a:avLst/>
                <a:gdLst>
                  <a:gd name="T0" fmla="*/ 44 w 267"/>
                  <a:gd name="T1" fmla="*/ 80 h 728"/>
                  <a:gd name="T2" fmla="*/ 47 w 267"/>
                  <a:gd name="T3" fmla="*/ 80 h 728"/>
                  <a:gd name="T4" fmla="*/ 65 w 267"/>
                  <a:gd name="T5" fmla="*/ 83 h 728"/>
                  <a:gd name="T6" fmla="*/ 83 w 267"/>
                  <a:gd name="T7" fmla="*/ 94 h 728"/>
                  <a:gd name="T8" fmla="*/ 117 w 267"/>
                  <a:gd name="T9" fmla="*/ 130 h 728"/>
                  <a:gd name="T10" fmla="*/ 162 w 267"/>
                  <a:gd name="T11" fmla="*/ 225 h 728"/>
                  <a:gd name="T12" fmla="*/ 185 w 267"/>
                  <a:gd name="T13" fmla="*/ 355 h 728"/>
                  <a:gd name="T14" fmla="*/ 187 w 267"/>
                  <a:gd name="T15" fmla="*/ 396 h 728"/>
                  <a:gd name="T16" fmla="*/ 177 w 267"/>
                  <a:gd name="T17" fmla="*/ 500 h 728"/>
                  <a:gd name="T18" fmla="*/ 158 w 267"/>
                  <a:gd name="T19" fmla="*/ 564 h 728"/>
                  <a:gd name="T20" fmla="*/ 140 w 267"/>
                  <a:gd name="T21" fmla="*/ 601 h 728"/>
                  <a:gd name="T22" fmla="*/ 110 w 267"/>
                  <a:gd name="T23" fmla="*/ 636 h 728"/>
                  <a:gd name="T24" fmla="*/ 96 w 267"/>
                  <a:gd name="T25" fmla="*/ 644 h 728"/>
                  <a:gd name="T26" fmla="*/ 83 w 267"/>
                  <a:gd name="T27" fmla="*/ 647 h 728"/>
                  <a:gd name="T28" fmla="*/ 45 w 267"/>
                  <a:gd name="T29" fmla="*/ 689 h 728"/>
                  <a:gd name="T30" fmla="*/ 88 w 267"/>
                  <a:gd name="T31" fmla="*/ 726 h 728"/>
                  <a:gd name="T32" fmla="*/ 131 w 267"/>
                  <a:gd name="T33" fmla="*/ 715 h 728"/>
                  <a:gd name="T34" fmla="*/ 164 w 267"/>
                  <a:gd name="T35" fmla="*/ 695 h 728"/>
                  <a:gd name="T36" fmla="*/ 209 w 267"/>
                  <a:gd name="T37" fmla="*/ 641 h 728"/>
                  <a:gd name="T38" fmla="*/ 252 w 267"/>
                  <a:gd name="T39" fmla="*/ 532 h 728"/>
                  <a:gd name="T40" fmla="*/ 267 w 267"/>
                  <a:gd name="T41" fmla="*/ 396 h 728"/>
                  <a:gd name="T42" fmla="*/ 265 w 267"/>
                  <a:gd name="T43" fmla="*/ 350 h 728"/>
                  <a:gd name="T44" fmla="*/ 243 w 267"/>
                  <a:gd name="T45" fmla="*/ 219 h 728"/>
                  <a:gd name="T46" fmla="*/ 212 w 267"/>
                  <a:gd name="T47" fmla="*/ 135 h 728"/>
                  <a:gd name="T48" fmla="*/ 181 w 267"/>
                  <a:gd name="T49" fmla="*/ 83 h 728"/>
                  <a:gd name="T50" fmla="*/ 123 w 267"/>
                  <a:gd name="T51" fmla="*/ 24 h 728"/>
                  <a:gd name="T52" fmla="*/ 87 w 267"/>
                  <a:gd name="T53" fmla="*/ 6 h 728"/>
                  <a:gd name="T54" fmla="*/ 47 w 267"/>
                  <a:gd name="T55" fmla="*/ 0 h 728"/>
                  <a:gd name="T56" fmla="*/ 39 w 267"/>
                  <a:gd name="T57" fmla="*/ 0 h 728"/>
                  <a:gd name="T58" fmla="*/ 2 w 267"/>
                  <a:gd name="T59" fmla="*/ 43 h 728"/>
                  <a:gd name="T60" fmla="*/ 44 w 267"/>
                  <a:gd name="T61" fmla="*/ 8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728">
                    <a:moveTo>
                      <a:pt x="44" y="80"/>
                    </a:moveTo>
                    <a:cubicBezTo>
                      <a:pt x="45" y="80"/>
                      <a:pt x="46" y="80"/>
                      <a:pt x="47" y="80"/>
                    </a:cubicBezTo>
                    <a:cubicBezTo>
                      <a:pt x="53" y="80"/>
                      <a:pt x="59" y="81"/>
                      <a:pt x="65" y="83"/>
                    </a:cubicBezTo>
                    <a:cubicBezTo>
                      <a:pt x="70" y="86"/>
                      <a:pt x="76" y="89"/>
                      <a:pt x="83" y="94"/>
                    </a:cubicBezTo>
                    <a:cubicBezTo>
                      <a:pt x="94" y="102"/>
                      <a:pt x="106" y="114"/>
                      <a:pt x="117" y="130"/>
                    </a:cubicBezTo>
                    <a:cubicBezTo>
                      <a:pt x="134" y="154"/>
                      <a:pt x="150" y="187"/>
                      <a:pt x="162" y="225"/>
                    </a:cubicBezTo>
                    <a:cubicBezTo>
                      <a:pt x="174" y="264"/>
                      <a:pt x="182" y="308"/>
                      <a:pt x="185" y="355"/>
                    </a:cubicBezTo>
                    <a:cubicBezTo>
                      <a:pt x="186" y="369"/>
                      <a:pt x="187" y="383"/>
                      <a:pt x="187" y="396"/>
                    </a:cubicBezTo>
                    <a:cubicBezTo>
                      <a:pt x="187" y="433"/>
                      <a:pt x="183" y="468"/>
                      <a:pt x="177" y="500"/>
                    </a:cubicBezTo>
                    <a:cubicBezTo>
                      <a:pt x="172" y="523"/>
                      <a:pt x="166" y="545"/>
                      <a:pt x="158" y="564"/>
                    </a:cubicBezTo>
                    <a:cubicBezTo>
                      <a:pt x="153" y="578"/>
                      <a:pt x="147" y="590"/>
                      <a:pt x="140" y="601"/>
                    </a:cubicBezTo>
                    <a:cubicBezTo>
                      <a:pt x="130" y="617"/>
                      <a:pt x="120" y="628"/>
                      <a:pt x="110" y="636"/>
                    </a:cubicBezTo>
                    <a:cubicBezTo>
                      <a:pt x="105" y="639"/>
                      <a:pt x="100" y="642"/>
                      <a:pt x="96" y="644"/>
                    </a:cubicBezTo>
                    <a:cubicBezTo>
                      <a:pt x="91" y="645"/>
                      <a:pt x="87" y="646"/>
                      <a:pt x="83" y="647"/>
                    </a:cubicBezTo>
                    <a:cubicBezTo>
                      <a:pt x="61" y="648"/>
                      <a:pt x="44" y="667"/>
                      <a:pt x="45" y="689"/>
                    </a:cubicBezTo>
                    <a:cubicBezTo>
                      <a:pt x="47" y="711"/>
                      <a:pt x="66" y="728"/>
                      <a:pt x="88" y="726"/>
                    </a:cubicBezTo>
                    <a:cubicBezTo>
                      <a:pt x="103" y="725"/>
                      <a:pt x="118" y="721"/>
                      <a:pt x="131" y="715"/>
                    </a:cubicBezTo>
                    <a:cubicBezTo>
                      <a:pt x="143" y="710"/>
                      <a:pt x="154" y="703"/>
                      <a:pt x="164" y="695"/>
                    </a:cubicBezTo>
                    <a:cubicBezTo>
                      <a:pt x="182" y="680"/>
                      <a:pt x="197" y="662"/>
                      <a:pt x="209" y="641"/>
                    </a:cubicBezTo>
                    <a:cubicBezTo>
                      <a:pt x="228" y="610"/>
                      <a:pt x="242" y="573"/>
                      <a:pt x="252" y="532"/>
                    </a:cubicBezTo>
                    <a:cubicBezTo>
                      <a:pt x="262" y="490"/>
                      <a:pt x="267" y="445"/>
                      <a:pt x="267" y="396"/>
                    </a:cubicBezTo>
                    <a:cubicBezTo>
                      <a:pt x="267" y="381"/>
                      <a:pt x="266" y="365"/>
                      <a:pt x="265" y="350"/>
                    </a:cubicBezTo>
                    <a:cubicBezTo>
                      <a:pt x="262" y="303"/>
                      <a:pt x="254" y="259"/>
                      <a:pt x="243" y="219"/>
                    </a:cubicBezTo>
                    <a:cubicBezTo>
                      <a:pt x="235" y="189"/>
                      <a:pt x="224" y="161"/>
                      <a:pt x="212" y="135"/>
                    </a:cubicBezTo>
                    <a:cubicBezTo>
                      <a:pt x="203" y="116"/>
                      <a:pt x="193" y="99"/>
                      <a:pt x="181" y="83"/>
                    </a:cubicBezTo>
                    <a:cubicBezTo>
                      <a:pt x="164" y="59"/>
                      <a:pt x="145" y="39"/>
                      <a:pt x="123" y="24"/>
                    </a:cubicBezTo>
                    <a:cubicBezTo>
                      <a:pt x="112" y="17"/>
                      <a:pt x="100" y="11"/>
                      <a:pt x="87" y="6"/>
                    </a:cubicBezTo>
                    <a:cubicBezTo>
                      <a:pt x="74" y="2"/>
                      <a:pt x="61" y="0"/>
                      <a:pt x="47" y="0"/>
                    </a:cubicBezTo>
                    <a:cubicBezTo>
                      <a:pt x="45" y="0"/>
                      <a:pt x="42" y="0"/>
                      <a:pt x="39" y="0"/>
                    </a:cubicBezTo>
                    <a:cubicBezTo>
                      <a:pt x="17" y="2"/>
                      <a:pt x="0" y="21"/>
                      <a:pt x="2" y="43"/>
                    </a:cubicBezTo>
                    <a:cubicBezTo>
                      <a:pt x="3" y="65"/>
                      <a:pt x="22" y="82"/>
                      <a:pt x="44" y="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70" name="Freeform 21"/>
              <p:cNvSpPr/>
              <p:nvPr/>
            </p:nvSpPr>
            <p:spPr bwMode="auto">
              <a:xfrm>
                <a:off x="10125910" y="3666959"/>
                <a:ext cx="77788" cy="301625"/>
              </a:xfrm>
              <a:custGeom>
                <a:avLst/>
                <a:gdLst>
                  <a:gd name="T0" fmla="*/ 1 w 84"/>
                  <a:gd name="T1" fmla="*/ 126 h 325"/>
                  <a:gd name="T2" fmla="*/ 0 w 84"/>
                  <a:gd name="T3" fmla="*/ 279 h 325"/>
                  <a:gd name="T4" fmla="*/ 1 w 84"/>
                  <a:gd name="T5" fmla="*/ 289 h 325"/>
                  <a:gd name="T6" fmla="*/ 1 w 84"/>
                  <a:gd name="T7" fmla="*/ 293 h 325"/>
                  <a:gd name="T8" fmla="*/ 3 w 84"/>
                  <a:gd name="T9" fmla="*/ 299 h 325"/>
                  <a:gd name="T10" fmla="*/ 7 w 84"/>
                  <a:gd name="T11" fmla="*/ 307 h 325"/>
                  <a:gd name="T12" fmla="*/ 21 w 84"/>
                  <a:gd name="T13" fmla="*/ 320 h 325"/>
                  <a:gd name="T14" fmla="*/ 41 w 84"/>
                  <a:gd name="T15" fmla="*/ 325 h 325"/>
                  <a:gd name="T16" fmla="*/ 64 w 84"/>
                  <a:gd name="T17" fmla="*/ 317 h 325"/>
                  <a:gd name="T18" fmla="*/ 76 w 84"/>
                  <a:gd name="T19" fmla="*/ 303 h 325"/>
                  <a:gd name="T20" fmla="*/ 80 w 84"/>
                  <a:gd name="T21" fmla="*/ 294 h 325"/>
                  <a:gd name="T22" fmla="*/ 48 w 84"/>
                  <a:gd name="T23" fmla="*/ 246 h 325"/>
                  <a:gd name="T24" fmla="*/ 38 w 84"/>
                  <a:gd name="T25" fmla="*/ 285 h 325"/>
                  <a:gd name="T26" fmla="*/ 1 w 84"/>
                  <a:gd name="T27" fmla="*/ 278 h 325"/>
                  <a:gd name="T28" fmla="*/ 2 w 84"/>
                  <a:gd name="T29" fmla="*/ 276 h 325"/>
                  <a:gd name="T30" fmla="*/ 2 w 84"/>
                  <a:gd name="T31" fmla="*/ 274 h 325"/>
                  <a:gd name="T32" fmla="*/ 39 w 84"/>
                  <a:gd name="T33" fmla="*/ 285 h 325"/>
                  <a:gd name="T34" fmla="*/ 40 w 84"/>
                  <a:gd name="T35" fmla="*/ 285 h 325"/>
                  <a:gd name="T36" fmla="*/ 2 w 84"/>
                  <a:gd name="T37" fmla="*/ 274 h 325"/>
                  <a:gd name="T38" fmla="*/ 3 w 84"/>
                  <a:gd name="T39" fmla="*/ 271 h 325"/>
                  <a:gd name="T40" fmla="*/ 5 w 84"/>
                  <a:gd name="T41" fmla="*/ 267 h 325"/>
                  <a:gd name="T42" fmla="*/ 40 w 84"/>
                  <a:gd name="T43" fmla="*/ 285 h 325"/>
                  <a:gd name="T44" fmla="*/ 40 w 84"/>
                  <a:gd name="T45" fmla="*/ 285 h 325"/>
                  <a:gd name="T46" fmla="*/ 5 w 84"/>
                  <a:gd name="T47" fmla="*/ 267 h 325"/>
                  <a:gd name="T48" fmla="*/ 8 w 84"/>
                  <a:gd name="T49" fmla="*/ 263 h 325"/>
                  <a:gd name="T50" fmla="*/ 11 w 84"/>
                  <a:gd name="T51" fmla="*/ 258 h 325"/>
                  <a:gd name="T52" fmla="*/ 40 w 84"/>
                  <a:gd name="T53" fmla="*/ 285 h 325"/>
                  <a:gd name="T54" fmla="*/ 40 w 84"/>
                  <a:gd name="T55" fmla="*/ 285 h 325"/>
                  <a:gd name="T56" fmla="*/ 11 w 84"/>
                  <a:gd name="T57" fmla="*/ 258 h 325"/>
                  <a:gd name="T58" fmla="*/ 21 w 84"/>
                  <a:gd name="T59" fmla="*/ 250 h 325"/>
                  <a:gd name="T60" fmla="*/ 30 w 84"/>
                  <a:gd name="T61" fmla="*/ 247 h 325"/>
                  <a:gd name="T62" fmla="*/ 40 w 84"/>
                  <a:gd name="T63" fmla="*/ 285 h 325"/>
                  <a:gd name="T64" fmla="*/ 41 w 84"/>
                  <a:gd name="T65" fmla="*/ 285 h 325"/>
                  <a:gd name="T66" fmla="*/ 30 w 84"/>
                  <a:gd name="T67" fmla="*/ 247 h 325"/>
                  <a:gd name="T68" fmla="*/ 41 w 84"/>
                  <a:gd name="T69" fmla="*/ 245 h 325"/>
                  <a:gd name="T70" fmla="*/ 51 w 84"/>
                  <a:gd name="T71" fmla="*/ 247 h 325"/>
                  <a:gd name="T72" fmla="*/ 41 w 84"/>
                  <a:gd name="T73" fmla="*/ 285 h 325"/>
                  <a:gd name="T74" fmla="*/ 41 w 84"/>
                  <a:gd name="T75" fmla="*/ 285 h 325"/>
                  <a:gd name="T76" fmla="*/ 51 w 84"/>
                  <a:gd name="T77" fmla="*/ 247 h 325"/>
                  <a:gd name="T78" fmla="*/ 65 w 84"/>
                  <a:gd name="T79" fmla="*/ 254 h 325"/>
                  <a:gd name="T80" fmla="*/ 72 w 84"/>
                  <a:gd name="T81" fmla="*/ 261 h 325"/>
                  <a:gd name="T82" fmla="*/ 41 w 84"/>
                  <a:gd name="T83" fmla="*/ 285 h 325"/>
                  <a:gd name="T84" fmla="*/ 41 w 84"/>
                  <a:gd name="T85" fmla="*/ 285 h 325"/>
                  <a:gd name="T86" fmla="*/ 72 w 84"/>
                  <a:gd name="T87" fmla="*/ 261 h 325"/>
                  <a:gd name="T88" fmla="*/ 77 w 84"/>
                  <a:gd name="T89" fmla="*/ 270 h 325"/>
                  <a:gd name="T90" fmla="*/ 79 w 84"/>
                  <a:gd name="T91" fmla="*/ 274 h 325"/>
                  <a:gd name="T92" fmla="*/ 41 w 84"/>
                  <a:gd name="T93" fmla="*/ 285 h 325"/>
                  <a:gd name="T94" fmla="*/ 42 w 84"/>
                  <a:gd name="T95" fmla="*/ 285 h 325"/>
                  <a:gd name="T96" fmla="*/ 79 w 84"/>
                  <a:gd name="T97" fmla="*/ 274 h 325"/>
                  <a:gd name="T98" fmla="*/ 80 w 84"/>
                  <a:gd name="T99" fmla="*/ 278 h 325"/>
                  <a:gd name="T100" fmla="*/ 80 w 84"/>
                  <a:gd name="T101" fmla="*/ 281 h 325"/>
                  <a:gd name="T102" fmla="*/ 45 w 84"/>
                  <a:gd name="T103" fmla="*/ 284 h 325"/>
                  <a:gd name="T104" fmla="*/ 58 w 84"/>
                  <a:gd name="T105" fmla="*/ 283 h 325"/>
                  <a:gd name="T106" fmla="*/ 80 w 84"/>
                  <a:gd name="T107" fmla="*/ 281 h 325"/>
                  <a:gd name="T108" fmla="*/ 80 w 84"/>
                  <a:gd name="T109" fmla="*/ 282 h 325"/>
                  <a:gd name="T110" fmla="*/ 80 w 84"/>
                  <a:gd name="T111" fmla="*/ 282 h 325"/>
                  <a:gd name="T112" fmla="*/ 80 w 84"/>
                  <a:gd name="T113" fmla="*/ 282 h 325"/>
                  <a:gd name="T114" fmla="*/ 80 w 84"/>
                  <a:gd name="T115" fmla="*/ 279 h 325"/>
                  <a:gd name="T116" fmla="*/ 81 w 84"/>
                  <a:gd name="T117" fmla="*/ 126 h 325"/>
                  <a:gd name="T118" fmla="*/ 82 w 84"/>
                  <a:gd name="T119" fmla="*/ 48 h 325"/>
                  <a:gd name="T120" fmla="*/ 42 w 84"/>
                  <a:gd name="T121" fmla="*/ 1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" h="325">
                    <a:moveTo>
                      <a:pt x="2" y="40"/>
                    </a:moveTo>
                    <a:cubicBezTo>
                      <a:pt x="2" y="40"/>
                      <a:pt x="1" y="79"/>
                      <a:pt x="1" y="126"/>
                    </a:cubicBezTo>
                    <a:cubicBezTo>
                      <a:pt x="1" y="172"/>
                      <a:pt x="0" y="227"/>
                      <a:pt x="0" y="259"/>
                    </a:cubicBezTo>
                    <a:cubicBezTo>
                      <a:pt x="0" y="267"/>
                      <a:pt x="0" y="274"/>
                      <a:pt x="0" y="279"/>
                    </a:cubicBezTo>
                    <a:cubicBezTo>
                      <a:pt x="0" y="281"/>
                      <a:pt x="0" y="283"/>
                      <a:pt x="0" y="285"/>
                    </a:cubicBezTo>
                    <a:cubicBezTo>
                      <a:pt x="0" y="286"/>
                      <a:pt x="0" y="287"/>
                      <a:pt x="1" y="289"/>
                    </a:cubicBezTo>
                    <a:cubicBezTo>
                      <a:pt x="1" y="289"/>
                      <a:pt x="1" y="290"/>
                      <a:pt x="1" y="291"/>
                    </a:cubicBezTo>
                    <a:cubicBezTo>
                      <a:pt x="1" y="291"/>
                      <a:pt x="1" y="292"/>
                      <a:pt x="1" y="293"/>
                    </a:cubicBezTo>
                    <a:cubicBezTo>
                      <a:pt x="1" y="294"/>
                      <a:pt x="1" y="294"/>
                      <a:pt x="2" y="296"/>
                    </a:cubicBezTo>
                    <a:cubicBezTo>
                      <a:pt x="2" y="296"/>
                      <a:pt x="2" y="297"/>
                      <a:pt x="3" y="299"/>
                    </a:cubicBezTo>
                    <a:cubicBezTo>
                      <a:pt x="3" y="300"/>
                      <a:pt x="4" y="301"/>
                      <a:pt x="4" y="303"/>
                    </a:cubicBezTo>
                    <a:cubicBezTo>
                      <a:pt x="5" y="304"/>
                      <a:pt x="6" y="305"/>
                      <a:pt x="7" y="307"/>
                    </a:cubicBezTo>
                    <a:cubicBezTo>
                      <a:pt x="8" y="308"/>
                      <a:pt x="9" y="310"/>
                      <a:pt x="10" y="312"/>
                    </a:cubicBezTo>
                    <a:cubicBezTo>
                      <a:pt x="13" y="314"/>
                      <a:pt x="16" y="317"/>
                      <a:pt x="21" y="320"/>
                    </a:cubicBezTo>
                    <a:cubicBezTo>
                      <a:pt x="23" y="322"/>
                      <a:pt x="26" y="323"/>
                      <a:pt x="30" y="324"/>
                    </a:cubicBezTo>
                    <a:cubicBezTo>
                      <a:pt x="33" y="325"/>
                      <a:pt x="37" y="325"/>
                      <a:pt x="41" y="325"/>
                    </a:cubicBezTo>
                    <a:cubicBezTo>
                      <a:pt x="46" y="325"/>
                      <a:pt x="51" y="324"/>
                      <a:pt x="55" y="323"/>
                    </a:cubicBezTo>
                    <a:cubicBezTo>
                      <a:pt x="59" y="321"/>
                      <a:pt x="62" y="319"/>
                      <a:pt x="64" y="317"/>
                    </a:cubicBezTo>
                    <a:cubicBezTo>
                      <a:pt x="69" y="314"/>
                      <a:pt x="71" y="311"/>
                      <a:pt x="73" y="308"/>
                    </a:cubicBezTo>
                    <a:cubicBezTo>
                      <a:pt x="75" y="306"/>
                      <a:pt x="76" y="305"/>
                      <a:pt x="76" y="303"/>
                    </a:cubicBezTo>
                    <a:cubicBezTo>
                      <a:pt x="77" y="301"/>
                      <a:pt x="78" y="299"/>
                      <a:pt x="78" y="298"/>
                    </a:cubicBezTo>
                    <a:cubicBezTo>
                      <a:pt x="79" y="296"/>
                      <a:pt x="79" y="295"/>
                      <a:pt x="80" y="294"/>
                    </a:cubicBezTo>
                    <a:cubicBezTo>
                      <a:pt x="80" y="293"/>
                      <a:pt x="80" y="293"/>
                      <a:pt x="80" y="292"/>
                    </a:cubicBezTo>
                    <a:cubicBezTo>
                      <a:pt x="84" y="271"/>
                      <a:pt x="70" y="250"/>
                      <a:pt x="48" y="246"/>
                    </a:cubicBezTo>
                    <a:cubicBezTo>
                      <a:pt x="26" y="242"/>
                      <a:pt x="5" y="256"/>
                      <a:pt x="1" y="278"/>
                    </a:cubicBezTo>
                    <a:cubicBezTo>
                      <a:pt x="38" y="285"/>
                      <a:pt x="38" y="285"/>
                      <a:pt x="38" y="285"/>
                    </a:cubicBezTo>
                    <a:cubicBezTo>
                      <a:pt x="2" y="276"/>
                      <a:pt x="2" y="276"/>
                      <a:pt x="2" y="276"/>
                    </a:cubicBezTo>
                    <a:cubicBezTo>
                      <a:pt x="1" y="277"/>
                      <a:pt x="1" y="277"/>
                      <a:pt x="1" y="278"/>
                    </a:cubicBezTo>
                    <a:cubicBezTo>
                      <a:pt x="38" y="285"/>
                      <a:pt x="38" y="285"/>
                      <a:pt x="38" y="285"/>
                    </a:cubicBezTo>
                    <a:cubicBezTo>
                      <a:pt x="2" y="276"/>
                      <a:pt x="2" y="276"/>
                      <a:pt x="2" y="276"/>
                    </a:cubicBezTo>
                    <a:cubicBezTo>
                      <a:pt x="39" y="285"/>
                      <a:pt x="39" y="285"/>
                      <a:pt x="39" y="285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2" y="275"/>
                      <a:pt x="2" y="276"/>
                      <a:pt x="2" y="276"/>
                    </a:cubicBezTo>
                    <a:cubicBezTo>
                      <a:pt x="39" y="285"/>
                      <a:pt x="39" y="285"/>
                      <a:pt x="39" y="285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" y="271"/>
                      <a:pt x="3" y="271"/>
                      <a:pt x="3" y="271"/>
                    </a:cubicBezTo>
                    <a:cubicBezTo>
                      <a:pt x="3" y="272"/>
                      <a:pt x="2" y="273"/>
                      <a:pt x="2" y="274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" y="271"/>
                      <a:pt x="3" y="271"/>
                      <a:pt x="3" y="271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5" y="267"/>
                      <a:pt x="5" y="267"/>
                      <a:pt x="5" y="267"/>
                    </a:cubicBezTo>
                    <a:cubicBezTo>
                      <a:pt x="4" y="268"/>
                      <a:pt x="4" y="270"/>
                      <a:pt x="3" y="271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5" y="267"/>
                      <a:pt x="5" y="267"/>
                      <a:pt x="5" y="267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8" y="263"/>
                      <a:pt x="8" y="263"/>
                      <a:pt x="8" y="263"/>
                    </a:cubicBezTo>
                    <a:cubicBezTo>
                      <a:pt x="6" y="264"/>
                      <a:pt x="6" y="266"/>
                      <a:pt x="5" y="267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8" y="263"/>
                      <a:pt x="8" y="263"/>
                      <a:pt x="8" y="263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11" y="258"/>
                      <a:pt x="11" y="258"/>
                      <a:pt x="11" y="258"/>
                    </a:cubicBezTo>
                    <a:cubicBezTo>
                      <a:pt x="10" y="260"/>
                      <a:pt x="8" y="261"/>
                      <a:pt x="8" y="263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11" y="258"/>
                      <a:pt x="11" y="258"/>
                      <a:pt x="11" y="258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16" y="253"/>
                      <a:pt x="13" y="256"/>
                      <a:pt x="11" y="258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0" y="247"/>
                      <a:pt x="30" y="247"/>
                      <a:pt x="30" y="247"/>
                    </a:cubicBezTo>
                    <a:cubicBezTo>
                      <a:pt x="27" y="248"/>
                      <a:pt x="24" y="249"/>
                      <a:pt x="21" y="250"/>
                    </a:cubicBezTo>
                    <a:cubicBezTo>
                      <a:pt x="40" y="285"/>
                      <a:pt x="40" y="285"/>
                      <a:pt x="40" y="285"/>
                    </a:cubicBezTo>
                    <a:cubicBezTo>
                      <a:pt x="30" y="247"/>
                      <a:pt x="30" y="247"/>
                      <a:pt x="30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37" y="245"/>
                      <a:pt x="33" y="246"/>
                      <a:pt x="30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51" y="247"/>
                      <a:pt x="51" y="247"/>
                      <a:pt x="51" y="247"/>
                    </a:cubicBezTo>
                    <a:cubicBezTo>
                      <a:pt x="48" y="246"/>
                      <a:pt x="44" y="245"/>
                      <a:pt x="41" y="245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51" y="247"/>
                      <a:pt x="51" y="247"/>
                      <a:pt x="51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65" y="254"/>
                      <a:pt x="65" y="254"/>
                      <a:pt x="65" y="254"/>
                    </a:cubicBezTo>
                    <a:cubicBezTo>
                      <a:pt x="62" y="251"/>
                      <a:pt x="57" y="248"/>
                      <a:pt x="51" y="247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65" y="254"/>
                      <a:pt x="65" y="254"/>
                      <a:pt x="65" y="254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2" y="261"/>
                      <a:pt x="72" y="261"/>
                      <a:pt x="72" y="261"/>
                    </a:cubicBezTo>
                    <a:cubicBezTo>
                      <a:pt x="71" y="259"/>
                      <a:pt x="69" y="257"/>
                      <a:pt x="65" y="254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2" y="261"/>
                      <a:pt x="72" y="261"/>
                      <a:pt x="72" y="261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7" y="270"/>
                      <a:pt x="77" y="270"/>
                      <a:pt x="77" y="270"/>
                    </a:cubicBezTo>
                    <a:cubicBezTo>
                      <a:pt x="77" y="268"/>
                      <a:pt x="76" y="265"/>
                      <a:pt x="72" y="261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7" y="270"/>
                      <a:pt x="77" y="270"/>
                      <a:pt x="77" y="270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9" y="274"/>
                      <a:pt x="79" y="274"/>
                      <a:pt x="79" y="274"/>
                    </a:cubicBezTo>
                    <a:cubicBezTo>
                      <a:pt x="79" y="273"/>
                      <a:pt x="78" y="272"/>
                      <a:pt x="77" y="270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79" y="274"/>
                      <a:pt x="79" y="274"/>
                      <a:pt x="79" y="274"/>
                    </a:cubicBezTo>
                    <a:cubicBezTo>
                      <a:pt x="42" y="285"/>
                      <a:pt x="42" y="285"/>
                      <a:pt x="42" y="285"/>
                    </a:cubicBezTo>
                    <a:cubicBezTo>
                      <a:pt x="80" y="278"/>
                      <a:pt x="80" y="278"/>
                      <a:pt x="80" y="278"/>
                    </a:cubicBezTo>
                    <a:cubicBezTo>
                      <a:pt x="80" y="278"/>
                      <a:pt x="80" y="276"/>
                      <a:pt x="79" y="274"/>
                    </a:cubicBezTo>
                    <a:cubicBezTo>
                      <a:pt x="42" y="285"/>
                      <a:pt x="42" y="285"/>
                      <a:pt x="42" y="285"/>
                    </a:cubicBezTo>
                    <a:cubicBezTo>
                      <a:pt x="80" y="278"/>
                      <a:pt x="80" y="278"/>
                      <a:pt x="80" y="278"/>
                    </a:cubicBezTo>
                    <a:cubicBezTo>
                      <a:pt x="45" y="284"/>
                      <a:pt x="45" y="284"/>
                      <a:pt x="45" y="284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0"/>
                      <a:pt x="80" y="278"/>
                    </a:cubicBezTo>
                    <a:cubicBezTo>
                      <a:pt x="45" y="284"/>
                      <a:pt x="45" y="284"/>
                      <a:pt x="45" y="284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58" y="283"/>
                      <a:pt x="58" y="283"/>
                      <a:pt x="58" y="283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1"/>
                      <a:pt x="80" y="281"/>
                    </a:cubicBezTo>
                    <a:cubicBezTo>
                      <a:pt x="58" y="283"/>
                      <a:pt x="58" y="283"/>
                      <a:pt x="58" y="283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0" y="281"/>
                      <a:pt x="80" y="280"/>
                      <a:pt x="80" y="279"/>
                    </a:cubicBezTo>
                    <a:cubicBezTo>
                      <a:pt x="80" y="275"/>
                      <a:pt x="80" y="268"/>
                      <a:pt x="80" y="259"/>
                    </a:cubicBezTo>
                    <a:cubicBezTo>
                      <a:pt x="80" y="227"/>
                      <a:pt x="81" y="173"/>
                      <a:pt x="81" y="126"/>
                    </a:cubicBezTo>
                    <a:cubicBezTo>
                      <a:pt x="81" y="103"/>
                      <a:pt x="81" y="82"/>
                      <a:pt x="82" y="66"/>
                    </a:cubicBezTo>
                    <a:cubicBezTo>
                      <a:pt x="82" y="59"/>
                      <a:pt x="82" y="52"/>
                      <a:pt x="82" y="48"/>
                    </a:cubicBezTo>
                    <a:cubicBezTo>
                      <a:pt x="82" y="44"/>
                      <a:pt x="82" y="41"/>
                      <a:pt x="82" y="41"/>
                    </a:cubicBezTo>
                    <a:cubicBezTo>
                      <a:pt x="82" y="19"/>
                      <a:pt x="64" y="1"/>
                      <a:pt x="42" y="1"/>
                    </a:cubicBezTo>
                    <a:cubicBezTo>
                      <a:pt x="20" y="0"/>
                      <a:pt x="2" y="18"/>
                      <a:pt x="2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71" name="Freeform 22"/>
              <p:cNvSpPr/>
              <p:nvPr/>
            </p:nvSpPr>
            <p:spPr bwMode="auto">
              <a:xfrm>
                <a:off x="10151310" y="4019384"/>
                <a:ext cx="133350" cy="130175"/>
              </a:xfrm>
              <a:custGeom>
                <a:avLst/>
                <a:gdLst>
                  <a:gd name="T0" fmla="*/ 46 w 145"/>
                  <a:gd name="T1" fmla="*/ 102 h 141"/>
                  <a:gd name="T2" fmla="*/ 76 w 145"/>
                  <a:gd name="T3" fmla="*/ 129 h 141"/>
                  <a:gd name="T4" fmla="*/ 83 w 145"/>
                  <a:gd name="T5" fmla="*/ 135 h 141"/>
                  <a:gd name="T6" fmla="*/ 93 w 145"/>
                  <a:gd name="T7" fmla="*/ 139 h 141"/>
                  <a:gd name="T8" fmla="*/ 118 w 145"/>
                  <a:gd name="T9" fmla="*/ 138 h 141"/>
                  <a:gd name="T10" fmla="*/ 137 w 145"/>
                  <a:gd name="T11" fmla="*/ 124 h 141"/>
                  <a:gd name="T12" fmla="*/ 145 w 145"/>
                  <a:gd name="T13" fmla="*/ 101 h 141"/>
                  <a:gd name="T14" fmla="*/ 143 w 145"/>
                  <a:gd name="T15" fmla="*/ 88 h 141"/>
                  <a:gd name="T16" fmla="*/ 67 w 145"/>
                  <a:gd name="T17" fmla="*/ 113 h 141"/>
                  <a:gd name="T18" fmla="*/ 66 w 145"/>
                  <a:gd name="T19" fmla="*/ 110 h 141"/>
                  <a:gd name="T20" fmla="*/ 104 w 145"/>
                  <a:gd name="T21" fmla="*/ 101 h 141"/>
                  <a:gd name="T22" fmla="*/ 105 w 145"/>
                  <a:gd name="T23" fmla="*/ 101 h 141"/>
                  <a:gd name="T24" fmla="*/ 66 w 145"/>
                  <a:gd name="T25" fmla="*/ 110 h 141"/>
                  <a:gd name="T26" fmla="*/ 65 w 145"/>
                  <a:gd name="T27" fmla="*/ 101 h 141"/>
                  <a:gd name="T28" fmla="*/ 67 w 145"/>
                  <a:gd name="T29" fmla="*/ 88 h 141"/>
                  <a:gd name="T30" fmla="*/ 105 w 145"/>
                  <a:gd name="T31" fmla="*/ 101 h 141"/>
                  <a:gd name="T32" fmla="*/ 105 w 145"/>
                  <a:gd name="T33" fmla="*/ 101 h 141"/>
                  <a:gd name="T34" fmla="*/ 67 w 145"/>
                  <a:gd name="T35" fmla="*/ 88 h 141"/>
                  <a:gd name="T36" fmla="*/ 73 w 145"/>
                  <a:gd name="T37" fmla="*/ 76 h 141"/>
                  <a:gd name="T38" fmla="*/ 81 w 145"/>
                  <a:gd name="T39" fmla="*/ 69 h 141"/>
                  <a:gd name="T40" fmla="*/ 105 w 145"/>
                  <a:gd name="T41" fmla="*/ 101 h 141"/>
                  <a:gd name="T42" fmla="*/ 105 w 145"/>
                  <a:gd name="T43" fmla="*/ 101 h 141"/>
                  <a:gd name="T44" fmla="*/ 81 w 145"/>
                  <a:gd name="T45" fmla="*/ 69 h 141"/>
                  <a:gd name="T46" fmla="*/ 94 w 145"/>
                  <a:gd name="T47" fmla="*/ 62 h 141"/>
                  <a:gd name="T48" fmla="*/ 105 w 145"/>
                  <a:gd name="T49" fmla="*/ 61 h 141"/>
                  <a:gd name="T50" fmla="*/ 105 w 145"/>
                  <a:gd name="T51" fmla="*/ 101 h 141"/>
                  <a:gd name="T52" fmla="*/ 105 w 145"/>
                  <a:gd name="T53" fmla="*/ 100 h 141"/>
                  <a:gd name="T54" fmla="*/ 105 w 145"/>
                  <a:gd name="T55" fmla="*/ 61 h 141"/>
                  <a:gd name="T56" fmla="*/ 116 w 145"/>
                  <a:gd name="T57" fmla="*/ 62 h 141"/>
                  <a:gd name="T58" fmla="*/ 121 w 145"/>
                  <a:gd name="T59" fmla="*/ 64 h 141"/>
                  <a:gd name="T60" fmla="*/ 105 w 145"/>
                  <a:gd name="T61" fmla="*/ 100 h 141"/>
                  <a:gd name="T62" fmla="*/ 105 w 145"/>
                  <a:gd name="T63" fmla="*/ 99 h 141"/>
                  <a:gd name="T64" fmla="*/ 121 w 145"/>
                  <a:gd name="T65" fmla="*/ 64 h 141"/>
                  <a:gd name="T66" fmla="*/ 125 w 145"/>
                  <a:gd name="T67" fmla="*/ 66 h 141"/>
                  <a:gd name="T68" fmla="*/ 128 w 145"/>
                  <a:gd name="T69" fmla="*/ 68 h 141"/>
                  <a:gd name="T70" fmla="*/ 109 w 145"/>
                  <a:gd name="T71" fmla="*/ 93 h 141"/>
                  <a:gd name="T72" fmla="*/ 118 w 145"/>
                  <a:gd name="T73" fmla="*/ 81 h 141"/>
                  <a:gd name="T74" fmla="*/ 128 w 145"/>
                  <a:gd name="T75" fmla="*/ 68 h 141"/>
                  <a:gd name="T76" fmla="*/ 128 w 145"/>
                  <a:gd name="T77" fmla="*/ 68 h 141"/>
                  <a:gd name="T78" fmla="*/ 128 w 145"/>
                  <a:gd name="T79" fmla="*/ 68 h 141"/>
                  <a:gd name="T80" fmla="*/ 125 w 145"/>
                  <a:gd name="T81" fmla="*/ 72 h 141"/>
                  <a:gd name="T82" fmla="*/ 127 w 145"/>
                  <a:gd name="T83" fmla="*/ 67 h 141"/>
                  <a:gd name="T84" fmla="*/ 90 w 145"/>
                  <a:gd name="T85" fmla="*/ 33 h 141"/>
                  <a:gd name="T86" fmla="*/ 73 w 145"/>
                  <a:gd name="T87" fmla="*/ 17 h 141"/>
                  <a:gd name="T88" fmla="*/ 15 w 145"/>
                  <a:gd name="T89" fmla="*/ 1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5" h="141">
                    <a:moveTo>
                      <a:pt x="16" y="73"/>
                    </a:moveTo>
                    <a:cubicBezTo>
                      <a:pt x="16" y="73"/>
                      <a:pt x="31" y="87"/>
                      <a:pt x="46" y="102"/>
                    </a:cubicBezTo>
                    <a:cubicBezTo>
                      <a:pt x="54" y="109"/>
                      <a:pt x="61" y="116"/>
                      <a:pt x="67" y="121"/>
                    </a:cubicBezTo>
                    <a:cubicBezTo>
                      <a:pt x="70" y="124"/>
                      <a:pt x="73" y="127"/>
                      <a:pt x="76" y="129"/>
                    </a:cubicBezTo>
                    <a:cubicBezTo>
                      <a:pt x="77" y="130"/>
                      <a:pt x="78" y="131"/>
                      <a:pt x="80" y="132"/>
                    </a:cubicBezTo>
                    <a:cubicBezTo>
                      <a:pt x="80" y="133"/>
                      <a:pt x="81" y="133"/>
                      <a:pt x="83" y="135"/>
                    </a:cubicBezTo>
                    <a:cubicBezTo>
                      <a:pt x="84" y="135"/>
                      <a:pt x="86" y="136"/>
                      <a:pt x="88" y="137"/>
                    </a:cubicBezTo>
                    <a:cubicBezTo>
                      <a:pt x="89" y="138"/>
                      <a:pt x="91" y="138"/>
                      <a:pt x="93" y="139"/>
                    </a:cubicBezTo>
                    <a:cubicBezTo>
                      <a:pt x="96" y="140"/>
                      <a:pt x="99" y="141"/>
                      <a:pt x="105" y="141"/>
                    </a:cubicBezTo>
                    <a:cubicBezTo>
                      <a:pt x="108" y="141"/>
                      <a:pt x="112" y="140"/>
                      <a:pt x="118" y="138"/>
                    </a:cubicBezTo>
                    <a:cubicBezTo>
                      <a:pt x="122" y="137"/>
                      <a:pt x="126" y="135"/>
                      <a:pt x="130" y="132"/>
                    </a:cubicBezTo>
                    <a:cubicBezTo>
                      <a:pt x="133" y="130"/>
                      <a:pt x="135" y="127"/>
                      <a:pt x="137" y="124"/>
                    </a:cubicBezTo>
                    <a:cubicBezTo>
                      <a:pt x="141" y="119"/>
                      <a:pt x="142" y="115"/>
                      <a:pt x="143" y="111"/>
                    </a:cubicBezTo>
                    <a:cubicBezTo>
                      <a:pt x="144" y="107"/>
                      <a:pt x="145" y="103"/>
                      <a:pt x="145" y="101"/>
                    </a:cubicBezTo>
                    <a:cubicBezTo>
                      <a:pt x="145" y="96"/>
                      <a:pt x="144" y="93"/>
                      <a:pt x="144" y="92"/>
                    </a:cubicBezTo>
                    <a:cubicBezTo>
                      <a:pt x="143" y="90"/>
                      <a:pt x="143" y="89"/>
                      <a:pt x="143" y="88"/>
                    </a:cubicBezTo>
                    <a:cubicBezTo>
                      <a:pt x="136" y="67"/>
                      <a:pt x="113" y="56"/>
                      <a:pt x="92" y="63"/>
                    </a:cubicBezTo>
                    <a:cubicBezTo>
                      <a:pt x="71" y="70"/>
                      <a:pt x="60" y="92"/>
                      <a:pt x="67" y="113"/>
                    </a:cubicBezTo>
                    <a:cubicBezTo>
                      <a:pt x="104" y="101"/>
                      <a:pt x="104" y="101"/>
                      <a:pt x="104" y="101"/>
                    </a:cubicBezTo>
                    <a:cubicBezTo>
                      <a:pt x="66" y="110"/>
                      <a:pt x="66" y="110"/>
                      <a:pt x="66" y="110"/>
                    </a:cubicBezTo>
                    <a:cubicBezTo>
                      <a:pt x="66" y="111"/>
                      <a:pt x="67" y="112"/>
                      <a:pt x="67" y="113"/>
                    </a:cubicBezTo>
                    <a:cubicBezTo>
                      <a:pt x="104" y="101"/>
                      <a:pt x="104" y="101"/>
                      <a:pt x="104" y="101"/>
                    </a:cubicBezTo>
                    <a:cubicBezTo>
                      <a:pt x="66" y="110"/>
                      <a:pt x="66" y="110"/>
                      <a:pt x="66" y="110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5" y="105"/>
                      <a:pt x="65" y="108"/>
                      <a:pt x="66" y="110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65" y="93"/>
                      <a:pt x="65" y="97"/>
                      <a:pt x="65" y="101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0" y="80"/>
                      <a:pt x="68" y="85"/>
                      <a:pt x="67" y="88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78" y="71"/>
                      <a:pt x="75" y="74"/>
                      <a:pt x="73" y="76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94" y="62"/>
                      <a:pt x="94" y="62"/>
                      <a:pt x="94" y="62"/>
                    </a:cubicBezTo>
                    <a:cubicBezTo>
                      <a:pt x="90" y="63"/>
                      <a:pt x="85" y="65"/>
                      <a:pt x="81" y="69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94" y="62"/>
                      <a:pt x="94" y="62"/>
                      <a:pt x="94" y="62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2" y="61"/>
                      <a:pt x="98" y="61"/>
                      <a:pt x="94" y="62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16" y="62"/>
                      <a:pt x="116" y="62"/>
                      <a:pt x="116" y="62"/>
                    </a:cubicBezTo>
                    <a:cubicBezTo>
                      <a:pt x="113" y="62"/>
                      <a:pt x="110" y="61"/>
                      <a:pt x="105" y="61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16" y="62"/>
                      <a:pt x="116" y="62"/>
                      <a:pt x="116" y="62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4"/>
                      <a:pt x="118" y="63"/>
                      <a:pt x="116" y="62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4" y="66"/>
                      <a:pt x="123" y="65"/>
                      <a:pt x="121" y="64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7" y="68"/>
                      <a:pt x="127" y="67"/>
                      <a:pt x="125" y="66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18" y="81"/>
                      <a:pt x="118" y="81"/>
                      <a:pt x="118" y="81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18" y="81"/>
                      <a:pt x="118" y="81"/>
                      <a:pt x="118" y="81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7" y="67"/>
                    </a:cubicBezTo>
                    <a:cubicBezTo>
                      <a:pt x="126" y="66"/>
                      <a:pt x="124" y="64"/>
                      <a:pt x="121" y="62"/>
                    </a:cubicBezTo>
                    <a:cubicBezTo>
                      <a:pt x="113" y="55"/>
                      <a:pt x="101" y="43"/>
                      <a:pt x="90" y="33"/>
                    </a:cubicBezTo>
                    <a:cubicBezTo>
                      <a:pt x="85" y="28"/>
                      <a:pt x="80" y="24"/>
                      <a:pt x="77" y="21"/>
                    </a:cubicBezTo>
                    <a:cubicBezTo>
                      <a:pt x="75" y="19"/>
                      <a:pt x="74" y="18"/>
                      <a:pt x="73" y="17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56" y="0"/>
                      <a:pt x="30" y="1"/>
                      <a:pt x="15" y="17"/>
                    </a:cubicBezTo>
                    <a:cubicBezTo>
                      <a:pt x="0" y="33"/>
                      <a:pt x="0" y="58"/>
                      <a:pt x="16" y="7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pPr defTabSz="513993">
                  <a:defRPr/>
                </a:pPr>
                <a:endParaRPr lang="zh-CN" altLang="en-US" sz="1013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8341426" y="5389534"/>
              <a:ext cx="2558201" cy="434625"/>
              <a:chOff x="8481001" y="4908105"/>
              <a:chExt cx="2558201" cy="434625"/>
            </a:xfrm>
          </p:grpSpPr>
          <p:cxnSp>
            <p:nvCxnSpPr>
              <p:cNvPr id="86" name="直接连接符 85"/>
              <p:cNvCxnSpPr/>
              <p:nvPr/>
            </p:nvCxnSpPr>
            <p:spPr>
              <a:xfrm>
                <a:off x="8481001" y="4908105"/>
                <a:ext cx="842963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9485917" y="4908105"/>
                <a:ext cx="311148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9936765" y="4908105"/>
                <a:ext cx="449597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8859008" y="5116861"/>
                <a:ext cx="842963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9854215" y="5111304"/>
                <a:ext cx="311148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>
                <a:off x="10589605" y="4908105"/>
                <a:ext cx="449597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>
                <a:off x="10355977" y="5116861"/>
                <a:ext cx="449597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9572266" y="5342730"/>
                <a:ext cx="449597" cy="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20"/>
          <p:cNvSpPr/>
          <p:nvPr/>
        </p:nvSpPr>
        <p:spPr>
          <a:xfrm>
            <a:off x="244549" y="2382221"/>
            <a:ext cx="8734467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51435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4" name="矩形 22">
            <a:extLst>
              <a:ext uri="{FF2B5EF4-FFF2-40B4-BE49-F238E27FC236}">
                <a16:creationId xmlns:a16="http://schemas.microsoft.com/office/drawing/2014/main" id="{F0C7BA32-CE5E-4B0B-B927-4C274BE02534}"/>
              </a:ext>
            </a:extLst>
          </p:cNvPr>
          <p:cNvSpPr/>
          <p:nvPr/>
        </p:nvSpPr>
        <p:spPr>
          <a:xfrm rot="6028644">
            <a:off x="3068965" y="295563"/>
            <a:ext cx="1412257" cy="274710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365366" h="1551565">
                <a:moveTo>
                  <a:pt x="380010" y="0"/>
                </a:moveTo>
                <a:lnTo>
                  <a:pt x="2365366" y="1353788"/>
                </a:lnTo>
                <a:lnTo>
                  <a:pt x="2151610" y="1551565"/>
                </a:lnTo>
                <a:lnTo>
                  <a:pt x="0" y="577789"/>
                </a:lnTo>
                <a:lnTo>
                  <a:pt x="380010" y="0"/>
                </a:lnTo>
                <a:close/>
              </a:path>
            </a:pathLst>
          </a:custGeom>
          <a:solidFill>
            <a:srgbClr val="2AF25A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5" name="矩形 22">
            <a:extLst>
              <a:ext uri="{FF2B5EF4-FFF2-40B4-BE49-F238E27FC236}">
                <a16:creationId xmlns:a16="http://schemas.microsoft.com/office/drawing/2014/main" id="{3959BACE-2324-4807-A15E-2F0F100FE6B2}"/>
              </a:ext>
            </a:extLst>
          </p:cNvPr>
          <p:cNvSpPr/>
          <p:nvPr/>
        </p:nvSpPr>
        <p:spPr>
          <a:xfrm rot="696509">
            <a:off x="2804844" y="-4344"/>
            <a:ext cx="418191" cy="926328"/>
          </a:xfrm>
          <a:custGeom>
            <a:avLst/>
            <a:gdLst>
              <a:gd name="connsiteX0" fmla="*/ 0 w 3600400"/>
              <a:gd name="connsiteY0" fmla="*/ 0 h 554038"/>
              <a:gd name="connsiteX1" fmla="*/ 3600400 w 3600400"/>
              <a:gd name="connsiteY1" fmla="*/ 0 h 554038"/>
              <a:gd name="connsiteX2" fmla="*/ 3600400 w 3600400"/>
              <a:gd name="connsiteY2" fmla="*/ 554038 h 554038"/>
              <a:gd name="connsiteX3" fmla="*/ 0 w 3600400"/>
              <a:gd name="connsiteY3" fmla="*/ 554038 h 554038"/>
              <a:gd name="connsiteX4" fmla="*/ 0 w 3600400"/>
              <a:gd name="connsiteY4" fmla="*/ 0 h 554038"/>
              <a:gd name="connsiteX0-1" fmla="*/ 0 w 3600400"/>
              <a:gd name="connsiteY0-2" fmla="*/ 0 h 1266557"/>
              <a:gd name="connsiteX1-3" fmla="*/ 3600400 w 3600400"/>
              <a:gd name="connsiteY1-4" fmla="*/ 0 h 1266557"/>
              <a:gd name="connsiteX2-5" fmla="*/ 2032857 w 3600400"/>
              <a:gd name="connsiteY2-6" fmla="*/ 1266557 h 1266557"/>
              <a:gd name="connsiteX3-7" fmla="*/ 0 w 3600400"/>
              <a:gd name="connsiteY3-8" fmla="*/ 554038 h 1266557"/>
              <a:gd name="connsiteX4-9" fmla="*/ 0 w 3600400"/>
              <a:gd name="connsiteY4-10" fmla="*/ 0 h 1266557"/>
              <a:gd name="connsiteX0-11" fmla="*/ 0 w 2246613"/>
              <a:gd name="connsiteY0-12" fmla="*/ 0 h 1266557"/>
              <a:gd name="connsiteX1-13" fmla="*/ 2246613 w 2246613"/>
              <a:gd name="connsiteY1-14" fmla="*/ 1068780 h 1266557"/>
              <a:gd name="connsiteX2-15" fmla="*/ 2032857 w 2246613"/>
              <a:gd name="connsiteY2-16" fmla="*/ 1266557 h 1266557"/>
              <a:gd name="connsiteX3-17" fmla="*/ 0 w 2246613"/>
              <a:gd name="connsiteY3-18" fmla="*/ 554038 h 1266557"/>
              <a:gd name="connsiteX4-19" fmla="*/ 0 w 2246613"/>
              <a:gd name="connsiteY4-20" fmla="*/ 0 h 1266557"/>
              <a:gd name="connsiteX0-21" fmla="*/ 261257 w 2246613"/>
              <a:gd name="connsiteY0-22" fmla="*/ 0 h 1551565"/>
              <a:gd name="connsiteX1-23" fmla="*/ 2246613 w 2246613"/>
              <a:gd name="connsiteY1-24" fmla="*/ 1353788 h 1551565"/>
              <a:gd name="connsiteX2-25" fmla="*/ 2032857 w 2246613"/>
              <a:gd name="connsiteY2-26" fmla="*/ 1551565 h 1551565"/>
              <a:gd name="connsiteX3-27" fmla="*/ 0 w 2246613"/>
              <a:gd name="connsiteY3-28" fmla="*/ 839046 h 1551565"/>
              <a:gd name="connsiteX4-29" fmla="*/ 261257 w 2246613"/>
              <a:gd name="connsiteY4-30" fmla="*/ 0 h 1551565"/>
              <a:gd name="connsiteX0-31" fmla="*/ 380010 w 2365366"/>
              <a:gd name="connsiteY0-32" fmla="*/ 0 h 1551565"/>
              <a:gd name="connsiteX1-33" fmla="*/ 2365366 w 2365366"/>
              <a:gd name="connsiteY1-34" fmla="*/ 1353788 h 1551565"/>
              <a:gd name="connsiteX2-35" fmla="*/ 2151610 w 2365366"/>
              <a:gd name="connsiteY2-36" fmla="*/ 1551565 h 1551565"/>
              <a:gd name="connsiteX3-37" fmla="*/ 0 w 2365366"/>
              <a:gd name="connsiteY3-38" fmla="*/ 577789 h 1551565"/>
              <a:gd name="connsiteX4-39" fmla="*/ 380010 w 2365366"/>
              <a:gd name="connsiteY4-40" fmla="*/ 0 h 15515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365366" h="1551565">
                <a:moveTo>
                  <a:pt x="380010" y="0"/>
                </a:moveTo>
                <a:lnTo>
                  <a:pt x="2365366" y="1353788"/>
                </a:lnTo>
                <a:lnTo>
                  <a:pt x="2151610" y="1551565"/>
                </a:lnTo>
                <a:lnTo>
                  <a:pt x="0" y="577789"/>
                </a:lnTo>
                <a:lnTo>
                  <a:pt x="380010" y="0"/>
                </a:lnTo>
                <a:close/>
              </a:path>
            </a:pathLst>
          </a:custGeom>
          <a:solidFill>
            <a:srgbClr val="98DF6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5" tIns="25713" rIns="51425" bIns="25713" spcCol="0" rtlCol="0" anchor="ctr"/>
          <a:lstStyle/>
          <a:p>
            <a:pPr algn="ctr" defTabSz="513993">
              <a:buClrTx/>
              <a:defRPr/>
            </a:pPr>
            <a:endParaRPr lang="zh-CN" altLang="en-US" sz="1013" kern="12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96" name="图片 6">
            <a:extLst>
              <a:ext uri="{FF2B5EF4-FFF2-40B4-BE49-F238E27FC236}">
                <a16:creationId xmlns:a16="http://schemas.microsoft.com/office/drawing/2014/main" id="{10A873C1-FCF1-4480-8C2A-73B218E3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43267" y="4414692"/>
            <a:ext cx="9187267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1975</Words>
  <Application>Microsoft Office PowerPoint</Application>
  <PresentationFormat>On-screen Show (16:9)</PresentationFormat>
  <Paragraphs>148</Paragraphs>
  <Slides>31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Calibri Light</vt:lpstr>
      <vt:lpstr>Times New Roman</vt:lpstr>
      <vt:lpstr>思源黑体 CN Light</vt:lpstr>
      <vt:lpstr>Microsoft YaHei</vt:lpstr>
      <vt:lpstr>Calibri</vt:lpstr>
      <vt:lpstr>Microsoft YaHei</vt:lpstr>
      <vt:lpstr>等线</vt:lpstr>
      <vt:lpstr>Arial</vt:lpstr>
      <vt:lpstr>Cambria</vt:lpstr>
      <vt:lpstr>SimSun</vt:lpstr>
      <vt:lpstr>仓耳玄三M W05</vt:lpstr>
      <vt:lpstr>思源黑体 CN Bold</vt:lpstr>
      <vt:lpstr>SimSun</vt:lpstr>
      <vt:lpstr>Arial-Rounded</vt:lpstr>
      <vt:lpstr>UTM Cookies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Admin</cp:lastModifiedBy>
  <cp:revision>160</cp:revision>
  <dcterms:modified xsi:type="dcterms:W3CDTF">2023-03-13T08:18:04Z</dcterms:modified>
</cp:coreProperties>
</file>