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4"/>
  </p:notesMasterIdLst>
  <p:sldIdLst>
    <p:sldId id="269" r:id="rId2"/>
    <p:sldId id="349" r:id="rId3"/>
    <p:sldId id="257" r:id="rId4"/>
    <p:sldId id="272" r:id="rId5"/>
    <p:sldId id="258" r:id="rId6"/>
    <p:sldId id="340" r:id="rId7"/>
    <p:sldId id="351" r:id="rId8"/>
    <p:sldId id="343" r:id="rId9"/>
    <p:sldId id="345" r:id="rId10"/>
    <p:sldId id="297" r:id="rId11"/>
    <p:sldId id="380" r:id="rId12"/>
    <p:sldId id="381" r:id="rId13"/>
    <p:sldId id="382" r:id="rId14"/>
    <p:sldId id="352" r:id="rId15"/>
    <p:sldId id="384" r:id="rId16"/>
    <p:sldId id="344" r:id="rId17"/>
    <p:sldId id="348" r:id="rId18"/>
    <p:sldId id="397" r:id="rId19"/>
    <p:sldId id="296" r:id="rId20"/>
    <p:sldId id="398" r:id="rId21"/>
    <p:sldId id="383" r:id="rId22"/>
    <p:sldId id="290" r:id="rId23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等线" panose="020B0604020202020204" charset="-122"/>
      <p:regular r:id="rId31"/>
    </p:embeddedFont>
    <p:embeddedFont>
      <p:font typeface="Cambria" panose="02040503050406030204" pitchFamily="18" charset="0"/>
      <p:regular r:id="rId32"/>
      <p:bold r:id="rId33"/>
      <p:italic r:id="rId34"/>
      <p:boldItalic r:id="rId35"/>
    </p:embeddedFont>
    <p:embeddedFont>
      <p:font typeface="HP001 5 hàng" panose="020B0603050302020204" pitchFamily="34" charset="0"/>
      <p:regular r:id="rId36"/>
      <p:bold r:id="rId37"/>
    </p:embeddedFont>
    <p:embeddedFont>
      <p:font typeface="宋体" panose="02010600030101010101" pitchFamily="2" charset="-122"/>
      <p:regular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UTM Cookies" panose="02040603050506020204" pitchFamily="18" charset="0"/>
      <p:regular r:id="rId43"/>
    </p:embeddedFont>
    <p:embeddedFont>
      <p:font typeface="HP001 4 hàng" panose="020B0603050302020204" pitchFamily="34" charset="0"/>
      <p:regular r:id="rId44"/>
      <p:bold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FDFD"/>
    <a:srgbClr val="98DF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305385A-E96A-47B9-987A-C939D41442C1}">
  <a:tblStyle styleId="{3305385A-E96A-47B9-987A-C939D41442C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588" autoAdjust="0"/>
    <p:restoredTop sz="92819" autoAdjust="0"/>
  </p:normalViewPr>
  <p:slideViewPr>
    <p:cSldViewPr snapToGrid="0">
      <p:cViewPr varScale="1">
        <p:scale>
          <a:sx n="120" d="100"/>
          <a:sy n="120" d="100"/>
        </p:scale>
        <p:origin x="34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5.fntdata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405065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CD6A86-94E1-4EDB-A4E9-C9B1DB95CE4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554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gacae539fd4_4_9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5" name="Google Shape;1825;gacae539fd4_4_9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7821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9418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2372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0199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906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8860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495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C88BF-527F-4598-B961-E5D0A0DE1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C4046F-E2E0-44F2-A516-3D421FBA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4B39D-22C5-408B-BA8C-8B350EF7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807BF-B7C6-4235-903F-BB80F534F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8F8D09-E4F5-4EBC-9222-216A05C1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79908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E8FE5-810F-4077-98B1-ADE38C815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91D19A-C3C7-4A83-8EDD-E14A05E23E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B4F64-1EC7-40DB-84D8-4E1D2E7C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35B46-BD34-4265-9434-736DB35F4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4E739-AC07-4162-9E2A-72FCD9A77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2169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3518A1-1AE1-496E-BF3E-45E60E8CD3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C43C41-2973-40CC-BEBF-B8B2816E1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C1002D-0A12-43B4-96D3-B1A2EACA4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2A4273-439A-4FF6-9B58-01A5EDA29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2E3B13-2AF8-4E32-8687-4E196D86D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54506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18084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2041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9148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F5D5C-732A-49E9-A4BD-6BD19CBFE2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9518A-7D81-4665-802C-5A962914B8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58335-D25E-4B41-ABB3-0DE666C3A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32F3E6-F297-4AC5-B5D6-1BA3895B9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03A235-A9D7-4883-9125-F7E576FC6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23069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2D6C-1BAB-4829-AEFF-0B7328A1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B46925-8CC1-4A0E-B8BF-A4104204B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78BBD-549C-41C2-834D-4C6E37705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E463F-B0D6-435B-827F-49F1A75E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45F122-4A79-4DA0-84AB-BD0CE99B0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75081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A9748-0D0D-46E9-982B-996B39DE6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53E04-5DF6-4051-ACEE-35655BCCC0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215027-C3ED-4DDA-8160-05785DFA22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B06655-D5E7-4B55-BA66-0A0AEDA70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C85CC1-B36E-477A-B3B0-9F5E10D99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387E41-E641-4500-B734-2411C5923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73452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B661-F661-4770-A2D5-394C9F049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BAD2F-64E3-4D1B-B0DE-E927E0477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C4D30-FEFB-46BC-BD0C-EFF8324F2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85FA33-28E4-4F9D-9930-9D09339881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9CE9ED-870B-4F2A-B2CE-0AA1BA3CE0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66CB91-3E6E-4B95-BADD-F9CC3D216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E6781BE-FB8A-44B1-ABB7-F19D01BB2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2C74A-E96D-4DDE-9406-3AEA74F9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2964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84F57-509A-4E44-96C0-B764187CD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7197B2-464E-428A-8ACD-020F2F72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8879E4-852B-44BB-933A-5FA13AFAA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B317B8-11D3-4687-9D0F-F69FF37C8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5086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1F4569-CE73-4A43-AE10-8EB1DAD5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49D164-77E6-4E0E-9BE6-A505E513E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F0B91-EFAA-47BA-8E39-FA12A3DBB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3771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BB86A-A237-42AB-85AA-E7057E4CB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BFAC-6650-4A48-AA91-FEB2C653F9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CE80-1A14-455C-9D5B-AC07C07236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474EE1-9E94-4F24-ADB4-85EA375CF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1EDF3F-BEF5-4E78-BA32-59B742E2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9FF834-6E22-483D-9C3B-44100FD71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9066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E5BE9-0252-4C46-BB03-A0717AD13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598AB7-E448-499E-801B-840F6155E1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15A33B-8C07-4FFF-9BC5-199B67757C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FEA71B-B52F-4BF3-8054-230D648CB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385A8-89C2-42CD-93AF-F98775183022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1925F-B2A3-40BB-AE70-0DA1756D3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89C64B-F913-4D4A-BD66-6E4651767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98868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3772BF-A6CC-41E2-B584-AD3DEFC76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D05BD-8AB4-4D16-94E5-6515E7DB1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0BA1D-1823-43EA-B248-D5D20B097D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385A8-89C2-42CD-93AF-F98775183022}" type="datetimeFigureOut">
              <a:rPr lang="en-US" smtClean="0"/>
              <a:t>13/3/2023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D50AA0-EFC3-4B3D-99EB-540CA18B72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8F8D6-FD40-4FE8-A19D-912F9B2624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E5947-604C-46A6-A61E-E6A3CF63D1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2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5" r:id="rId1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7.png"/><Relationship Id="rId4" Type="http://schemas.openxmlformats.org/officeDocument/2006/relationships/image" Target="../media/image3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942" y="1187385"/>
            <a:ext cx="6607346" cy="14518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580" y="3116903"/>
            <a:ext cx="8740829" cy="62324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342900" lvl="1" algn="ctr" defTabSz="342900" fontAlgn="base">
              <a:defRPr/>
            </a:pP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Tiếng</a:t>
            </a:r>
            <a:r>
              <a:rPr lang="en-US" altLang="zh-CN" sz="3600" b="1" i="1" dirty="0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3600" b="1" i="1" dirty="0" err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UTM Cookies"/>
                <a:ea typeface="字魂17号-萌趣果冻体"/>
                <a:cs typeface="+mj-lt"/>
                <a:sym typeface="+mn-ea"/>
              </a:rPr>
              <a:t>Việt</a:t>
            </a:r>
            <a:endParaRPr lang="en-US" altLang="zh-CN" sz="3600" b="1" i="1" dirty="0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UTM Cookies"/>
              <a:ea typeface="字魂17号-萌趣果冻体"/>
              <a:cs typeface="+mj-lt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1044575" y="3487738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1401862" flipH="1">
            <a:off x="9372601" y="4443958"/>
            <a:ext cx="992187" cy="99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0364788" y="234315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2" y="3375453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782892" y="3401820"/>
            <a:ext cx="959326" cy="101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887045" y="4163791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524811" y="1660876"/>
            <a:ext cx="504825" cy="50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0313086"/>
      </p:ext>
    </p:extLst>
  </p:cSld>
  <p:clrMapOvr>
    <a:masterClrMapping/>
  </p:clrMapOvr>
  <p:transition advClick="0" advTm="127949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9361" y="-1824759"/>
            <a:ext cx="4762385" cy="87417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7270016" y="-881901"/>
            <a:ext cx="2265087" cy="235988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8469577" y="1490658"/>
            <a:ext cx="818567" cy="924136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4036671" y="2014790"/>
            <a:ext cx="4744832" cy="3575505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1526719" y="1187329"/>
            <a:ext cx="4665701" cy="900246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BD1A5-B9F3-42DA-A884-00B720347D19}"/>
              </a:ext>
            </a:extLst>
          </p:cNvPr>
          <p:cNvGrpSpPr/>
          <p:nvPr/>
        </p:nvGrpSpPr>
        <p:grpSpPr>
          <a:xfrm>
            <a:off x="1368744" y="554755"/>
            <a:ext cx="5832214" cy="876317"/>
            <a:chOff x="2007295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1E60B-4857-4FE6-8645-632B0519A31F}"/>
                </a:ext>
              </a:extLst>
            </p:cNvPr>
            <p:cNvSpPr/>
            <p:nvPr/>
          </p:nvSpPr>
          <p:spPr>
            <a:xfrm>
              <a:off x="2007295" y="1287447"/>
              <a:ext cx="6802934" cy="548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quốc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bào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0349376B-8B14-4BEB-991E-256CD3E2D468}"/>
              </a:ext>
            </a:extLst>
          </p:cNvPr>
          <p:cNvSpPr txBox="1"/>
          <p:nvPr/>
        </p:nvSpPr>
        <p:spPr>
          <a:xfrm>
            <a:off x="1113061" y="1761038"/>
            <a:ext cx="634358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 </a:t>
            </a:r>
            <a:r>
              <a:rPr lang="en-US" sz="3200" b="1" dirty="0" err="1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Chữ</a:t>
            </a:r>
            <a:r>
              <a:rPr lang="en-US" sz="3200" b="1" dirty="0">
                <a:solidFill>
                  <a:srgbClr val="C00000"/>
                </a:solidFill>
                <a:latin typeface="HP001 4 hàng" panose="020B06030503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Y, T</a:t>
            </a:r>
            <a:endParaRPr lang="vi-VN" sz="3200" b="1" dirty="0">
              <a:solidFill>
                <a:srgbClr val="C0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BD1A5-B9F3-42DA-A884-00B720347D19}"/>
              </a:ext>
            </a:extLst>
          </p:cNvPr>
          <p:cNvGrpSpPr/>
          <p:nvPr/>
        </p:nvGrpSpPr>
        <p:grpSpPr>
          <a:xfrm>
            <a:off x="1368744" y="554755"/>
            <a:ext cx="5832214" cy="876317"/>
            <a:chOff x="2007295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1E60B-4857-4FE6-8645-632B0519A31F}"/>
                </a:ext>
              </a:extLst>
            </p:cNvPr>
            <p:cNvSpPr/>
            <p:nvPr/>
          </p:nvSpPr>
          <p:spPr>
            <a:xfrm>
              <a:off x="2007295" y="1287447"/>
              <a:ext cx="6802934" cy="548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quốc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bào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8" name="Text Box 1725">
            <a:extLst>
              <a:ext uri="{FF2B5EF4-FFF2-40B4-BE49-F238E27FC236}">
                <a16:creationId xmlns:a16="http://schemas.microsoft.com/office/drawing/2014/main" id="{E2930ECB-2257-474C-806F-0C5EB7419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232" y="1671465"/>
            <a:ext cx="74972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Text Box 1727">
            <a:extLst>
              <a:ext uri="{FF2B5EF4-FFF2-40B4-BE49-F238E27FC236}">
                <a16:creationId xmlns:a16="http://schemas.microsoft.com/office/drawing/2014/main" id="{AA0793FC-CBFE-4CE0-986C-7DEB56B2A3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26" y="3388032"/>
            <a:ext cx="465742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</a:p>
        </p:txBody>
      </p:sp>
      <p:sp>
        <p:nvSpPr>
          <p:cNvPr id="10" name="Text Box 1727">
            <a:extLst>
              <a:ext uri="{FF2B5EF4-FFF2-40B4-BE49-F238E27FC236}">
                <a16:creationId xmlns:a16="http://schemas.microsoft.com/office/drawing/2014/main" id="{8CBA8A26-094E-4B45-BD9B-2E6905622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26" y="2191176"/>
            <a:ext cx="749723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Y, T, g, b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Text Box 1727">
            <a:extLst>
              <a:ext uri="{FF2B5EF4-FFF2-40B4-BE49-F238E27FC236}">
                <a16:creationId xmlns:a16="http://schemas.microsoft.com/office/drawing/2014/main" id="{E72A7725-E296-4117-81BF-CD28C2FC07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626" y="2866131"/>
            <a:ext cx="516577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q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</a:t>
            </a:r>
          </a:p>
        </p:txBody>
      </p:sp>
    </p:spTree>
    <p:extLst>
      <p:ext uri="{BB962C8B-B14F-4D97-AF65-F5344CB8AC3E}">
        <p14:creationId xmlns:p14="http://schemas.microsoft.com/office/powerpoint/2010/main" val="398716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62BD1A5-B9F3-42DA-A884-00B720347D19}"/>
              </a:ext>
            </a:extLst>
          </p:cNvPr>
          <p:cNvGrpSpPr/>
          <p:nvPr/>
        </p:nvGrpSpPr>
        <p:grpSpPr>
          <a:xfrm>
            <a:off x="1368744" y="554755"/>
            <a:ext cx="5832214" cy="876317"/>
            <a:chOff x="2007295" y="1048675"/>
            <a:chExt cx="6802934" cy="11162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47FE2E9-9370-4F09-A459-1BCC1EE02E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1E60B-4857-4FE6-8645-632B0519A31F}"/>
                </a:ext>
              </a:extLst>
            </p:cNvPr>
            <p:cNvSpPr/>
            <p:nvPr/>
          </p:nvSpPr>
          <p:spPr>
            <a:xfrm>
              <a:off x="2007295" y="1287447"/>
              <a:ext cx="6802934" cy="5488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quốc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200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bào</a:t>
              </a:r>
              <a:r>
                <a:rPr lang="en-US" sz="2200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 </a:t>
              </a:r>
            </a:p>
          </p:txBody>
        </p:sp>
      </p:grpSp>
      <p:sp>
        <p:nvSpPr>
          <p:cNvPr id="12" name="Text Box 1736">
            <a:extLst>
              <a:ext uri="{FF2B5EF4-FFF2-40B4-BE49-F238E27FC236}">
                <a16:creationId xmlns:a16="http://schemas.microsoft.com/office/drawing/2014/main" id="{B30CB5CD-FA05-47CE-9B06-F28DC76B6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236" y="1731148"/>
            <a:ext cx="697776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Text Box 1737">
            <a:extLst>
              <a:ext uri="{FF2B5EF4-FFF2-40B4-BE49-F238E27FC236}">
                <a16:creationId xmlns:a16="http://schemas.microsoft.com/office/drawing/2014/main" id="{F9435B06-5051-40A5-8FA2-A3A92D35C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48" y="2254368"/>
            <a:ext cx="7722703" cy="19774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 (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Tổ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),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GB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altLang="en-US" sz="28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quốc</a:t>
            </a:r>
            <a:r>
              <a:rPr lang="vi-VN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ô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</a:t>
            </a:r>
            <a:r>
              <a:rPr lang="en-US" alt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bào</a:t>
            </a:r>
            <a:r>
              <a:rPr lang="en-US" altLang="en-US" sz="28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r>
              <a:rPr lang="en-US" altLang="en-US" sz="2800" b="1" dirty="0"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92426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0B9123-73B9-443C-9B1C-F03BC1B1F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graphicFrame>
        <p:nvGraphicFramePr>
          <p:cNvPr id="6" name="Group 150">
            <a:extLst>
              <a:ext uri="{FF2B5EF4-FFF2-40B4-BE49-F238E27FC236}">
                <a16:creationId xmlns:a16="http://schemas.microsoft.com/office/drawing/2014/main" id="{CF757DD7-A4C8-42C1-A7B2-9C290AC120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8689219"/>
              </p:ext>
            </p:extLst>
          </p:nvPr>
        </p:nvGraphicFramePr>
        <p:xfrm>
          <a:off x="1784476" y="660349"/>
          <a:ext cx="6047418" cy="685722"/>
        </p:xfrm>
        <a:graphic>
          <a:graphicData uri="http://schemas.openxmlformats.org/drawingml/2006/table">
            <a:tbl>
              <a:tblPr/>
              <a:tblGrid>
                <a:gridCol w="465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912156666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418286090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326098489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826301582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125730665"/>
                    </a:ext>
                  </a:extLst>
                </a:gridCol>
              </a:tblGrid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25C1A08C-5EA9-43FD-82BC-CAAE1EFFD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576" y="358617"/>
            <a:ext cx="5946731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Yêu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D977E47D-369C-42FF-8A20-3B4F9D802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23" y="1899812"/>
            <a:ext cx="7280272" cy="579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sz="255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737">
            <a:extLst>
              <a:ext uri="{FF2B5EF4-FFF2-40B4-BE49-F238E27FC236}">
                <a16:creationId xmlns:a16="http://schemas.microsoft.com/office/drawing/2014/main" id="{42990787-BD54-423B-B974-FD064821F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10" y="2454627"/>
            <a:ext cx="7500695" cy="1264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27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FD8009CA-EBA0-48AF-83AF-AE5DB80E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8043" y="340794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E3272287-308A-429C-A543-47A63498C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521" y="341527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35DCC45C-DC77-488D-8CE2-DEC1C6F7E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513" y="350072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 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CD9792AB-1A50-4459-B73B-57383C9FD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283" y="349339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8951A3D1-C273-4B4B-BE35-9523EAD68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812" y="340794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8" name="Rectangle 115">
            <a:extLst>
              <a:ext uri="{FF2B5EF4-FFF2-40B4-BE49-F238E27FC236}">
                <a16:creationId xmlns:a16="http://schemas.microsoft.com/office/drawing/2014/main" id="{5AD5A424-991E-4290-9FC1-36FBED4F8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0113" y="560019"/>
            <a:ext cx="5473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Tổ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3563B1DD-84C1-4820-933B-17496FD49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795" y="562390"/>
            <a:ext cx="8485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quốc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1" name="Rectangle 115">
            <a:extLst>
              <a:ext uri="{FF2B5EF4-FFF2-40B4-BE49-F238E27FC236}">
                <a16:creationId xmlns:a16="http://schemas.microsoft.com/office/drawing/2014/main" id="{004A0BBA-9C0C-4843-9E58-2BC5AFD63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8398" y="561102"/>
            <a:ext cx="5977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yêu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sz="2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2" name="Rectangle 115">
            <a:extLst>
              <a:ext uri="{FF2B5EF4-FFF2-40B4-BE49-F238E27FC236}">
                <a16:creationId xmlns:a16="http://schemas.microsoft.com/office/drawing/2014/main" id="{2E5B188F-377F-4518-B32C-0A67105F2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8981" y="565510"/>
            <a:ext cx="8219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đồng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3" name="Rectangle 115">
            <a:extLst>
              <a:ext uri="{FF2B5EF4-FFF2-40B4-BE49-F238E27FC236}">
                <a16:creationId xmlns:a16="http://schemas.microsoft.com/office/drawing/2014/main" id="{1B95819D-2B64-4CC9-9993-11EBF3604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781" y="560019"/>
            <a:ext cx="6559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bào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  <a:r>
              <a:rPr lang="en-GB" altLang="en-US" sz="2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01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E0B9123-73B9-443C-9B1C-F03BC1B1F1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graphicFrame>
        <p:nvGraphicFramePr>
          <p:cNvPr id="6" name="Group 150">
            <a:extLst>
              <a:ext uri="{FF2B5EF4-FFF2-40B4-BE49-F238E27FC236}">
                <a16:creationId xmlns:a16="http://schemas.microsoft.com/office/drawing/2014/main" id="{CF757DD7-A4C8-42C1-A7B2-9C290AC12030}"/>
              </a:ext>
            </a:extLst>
          </p:cNvPr>
          <p:cNvGraphicFramePr>
            <a:graphicFrameLocks noGrp="1"/>
          </p:cNvGraphicFramePr>
          <p:nvPr/>
        </p:nvGraphicFramePr>
        <p:xfrm>
          <a:off x="1784476" y="660349"/>
          <a:ext cx="6047418" cy="685722"/>
        </p:xfrm>
        <a:graphic>
          <a:graphicData uri="http://schemas.openxmlformats.org/drawingml/2006/table">
            <a:tbl>
              <a:tblPr/>
              <a:tblGrid>
                <a:gridCol w="465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94328158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912156666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2418286090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3260984895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826301582"/>
                    </a:ext>
                  </a:extLst>
                </a:gridCol>
                <a:gridCol w="465186">
                  <a:extLst>
                    <a:ext uri="{9D8B030D-6E8A-4147-A177-3AD203B41FA5}">
                      <a16:colId xmlns:a16="http://schemas.microsoft.com/office/drawing/2014/main" val="125730665"/>
                    </a:ext>
                  </a:extLst>
                </a:gridCol>
              </a:tblGrid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42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115">
            <a:extLst>
              <a:ext uri="{FF2B5EF4-FFF2-40B4-BE49-F238E27FC236}">
                <a16:creationId xmlns:a16="http://schemas.microsoft.com/office/drawing/2014/main" id="{25C1A08C-5EA9-43FD-82BC-CAAE1EFFD9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9576" y="358617"/>
            <a:ext cx="5946731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Yêu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8" name="Text Box 1737">
            <a:extLst>
              <a:ext uri="{FF2B5EF4-FFF2-40B4-BE49-F238E27FC236}">
                <a16:creationId xmlns:a16="http://schemas.microsoft.com/office/drawing/2014/main" id="{D977E47D-369C-42FF-8A20-3B4F9D802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623" y="1899812"/>
            <a:ext cx="7280272" cy="57996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4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sz="255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737">
            <a:extLst>
              <a:ext uri="{FF2B5EF4-FFF2-40B4-BE49-F238E27FC236}">
                <a16:creationId xmlns:a16="http://schemas.microsoft.com/office/drawing/2014/main" id="{42990787-BD54-423B-B974-FD064821F5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410" y="2454627"/>
            <a:ext cx="7500695" cy="12641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K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hoảng cách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sz="27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27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15">
            <a:extLst>
              <a:ext uri="{FF2B5EF4-FFF2-40B4-BE49-F238E27FC236}">
                <a16:creationId xmlns:a16="http://schemas.microsoft.com/office/drawing/2014/main" id="{FD8009CA-EBA0-48AF-83AF-AE5DB80E54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8043" y="340794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2" name="Rectangle 115">
            <a:extLst>
              <a:ext uri="{FF2B5EF4-FFF2-40B4-BE49-F238E27FC236}">
                <a16:creationId xmlns:a16="http://schemas.microsoft.com/office/drawing/2014/main" id="{E3272287-308A-429C-A543-47A63498C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3521" y="341527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35DCC45C-DC77-488D-8CE2-DEC1C6F7E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5513" y="350072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 </a:t>
            </a:r>
          </a:p>
        </p:txBody>
      </p:sp>
      <p:sp>
        <p:nvSpPr>
          <p:cNvPr id="15" name="Rectangle 115">
            <a:extLst>
              <a:ext uri="{FF2B5EF4-FFF2-40B4-BE49-F238E27FC236}">
                <a16:creationId xmlns:a16="http://schemas.microsoft.com/office/drawing/2014/main" id="{CD9792AB-1A50-4459-B73B-57383C9FD0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7283" y="349339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8951A3D1-C273-4B4B-BE35-9523EAD68A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812" y="340794"/>
            <a:ext cx="474467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HP001 5 hàng" panose="020B0603050302020204" pitchFamily="34" charset="0"/>
              </a:rPr>
              <a:t>o</a:t>
            </a:r>
          </a:p>
        </p:txBody>
      </p:sp>
      <p:sp>
        <p:nvSpPr>
          <p:cNvPr id="18" name="Rectangle 115">
            <a:extLst>
              <a:ext uri="{FF2B5EF4-FFF2-40B4-BE49-F238E27FC236}">
                <a16:creationId xmlns:a16="http://schemas.microsoft.com/office/drawing/2014/main" id="{5AD5A424-991E-4290-9FC1-36FBED4F8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0113" y="560019"/>
            <a:ext cx="5473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Tổ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3563B1DD-84C1-4820-933B-17496FD49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2795" y="562390"/>
            <a:ext cx="8485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quốc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,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1" name="Rectangle 115">
            <a:extLst>
              <a:ext uri="{FF2B5EF4-FFF2-40B4-BE49-F238E27FC236}">
                <a16:creationId xmlns:a16="http://schemas.microsoft.com/office/drawing/2014/main" id="{004A0BBA-9C0C-4843-9E58-2BC5AFD63B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8398" y="561102"/>
            <a:ext cx="59771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yêu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GB" altLang="en-US" sz="2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2" name="Rectangle 115">
            <a:extLst>
              <a:ext uri="{FF2B5EF4-FFF2-40B4-BE49-F238E27FC236}">
                <a16:creationId xmlns:a16="http://schemas.microsoft.com/office/drawing/2014/main" id="{2E5B188F-377F-4518-B32C-0A67105F2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8981" y="565510"/>
            <a:ext cx="82190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đồng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23" name="Rectangle 115">
            <a:extLst>
              <a:ext uri="{FF2B5EF4-FFF2-40B4-BE49-F238E27FC236}">
                <a16:creationId xmlns:a16="http://schemas.microsoft.com/office/drawing/2014/main" id="{1B95819D-2B64-4CC9-9993-11EBF3604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4781" y="560019"/>
            <a:ext cx="65598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sz="2400" b="1" dirty="0" err="1">
                <a:solidFill>
                  <a:srgbClr val="7030A0"/>
                </a:solidFill>
                <a:latin typeface="HP001 4 hàng" panose="020B0603050302020204" pitchFamily="34" charset="0"/>
              </a:rPr>
              <a:t>bào</a:t>
            </a:r>
            <a:r>
              <a:rPr lang="en-US" sz="2400" b="1" dirty="0">
                <a:solidFill>
                  <a:srgbClr val="7030A0"/>
                </a:solidFill>
                <a:latin typeface="HP001 4 hàng" panose="020B0603050302020204" pitchFamily="34" charset="0"/>
              </a:rPr>
              <a:t>.</a:t>
            </a:r>
            <a:r>
              <a:rPr lang="en-GB" altLang="en-US" sz="2400" b="1" dirty="0">
                <a:solidFill>
                  <a:srgbClr val="7030A0"/>
                </a:solidFill>
                <a:latin typeface="HP001 5 hàng" panose="020B0603050302020204" pitchFamily="34" charset="0"/>
              </a:rPr>
              <a:t>  </a:t>
            </a:r>
            <a:endParaRPr lang="en-US" altLang="en-US" sz="24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905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2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591" y="289795"/>
            <a:ext cx="7032729" cy="452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60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1" r="49512" b="18071"/>
          <a:stretch/>
        </p:blipFill>
        <p:spPr bwMode="auto">
          <a:xfrm>
            <a:off x="831678" y="927542"/>
            <a:ext cx="350232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395;p38"/>
          <p:cNvSpPr txBox="1">
            <a:spLocks noGrp="1"/>
          </p:cNvSpPr>
          <p:nvPr>
            <p:ph type="title"/>
          </p:nvPr>
        </p:nvSpPr>
        <p:spPr>
          <a:xfrm>
            <a:off x="739036" y="118079"/>
            <a:ext cx="2045480" cy="4455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8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" name="Picture 2" descr="Tham khảo các tư thế ngồi đúng cho trẻ khi học tập - Nội Thất Hòa Phát Miền  Na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87" t="20851" r="219" b="15441"/>
          <a:stretch/>
        </p:blipFill>
        <p:spPr bwMode="auto">
          <a:xfrm>
            <a:off x="4844420" y="927542"/>
            <a:ext cx="3710857" cy="331454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755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C1252EDB-8B59-420F-935A-7DF915F2B9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1355" y="-1835444"/>
            <a:ext cx="4762385" cy="87417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1C3FC5-0423-4C10-8548-A073C0DF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134033" y="2048381"/>
            <a:ext cx="1489667" cy="134687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1E3D841-DBCC-44CB-BC11-4D62E5D8A05E}"/>
              </a:ext>
            </a:extLst>
          </p:cNvPr>
          <p:cNvGrpSpPr/>
          <p:nvPr/>
        </p:nvGrpSpPr>
        <p:grpSpPr>
          <a:xfrm>
            <a:off x="6134033" y="370278"/>
            <a:ext cx="1489667" cy="1346875"/>
            <a:chOff x="179882" y="202717"/>
            <a:chExt cx="3326130" cy="300730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3AAC195-4D2E-4C3B-BD06-C28F805D13AB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C8033D9-39CE-4535-B26E-0A064922B9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4AF628DD-8DEA-4D57-A602-D9F68BE3A0B8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3E9F0-8C31-4087-BB81-E2DB086B6EA4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628B310-B774-4264-A16E-972B2150AE63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2E2178B-2D7A-46D5-9A20-5779C712A48F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9332FE1-F139-49CA-ABB3-FDA13B990C6C}"/>
              </a:ext>
            </a:extLst>
          </p:cNvPr>
          <p:cNvGrpSpPr/>
          <p:nvPr/>
        </p:nvGrpSpPr>
        <p:grpSpPr>
          <a:xfrm>
            <a:off x="1029351" y="3684887"/>
            <a:ext cx="5832214" cy="876317"/>
            <a:chOff x="1984109" y="1048675"/>
            <a:chExt cx="6802934" cy="111626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7F5F1FD-C007-49C2-B195-24E4E12AEE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55" r="29284" b="32972"/>
            <a:stretch/>
          </p:blipFill>
          <p:spPr>
            <a:xfrm>
              <a:off x="2090233" y="1048675"/>
              <a:ext cx="6222392" cy="111626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E54BAE6-1CB8-4FB0-84F3-39D64DFF92C5}"/>
                </a:ext>
              </a:extLst>
            </p:cNvPr>
            <p:cNvSpPr/>
            <p:nvPr/>
          </p:nvSpPr>
          <p:spPr>
            <a:xfrm>
              <a:off x="1984109" y="1308732"/>
              <a:ext cx="6802934" cy="5145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Tổ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quốc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,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yêu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đồng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 </a:t>
              </a:r>
              <a:r>
                <a:rPr lang="en-US" sz="2025" b="1" dirty="0" err="1">
                  <a:solidFill>
                    <a:srgbClr val="7030A0"/>
                  </a:solidFill>
                  <a:latin typeface="HP001 4 hàng" panose="020B0603050302020204" pitchFamily="34" charset="0"/>
                </a:rPr>
                <a:t>bào</a:t>
              </a:r>
              <a:r>
                <a:rPr lang="en-US" sz="2025" b="1" dirty="0">
                  <a:solidFill>
                    <a:srgbClr val="7030A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pic>
        <p:nvPicPr>
          <p:cNvPr id="18" name="Picture 230">
            <a:extLst>
              <a:ext uri="{FF2B5EF4-FFF2-40B4-BE49-F238E27FC236}">
                <a16:creationId xmlns:a16="http://schemas.microsoft.com/office/drawing/2014/main" id="{38358C21-07D5-4FDA-9820-A61855CC0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3768807" y="1514444"/>
            <a:ext cx="1175529" cy="1798663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Line 26">
            <a:extLst>
              <a:ext uri="{FF2B5EF4-FFF2-40B4-BE49-F238E27FC236}">
                <a16:creationId xmlns:a16="http://schemas.microsoft.com/office/drawing/2014/main" id="{2F486B2A-38D9-4B36-AD7E-ABA0043D9B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780707" y="2223767"/>
            <a:ext cx="1131708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21" name="Group 722">
            <a:extLst>
              <a:ext uri="{FF2B5EF4-FFF2-40B4-BE49-F238E27FC236}">
                <a16:creationId xmlns:a16="http://schemas.microsoft.com/office/drawing/2014/main" id="{18AFD918-2F96-47C1-BE66-16FE8773F220}"/>
              </a:ext>
            </a:extLst>
          </p:cNvPr>
          <p:cNvGrpSpPr>
            <a:grpSpLocks/>
          </p:cNvGrpSpPr>
          <p:nvPr/>
        </p:nvGrpSpPr>
        <p:grpSpPr bwMode="auto">
          <a:xfrm>
            <a:off x="4200166" y="1934247"/>
            <a:ext cx="792285" cy="1426348"/>
            <a:chOff x="4876800" y="381000"/>
            <a:chExt cx="2699955" cy="5959974"/>
          </a:xfrm>
        </p:grpSpPr>
        <p:pic>
          <p:nvPicPr>
            <p:cNvPr id="22" name="Picture 231" descr="y hoa">
              <a:extLst>
                <a:ext uri="{FF2B5EF4-FFF2-40B4-BE49-F238E27FC236}">
                  <a16:creationId xmlns:a16="http://schemas.microsoft.com/office/drawing/2014/main" id="{3D06CAD0-21AC-4EB6-AD35-140477635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3" name="Group 714">
              <a:extLst>
                <a:ext uri="{FF2B5EF4-FFF2-40B4-BE49-F238E27FC236}">
                  <a16:creationId xmlns:a16="http://schemas.microsoft.com/office/drawing/2014/main" id="{4378BF02-CF9D-46B5-9A78-5B0E945564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24" name="Arc 232">
                <a:extLst>
                  <a:ext uri="{FF2B5EF4-FFF2-40B4-BE49-F238E27FC236}">
                    <a16:creationId xmlns:a16="http://schemas.microsoft.com/office/drawing/2014/main" id="{A91790BC-0F51-48A0-B799-D914C7BF8382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Arc 233">
                <a:extLst>
                  <a:ext uri="{FF2B5EF4-FFF2-40B4-BE49-F238E27FC236}">
                    <a16:creationId xmlns:a16="http://schemas.microsoft.com/office/drawing/2014/main" id="{4C264057-0DC7-48A7-B3A2-9835DD0CA050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Arc 234">
                <a:extLst>
                  <a:ext uri="{FF2B5EF4-FFF2-40B4-BE49-F238E27FC236}">
                    <a16:creationId xmlns:a16="http://schemas.microsoft.com/office/drawing/2014/main" id="{CB51A164-FE0E-4173-8F31-7AE9DD04E065}"/>
                  </a:ext>
                </a:extLst>
              </p:cNvPr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Arc 235">
                <a:extLst>
                  <a:ext uri="{FF2B5EF4-FFF2-40B4-BE49-F238E27FC236}">
                    <a16:creationId xmlns:a16="http://schemas.microsoft.com/office/drawing/2014/main" id="{7938BBD2-B166-4512-A5F2-EB8CE34C2183}"/>
                  </a:ext>
                </a:extLst>
              </p:cNvPr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Line 236">
                <a:extLst>
                  <a:ext uri="{FF2B5EF4-FFF2-40B4-BE49-F238E27FC236}">
                    <a16:creationId xmlns:a16="http://schemas.microsoft.com/office/drawing/2014/main" id="{D4309878-9C46-49E4-BBB8-11C701B1A2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" name="Text Box 237">
                <a:extLst>
                  <a:ext uri="{FF2B5EF4-FFF2-40B4-BE49-F238E27FC236}">
                    <a16:creationId xmlns:a16="http://schemas.microsoft.com/office/drawing/2014/main" id="{7F37089A-07F1-4CF5-BA16-B0043B31BC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30" name="Text Box 238">
                <a:extLst>
                  <a:ext uri="{FF2B5EF4-FFF2-40B4-BE49-F238E27FC236}">
                    <a16:creationId xmlns:a16="http://schemas.microsoft.com/office/drawing/2014/main" id="{7EA1C7BD-4ADF-47DC-B0D1-430AB99404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E0DC4FF-DB75-4FA9-AF3C-041372746919}"/>
              </a:ext>
            </a:extLst>
          </p:cNvPr>
          <p:cNvGrpSpPr/>
          <p:nvPr/>
        </p:nvGrpSpPr>
        <p:grpSpPr>
          <a:xfrm>
            <a:off x="1338094" y="611106"/>
            <a:ext cx="1742795" cy="2723322"/>
            <a:chOff x="1447800" y="668956"/>
            <a:chExt cx="3200400" cy="5959475"/>
          </a:xfrm>
        </p:grpSpPr>
        <p:pic>
          <p:nvPicPr>
            <p:cNvPr id="32" name="Picture 230">
              <a:extLst>
                <a:ext uri="{FF2B5EF4-FFF2-40B4-BE49-F238E27FC236}">
                  <a16:creationId xmlns:a16="http://schemas.microsoft.com/office/drawing/2014/main" id="{687D4DE4-2C2C-4CE3-AC73-6261E4494B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3" name="Group 703">
              <a:extLst>
                <a:ext uri="{FF2B5EF4-FFF2-40B4-BE49-F238E27FC236}">
                  <a16:creationId xmlns:a16="http://schemas.microsoft.com/office/drawing/2014/main" id="{75CB6B68-EC56-40A5-841F-5BA0F63A88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36" name="Arc 232">
                <a:extLst>
                  <a:ext uri="{FF2B5EF4-FFF2-40B4-BE49-F238E27FC236}">
                    <a16:creationId xmlns:a16="http://schemas.microsoft.com/office/drawing/2014/main" id="{16768EA7-2411-4792-8F46-D7261DFB4A9F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Arc 233">
                <a:extLst>
                  <a:ext uri="{FF2B5EF4-FFF2-40B4-BE49-F238E27FC236}">
                    <a16:creationId xmlns:a16="http://schemas.microsoft.com/office/drawing/2014/main" id="{BF469DD9-53AB-4E29-B9F7-80243C114C89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Arc 234">
                <a:extLst>
                  <a:ext uri="{FF2B5EF4-FFF2-40B4-BE49-F238E27FC236}">
                    <a16:creationId xmlns:a16="http://schemas.microsoft.com/office/drawing/2014/main" id="{B4B5B789-FEF6-4AD5-88A9-10049F3D47A4}"/>
                  </a:ext>
                </a:extLst>
              </p:cNvPr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Arc 235">
                <a:extLst>
                  <a:ext uri="{FF2B5EF4-FFF2-40B4-BE49-F238E27FC236}">
                    <a16:creationId xmlns:a16="http://schemas.microsoft.com/office/drawing/2014/main" id="{606B4AAE-5474-4A6E-A922-B9B18F23A8DB}"/>
                  </a:ext>
                </a:extLst>
              </p:cNvPr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Line 236">
                <a:extLst>
                  <a:ext uri="{FF2B5EF4-FFF2-40B4-BE49-F238E27FC236}">
                    <a16:creationId xmlns:a16="http://schemas.microsoft.com/office/drawing/2014/main" id="{4BD9742D-C31C-4154-A0EB-AB7877713E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 Box 237">
                <a:extLst>
                  <a:ext uri="{FF2B5EF4-FFF2-40B4-BE49-F238E27FC236}">
                    <a16:creationId xmlns:a16="http://schemas.microsoft.com/office/drawing/2014/main" id="{A35719E2-7FDC-4DFA-B264-2232FBE913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42" name="Text Box 238">
                <a:extLst>
                  <a:ext uri="{FF2B5EF4-FFF2-40B4-BE49-F238E27FC236}">
                    <a16:creationId xmlns:a16="http://schemas.microsoft.com/office/drawing/2014/main" id="{B82BE973-FF5F-4EF5-A8AF-B1FE9987A8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34" name="Line 26">
              <a:extLst>
                <a:ext uri="{FF2B5EF4-FFF2-40B4-BE49-F238E27FC236}">
                  <a16:creationId xmlns:a16="http://schemas.microsoft.com/office/drawing/2014/main" id="{72B488F1-6074-493C-BEE4-CDF1064D31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35" name="Picture 231" descr="y hoa">
              <a:extLst>
                <a:ext uri="{FF2B5EF4-FFF2-40B4-BE49-F238E27FC236}">
                  <a16:creationId xmlns:a16="http://schemas.microsoft.com/office/drawing/2014/main" id="{B3B89D8D-D2FF-4BF8-B943-31643F22E9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0973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2000">
        <p:push dir="r"/>
      </p:transition>
    </mc:Choice>
    <mc:Fallback xmlns="">
      <p:transition advTm="2000"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Student Writing (#4) | Free SVG">
            <a:extLst>
              <a:ext uri="{FF2B5EF4-FFF2-40B4-BE49-F238E27FC236}">
                <a16:creationId xmlns:a16="http://schemas.microsoft.com/office/drawing/2014/main" id="{008A2DFE-B3DF-4634-A3F3-A8094D68F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262" y="727832"/>
            <a:ext cx="2783479" cy="2783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3A5612-8186-4C6B-A9AB-D3114B59CE1E}"/>
              </a:ext>
            </a:extLst>
          </p:cNvPr>
          <p:cNvSpPr txBox="1"/>
          <p:nvPr/>
        </p:nvSpPr>
        <p:spPr>
          <a:xfrm>
            <a:off x="3609883" y="3511309"/>
            <a:ext cx="290133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50">
              <a:defRPr/>
            </a:pPr>
            <a:r>
              <a:rPr lang="en-US" sz="405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40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405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5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vở</a:t>
            </a:r>
            <a:endParaRPr lang="en-US" sz="405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254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7"/>
          <p:cNvSpPr/>
          <p:nvPr/>
        </p:nvSpPr>
        <p:spPr>
          <a:xfrm flipH="1">
            <a:off x="4846400" y="3275263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9" name="Google Shape;398;p38"/>
          <p:cNvGrpSpPr/>
          <p:nvPr/>
        </p:nvGrpSpPr>
        <p:grpSpPr>
          <a:xfrm flipH="1">
            <a:off x="6776535" y="246742"/>
            <a:ext cx="1702024" cy="1294426"/>
            <a:chOff x="6876425" y="1268933"/>
            <a:chExt cx="1653550" cy="1152165"/>
          </a:xfrm>
        </p:grpSpPr>
        <p:grpSp>
          <p:nvGrpSpPr>
            <p:cNvPr id="30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33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2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415;p38"/>
          <p:cNvGrpSpPr/>
          <p:nvPr/>
        </p:nvGrpSpPr>
        <p:grpSpPr>
          <a:xfrm>
            <a:off x="385641" y="232414"/>
            <a:ext cx="995941" cy="973021"/>
            <a:chOff x="-3118700" y="2365900"/>
            <a:chExt cx="741250" cy="792000"/>
          </a:xfrm>
        </p:grpSpPr>
        <p:sp>
          <p:nvSpPr>
            <p:cNvPr id="47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组合 23"/>
          <p:cNvGrpSpPr/>
          <p:nvPr/>
        </p:nvGrpSpPr>
        <p:grpSpPr>
          <a:xfrm>
            <a:off x="1728406" y="87733"/>
            <a:ext cx="5155335" cy="4896929"/>
            <a:chOff x="3084810" y="-335112"/>
            <a:chExt cx="5809496" cy="5760000"/>
          </a:xfrm>
        </p:grpSpPr>
        <p:grpSp>
          <p:nvGrpSpPr>
            <p:cNvPr id="58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60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1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59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973229" y="2629987"/>
            <a:ext cx="32047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52916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857068" y="1132662"/>
            <a:ext cx="583581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700341" y="2185369"/>
            <a:ext cx="6611765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920862" y="3600898"/>
            <a:ext cx="7146052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429188" y="1020187"/>
            <a:ext cx="1092084" cy="89644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241606" y="2269624"/>
              <a:ext cx="1097260" cy="1062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7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7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49079" y="2000849"/>
            <a:ext cx="1041006" cy="1056357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394930" y="4105476"/>
              <a:ext cx="1349011" cy="984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3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417447" y="3462784"/>
            <a:ext cx="1092084" cy="89644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678925" y="2118291"/>
              <a:ext cx="1336114" cy="116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3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233176" y="234194"/>
            <a:ext cx="3242736" cy="778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33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390085" y="2972988"/>
            <a:ext cx="4990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3200" b="0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3200" b="1" kern="0" dirty="0">
              <a:solidFill>
                <a:srgbClr val="FF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17" name="图片 4">
            <a:extLst>
              <a:ext uri="{FF2B5EF4-FFF2-40B4-BE49-F238E27FC236}">
                <a16:creationId xmlns:a16="http://schemas.microsoft.com/office/drawing/2014/main" id="{F2FAB0A9-C966-4AB0-BB26-FA3C0C666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6936" y="-1849260"/>
            <a:ext cx="4900773" cy="88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471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977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67"/>
          <p:cNvSpPr txBox="1">
            <a:spLocks noGrp="1"/>
          </p:cNvSpPr>
          <p:nvPr>
            <p:ph type="title"/>
          </p:nvPr>
        </p:nvSpPr>
        <p:spPr>
          <a:xfrm>
            <a:off x="1977720" y="2234421"/>
            <a:ext cx="5023841" cy="157904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CỦNG CỐ </a:t>
            </a:r>
            <a:b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80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HỌC</a:t>
            </a:r>
            <a:endParaRPr sz="8000">
              <a:solidFill>
                <a:schemeClr val="accent3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829" name="Google Shape;1829;p67"/>
          <p:cNvGrpSpPr/>
          <p:nvPr/>
        </p:nvGrpSpPr>
        <p:grpSpPr>
          <a:xfrm rot="-9026948">
            <a:off x="878321" y="1918074"/>
            <a:ext cx="1068245" cy="1196185"/>
            <a:chOff x="1835200" y="3337050"/>
            <a:chExt cx="279350" cy="312825"/>
          </a:xfrm>
        </p:grpSpPr>
        <p:sp>
          <p:nvSpPr>
            <p:cNvPr id="1830" name="Google Shape;1830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3" name="Google Shape;1833;p67"/>
          <p:cNvGrpSpPr/>
          <p:nvPr/>
        </p:nvGrpSpPr>
        <p:grpSpPr>
          <a:xfrm rot="2964127">
            <a:off x="7155347" y="1918073"/>
            <a:ext cx="1068254" cy="1196197"/>
            <a:chOff x="1835200" y="3337050"/>
            <a:chExt cx="279350" cy="312825"/>
          </a:xfrm>
        </p:grpSpPr>
        <p:sp>
          <p:nvSpPr>
            <p:cNvPr id="1834" name="Google Shape;1834;p67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67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67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7" name="Google Shape;1837;p67"/>
          <p:cNvGrpSpPr/>
          <p:nvPr/>
        </p:nvGrpSpPr>
        <p:grpSpPr>
          <a:xfrm>
            <a:off x="3791250" y="376083"/>
            <a:ext cx="1561487" cy="1065909"/>
            <a:chOff x="6876425" y="1268933"/>
            <a:chExt cx="1561487" cy="1065909"/>
          </a:xfrm>
        </p:grpSpPr>
        <p:grpSp>
          <p:nvGrpSpPr>
            <p:cNvPr id="1838" name="Google Shape;1838;p67"/>
            <p:cNvGrpSpPr/>
            <p:nvPr/>
          </p:nvGrpSpPr>
          <p:grpSpPr>
            <a:xfrm rot="1400853">
              <a:off x="7594471" y="1724483"/>
              <a:ext cx="781309" cy="474987"/>
              <a:chOff x="10471811" y="1727339"/>
              <a:chExt cx="781324" cy="474996"/>
            </a:xfrm>
          </p:grpSpPr>
          <p:sp>
            <p:nvSpPr>
              <p:cNvPr id="1839" name="Google Shape;1839;p67"/>
              <p:cNvSpPr/>
              <p:nvPr/>
            </p:nvSpPr>
            <p:spPr>
              <a:xfrm flipH="1">
                <a:off x="11173365" y="1727339"/>
                <a:ext cx="53741" cy="51853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0" name="Google Shape;1840;p67"/>
              <p:cNvSpPr/>
              <p:nvPr/>
            </p:nvSpPr>
            <p:spPr>
              <a:xfrm flipH="1">
                <a:off x="11198553" y="1897703"/>
                <a:ext cx="54583" cy="53737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1" name="Google Shape;1841;p67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2" name="Google Shape;1842;p67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3" name="Google Shape;1843;p67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4" name="Google Shape;1844;p67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45" name="Google Shape;1845;p67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1846" name="Google Shape;1846;p67"/>
              <p:cNvSpPr/>
              <p:nvPr/>
            </p:nvSpPr>
            <p:spPr>
              <a:xfrm rot="-253370">
                <a:off x="6995642" y="1650834"/>
                <a:ext cx="349571" cy="273086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9050" cap="flat" cmpd="sng">
                <a:solidFill>
                  <a:schemeClr val="accent3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7" name="Google Shape;1847;p67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8" name="Google Shape;1848;p67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9" name="Google Shape;1849;p67"/>
              <p:cNvSpPr/>
              <p:nvPr/>
            </p:nvSpPr>
            <p:spPr>
              <a:xfrm>
                <a:off x="6923738" y="1669575"/>
                <a:ext cx="107695" cy="59953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0" name="Google Shape;1850;p67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1" name="Google Shape;1851;p67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2" name="Google Shape;1852;p67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3" name="Google Shape;1853;p67"/>
            <p:cNvSpPr/>
            <p:nvPr/>
          </p:nvSpPr>
          <p:spPr>
            <a:xfrm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0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6342" y="3023945"/>
            <a:ext cx="1337730" cy="2262513"/>
          </a:xfrm>
          <a:prstGeom prst="rect">
            <a:avLst/>
          </a:prstGeom>
        </p:spPr>
      </p:pic>
      <p:pic>
        <p:nvPicPr>
          <p:cNvPr id="31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45899"/>
            <a:ext cx="1293273" cy="12932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6702105" y="2499742"/>
            <a:ext cx="1450504" cy="1717140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5292080" y="3730752"/>
            <a:ext cx="3352800" cy="1412748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546712" y="0"/>
            <a:ext cx="5681472" cy="4840224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67" t="20385" r="6933" b="5896"/>
          <a:stretch/>
        </p:blipFill>
        <p:spPr>
          <a:xfrm>
            <a:off x="7949936" y="1146844"/>
            <a:ext cx="1389888" cy="37917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4420" y="2280952"/>
            <a:ext cx="6353741" cy="7848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78"/>
            <a:r>
              <a:rPr lang="en-US" altLang="zh-CN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zh-C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zh-CN" sz="45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5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pic>
        <p:nvPicPr>
          <p:cNvPr id="6" name="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79512" y="2311948"/>
            <a:ext cx="1873172" cy="2528276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33" t="18963" r="21600" b="52948"/>
          <a:stretch/>
        </p:blipFill>
        <p:spPr>
          <a:xfrm>
            <a:off x="6234624" y="1082836"/>
            <a:ext cx="1487424" cy="1444752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7" t="4030" r="30313" b="70607"/>
          <a:stretch/>
        </p:blipFill>
        <p:spPr>
          <a:xfrm>
            <a:off x="5255473" y="494572"/>
            <a:ext cx="1446632" cy="1304544"/>
          </a:xfrm>
          <a:prstGeom prst="rect">
            <a:avLst/>
          </a:prstGeom>
        </p:spPr>
      </p:pic>
      <p:sp>
        <p:nvSpPr>
          <p:cNvPr id="13" name="文本框 22">
            <a:extLst>
              <a:ext uri="{FF2B5EF4-FFF2-40B4-BE49-F238E27FC236}">
                <a16:creationId xmlns:a16="http://schemas.microsoft.com/office/drawing/2014/main" id="{A3EAD8E8-D9A2-4C84-AD48-DB84F5405AB4}"/>
              </a:ext>
            </a:extLst>
          </p:cNvPr>
          <p:cNvSpPr txBox="1"/>
          <p:nvPr/>
        </p:nvSpPr>
        <p:spPr>
          <a:xfrm>
            <a:off x="3012367" y="1375563"/>
            <a:ext cx="1883129" cy="55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038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zh-CN" altLang="en-US" sz="3038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49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1857068" y="1132662"/>
            <a:ext cx="583581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24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cỡ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1700341" y="2185369"/>
            <a:ext cx="6611765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ứng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1920862" y="3600898"/>
            <a:ext cx="7146052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kiên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cẩn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thận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</a:p>
        </p:txBody>
      </p:sp>
      <p:grpSp>
        <p:nvGrpSpPr>
          <p:cNvPr id="6" name="组合 26">
            <a:extLst>
              <a:ext uri="{FF2B5EF4-FFF2-40B4-BE49-F238E27FC236}">
                <a16:creationId xmlns:a16="http://schemas.microsoft.com/office/drawing/2014/main" id="{7C218796-F790-44AE-A3D2-B5BE9DBEAF7B}"/>
              </a:ext>
            </a:extLst>
          </p:cNvPr>
          <p:cNvGrpSpPr/>
          <p:nvPr/>
        </p:nvGrpSpPr>
        <p:grpSpPr>
          <a:xfrm>
            <a:off x="429188" y="1020187"/>
            <a:ext cx="1092084" cy="896444"/>
            <a:chOff x="1809422" y="1855882"/>
            <a:chExt cx="1869788" cy="1746984"/>
          </a:xfrm>
        </p:grpSpPr>
        <p:pic>
          <p:nvPicPr>
            <p:cNvPr id="7" name="图片 27">
              <a:extLst>
                <a:ext uri="{FF2B5EF4-FFF2-40B4-BE49-F238E27FC236}">
                  <a16:creationId xmlns:a16="http://schemas.microsoft.com/office/drawing/2014/main" id="{7F095E84-7406-4F04-81B7-EFBB6383A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>
              <a:extLst>
                <a:ext uri="{FF2B5EF4-FFF2-40B4-BE49-F238E27FC236}">
                  <a16:creationId xmlns:a16="http://schemas.microsoft.com/office/drawing/2014/main" id="{8944E1AF-18DC-4A1A-942F-EC342DBF38C3}"/>
                </a:ext>
              </a:extLst>
            </p:cNvPr>
            <p:cNvSpPr txBox="1"/>
            <p:nvPr/>
          </p:nvSpPr>
          <p:spPr>
            <a:xfrm>
              <a:off x="2241606" y="2269624"/>
              <a:ext cx="1097260" cy="1062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27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01</a:t>
              </a:r>
              <a:endParaRPr lang="zh-CN" altLang="en-US" sz="27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9" name="组合 29">
            <a:extLst>
              <a:ext uri="{FF2B5EF4-FFF2-40B4-BE49-F238E27FC236}">
                <a16:creationId xmlns:a16="http://schemas.microsoft.com/office/drawing/2014/main" id="{0D366896-48F7-40AD-8C4A-29BBCC4DDFCA}"/>
              </a:ext>
            </a:extLst>
          </p:cNvPr>
          <p:cNvGrpSpPr/>
          <p:nvPr/>
        </p:nvGrpSpPr>
        <p:grpSpPr>
          <a:xfrm>
            <a:off x="349079" y="2000849"/>
            <a:ext cx="1041006" cy="1056357"/>
            <a:chOff x="5110494" y="3656621"/>
            <a:chExt cx="1869788" cy="1746984"/>
          </a:xfrm>
        </p:grpSpPr>
        <p:pic>
          <p:nvPicPr>
            <p:cNvPr id="10" name="图片 30">
              <a:extLst>
                <a:ext uri="{FF2B5EF4-FFF2-40B4-BE49-F238E27FC236}">
                  <a16:creationId xmlns:a16="http://schemas.microsoft.com/office/drawing/2014/main" id="{A3BECD44-A797-4F53-B389-4610AC6DB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>
              <a:extLst>
                <a:ext uri="{FF2B5EF4-FFF2-40B4-BE49-F238E27FC236}">
                  <a16:creationId xmlns:a16="http://schemas.microsoft.com/office/drawing/2014/main" id="{6FE35CC3-DF8E-49FA-B16F-E67996AC5D62}"/>
                </a:ext>
              </a:extLst>
            </p:cNvPr>
            <p:cNvSpPr txBox="1"/>
            <p:nvPr/>
          </p:nvSpPr>
          <p:spPr>
            <a:xfrm>
              <a:off x="5394930" y="4105476"/>
              <a:ext cx="1349011" cy="984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3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02</a:t>
              </a:r>
              <a:endParaRPr lang="zh-CN" alt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grpSp>
        <p:nvGrpSpPr>
          <p:cNvPr id="12" name="组合 32">
            <a:extLst>
              <a:ext uri="{FF2B5EF4-FFF2-40B4-BE49-F238E27FC236}">
                <a16:creationId xmlns:a16="http://schemas.microsoft.com/office/drawing/2014/main" id="{2491A8AC-8804-46DB-B53A-260AA782FBA7}"/>
              </a:ext>
            </a:extLst>
          </p:cNvPr>
          <p:cNvGrpSpPr/>
          <p:nvPr/>
        </p:nvGrpSpPr>
        <p:grpSpPr>
          <a:xfrm>
            <a:off x="417447" y="3462784"/>
            <a:ext cx="1092084" cy="896444"/>
            <a:chOff x="8324958" y="1824912"/>
            <a:chExt cx="1869788" cy="1746984"/>
          </a:xfrm>
        </p:grpSpPr>
        <p:pic>
          <p:nvPicPr>
            <p:cNvPr id="13" name="图片 33">
              <a:extLst>
                <a:ext uri="{FF2B5EF4-FFF2-40B4-BE49-F238E27FC236}">
                  <a16:creationId xmlns:a16="http://schemas.microsoft.com/office/drawing/2014/main" id="{0D801C3F-F9FB-48BE-9F9F-AF2F78E4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>
              <a:extLst>
                <a:ext uri="{FF2B5EF4-FFF2-40B4-BE49-F238E27FC236}">
                  <a16:creationId xmlns:a16="http://schemas.microsoft.com/office/drawing/2014/main" id="{C712F739-72CF-45DC-B6DA-1DF21680EEFE}"/>
                </a:ext>
              </a:extLst>
            </p:cNvPr>
            <p:cNvSpPr txBox="1"/>
            <p:nvPr/>
          </p:nvSpPr>
          <p:spPr>
            <a:xfrm>
              <a:off x="8678925" y="2118291"/>
              <a:ext cx="1336114" cy="11602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342900">
                <a:lnSpc>
                  <a:spcPct val="120000"/>
                </a:lnSpc>
                <a:defRPr/>
              </a:pPr>
              <a:r>
                <a:rPr lang="en-US" altLang="zh-CN" sz="300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03</a:t>
              </a:r>
              <a:endParaRPr lang="zh-CN" altLang="en-US" sz="3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3233176" y="234194"/>
            <a:ext cx="3242736" cy="778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altLang="en-US" sz="3375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375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đạt</a:t>
            </a:r>
            <a:endParaRPr lang="en-US" altLang="en-US" sz="3375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644CAD-E244-46B8-9F16-28F79BA125FC}"/>
              </a:ext>
            </a:extLst>
          </p:cNvPr>
          <p:cNvSpPr txBox="1"/>
          <p:nvPr/>
        </p:nvSpPr>
        <p:spPr>
          <a:xfrm>
            <a:off x="1390085" y="2972988"/>
            <a:ext cx="49908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8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vi-VN" sz="3200" b="0" i="1" u="none" strike="noStrike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Tổ quốc, yêu đồng bào.</a:t>
            </a:r>
            <a:endParaRPr lang="en-US" sz="3200" b="1" kern="0" dirty="0">
              <a:solidFill>
                <a:srgbClr val="FF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pic>
        <p:nvPicPr>
          <p:cNvPr id="17" name="图片 4">
            <a:extLst>
              <a:ext uri="{FF2B5EF4-FFF2-40B4-BE49-F238E27FC236}">
                <a16:creationId xmlns:a16="http://schemas.microsoft.com/office/drawing/2014/main" id="{F2FAB0A9-C966-4AB0-BB26-FA3C0C666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6936" y="-1849260"/>
            <a:ext cx="4900773" cy="88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0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840153" y="756341"/>
            <a:ext cx="3318537" cy="10214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chiều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</a:p>
          <a:p>
            <a:pPr lvl="0">
              <a:lnSpc>
                <a:spcPct val="150000"/>
              </a:lnSpc>
              <a:defRPr/>
            </a:pP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rộng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 </a:t>
            </a:r>
            <a:r>
              <a:rPr lang="en-US" sz="21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185425" y="1350718"/>
            <a:ext cx="152272" cy="2953791"/>
            <a:chOff x="1042416" y="804672"/>
            <a:chExt cx="210312" cy="43616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422256" y="795375"/>
            <a:ext cx="1937416" cy="143408"/>
            <a:chOff x="5440680" y="1322832"/>
            <a:chExt cx="3017520" cy="195072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18"/>
          <p:cNvSpPr txBox="1">
            <a:spLocks noChangeArrowheads="1"/>
          </p:cNvSpPr>
          <p:nvPr/>
        </p:nvSpPr>
        <p:spPr bwMode="auto">
          <a:xfrm>
            <a:off x="132847" y="2391687"/>
            <a:ext cx="1051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8 ô li</a:t>
            </a:r>
          </a:p>
        </p:txBody>
      </p:sp>
      <p:sp>
        <p:nvSpPr>
          <p:cNvPr id="15" name="TextBox 18"/>
          <p:cNvSpPr txBox="1">
            <a:spLocks noChangeArrowheads="1"/>
          </p:cNvSpPr>
          <p:nvPr/>
        </p:nvSpPr>
        <p:spPr bwMode="auto">
          <a:xfrm>
            <a:off x="1675186" y="365586"/>
            <a:ext cx="15117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5 ô li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AC08CA-0477-4096-8C00-9D21E89FDA12}"/>
              </a:ext>
            </a:extLst>
          </p:cNvPr>
          <p:cNvSpPr txBox="1"/>
          <p:nvPr/>
        </p:nvSpPr>
        <p:spPr>
          <a:xfrm>
            <a:off x="4840153" y="2430589"/>
            <a:ext cx="35527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latin typeface="HP001 4 hàng" panose="020B060305030202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Y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sz="21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7" name="Group 22">
            <a:extLst>
              <a:ext uri="{FF2B5EF4-FFF2-40B4-BE49-F238E27FC236}">
                <a16:creationId xmlns:a16="http://schemas.microsoft.com/office/drawing/2014/main" id="{D51A9D28-6B61-4F8E-BD13-5422CCA3F352}"/>
              </a:ext>
            </a:extLst>
          </p:cNvPr>
          <p:cNvGrpSpPr>
            <a:grpSpLocks/>
          </p:cNvGrpSpPr>
          <p:nvPr/>
        </p:nvGrpSpPr>
        <p:grpSpPr bwMode="auto">
          <a:xfrm>
            <a:off x="1438167" y="967019"/>
            <a:ext cx="2318824" cy="3342637"/>
            <a:chOff x="5268913" y="914400"/>
            <a:chExt cx="2960687" cy="5578475"/>
          </a:xfrm>
        </p:grpSpPr>
        <p:grpSp>
          <p:nvGrpSpPr>
            <p:cNvPr id="18" name="Group 229">
              <a:extLst>
                <a:ext uri="{FF2B5EF4-FFF2-40B4-BE49-F238E27FC236}">
                  <a16:creationId xmlns:a16="http://schemas.microsoft.com/office/drawing/2014/main" id="{2EBDBC26-5C8A-4272-89A1-DE5AFC89BC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27" name="Picture 230">
                <a:extLst>
                  <a:ext uri="{FF2B5EF4-FFF2-40B4-BE49-F238E27FC236}">
                    <a16:creationId xmlns:a16="http://schemas.microsoft.com/office/drawing/2014/main" id="{99862658-75D9-4431-981B-C9887CAF5E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31" descr="y hoa">
                <a:extLst>
                  <a:ext uri="{FF2B5EF4-FFF2-40B4-BE49-F238E27FC236}">
                    <a16:creationId xmlns:a16="http://schemas.microsoft.com/office/drawing/2014/main" id="{C5AB7D1C-F317-4DF5-ADC5-ED04D09C743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9" name="Group 703">
              <a:extLst>
                <a:ext uri="{FF2B5EF4-FFF2-40B4-BE49-F238E27FC236}">
                  <a16:creationId xmlns:a16="http://schemas.microsoft.com/office/drawing/2014/main" id="{DB949890-30C8-4339-8226-401399CFA6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20" name="Arc 232">
                <a:extLst>
                  <a:ext uri="{FF2B5EF4-FFF2-40B4-BE49-F238E27FC236}">
                    <a16:creationId xmlns:a16="http://schemas.microsoft.com/office/drawing/2014/main" id="{FFC04D8F-3AD4-42B2-A0B7-F9E2D941D0C8}"/>
                  </a:ext>
                </a:extLst>
              </p:cNvPr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Arc 233">
                <a:extLst>
                  <a:ext uri="{FF2B5EF4-FFF2-40B4-BE49-F238E27FC236}">
                    <a16:creationId xmlns:a16="http://schemas.microsoft.com/office/drawing/2014/main" id="{BABBE6ED-A8A1-417C-BAD8-71476BE0D42E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Arc 234">
                <a:extLst>
                  <a:ext uri="{FF2B5EF4-FFF2-40B4-BE49-F238E27FC236}">
                    <a16:creationId xmlns:a16="http://schemas.microsoft.com/office/drawing/2014/main" id="{47436E13-84F2-4D17-92C6-D14644316372}"/>
                  </a:ext>
                </a:extLst>
              </p:cNvPr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Arc 235">
                <a:extLst>
                  <a:ext uri="{FF2B5EF4-FFF2-40B4-BE49-F238E27FC236}">
                    <a16:creationId xmlns:a16="http://schemas.microsoft.com/office/drawing/2014/main" id="{17661613-42B2-430B-A7CA-3E08FEF683C8}"/>
                  </a:ext>
                </a:extLst>
              </p:cNvPr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Line 236">
                <a:extLst>
                  <a:ext uri="{FF2B5EF4-FFF2-40B4-BE49-F238E27FC236}">
                    <a16:creationId xmlns:a16="http://schemas.microsoft.com/office/drawing/2014/main" id="{4F5AAE6F-F48E-41EF-A8A0-A7FA204A9F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Text Box 237">
                <a:extLst>
                  <a:ext uri="{FF2B5EF4-FFF2-40B4-BE49-F238E27FC236}">
                    <a16:creationId xmlns:a16="http://schemas.microsoft.com/office/drawing/2014/main" id="{D2478FC1-422E-4179-ACF0-9AB9F2D0981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6" name="Text Box 238">
                <a:extLst>
                  <a:ext uri="{FF2B5EF4-FFF2-40B4-BE49-F238E27FC236}">
                    <a16:creationId xmlns:a16="http://schemas.microsoft.com/office/drawing/2014/main" id="{7B71D35E-3435-4420-B91E-5C4FD19ADB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pic>
        <p:nvPicPr>
          <p:cNvPr id="29" name="图片 4">
            <a:extLst>
              <a:ext uri="{FF2B5EF4-FFF2-40B4-BE49-F238E27FC236}">
                <a16:creationId xmlns:a16="http://schemas.microsoft.com/office/drawing/2014/main" id="{21DC0E83-4C28-47B3-8595-24A21256B6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6936" y="-1849260"/>
            <a:ext cx="4900773" cy="88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2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22"/>
          <p:cNvGrpSpPr>
            <a:grpSpLocks/>
          </p:cNvGrpSpPr>
          <p:nvPr/>
        </p:nvGrpSpPr>
        <p:grpSpPr bwMode="auto">
          <a:xfrm>
            <a:off x="4572000" y="370588"/>
            <a:ext cx="2168191" cy="2929203"/>
            <a:chOff x="5268913" y="914400"/>
            <a:chExt cx="2960687" cy="5578475"/>
          </a:xfrm>
        </p:grpSpPr>
        <p:grpSp>
          <p:nvGrpSpPr>
            <p:cNvPr id="50" name="Group 229"/>
            <p:cNvGrpSpPr>
              <a:grpSpLocks/>
            </p:cNvGrpSpPr>
            <p:nvPr/>
          </p:nvGrpSpPr>
          <p:grpSpPr bwMode="auto">
            <a:xfrm>
              <a:off x="5268913" y="914400"/>
              <a:ext cx="2960687" cy="5578475"/>
              <a:chOff x="3257" y="864"/>
              <a:chExt cx="1823" cy="2805"/>
            </a:xfrm>
          </p:grpSpPr>
          <p:pic>
            <p:nvPicPr>
              <p:cNvPr id="59" name="Picture 23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053" t="34346" r="54736" b="20081"/>
              <a:stretch>
                <a:fillRect/>
              </a:stretch>
            </p:blipFill>
            <p:spPr bwMode="auto">
              <a:xfrm>
                <a:off x="3264" y="912"/>
                <a:ext cx="1816" cy="2736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0" name="Picture 231" descr="y ho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7" y="864"/>
                <a:ext cx="1543" cy="28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1" name="Group 703"/>
            <p:cNvGrpSpPr>
              <a:grpSpLocks/>
            </p:cNvGrpSpPr>
            <p:nvPr/>
          </p:nvGrpSpPr>
          <p:grpSpPr bwMode="auto">
            <a:xfrm>
              <a:off x="5426075" y="981496"/>
              <a:ext cx="2117725" cy="5306592"/>
              <a:chOff x="1117379" y="786578"/>
              <a:chExt cx="2118902" cy="5305798"/>
            </a:xfrm>
          </p:grpSpPr>
          <p:sp>
            <p:nvSpPr>
              <p:cNvPr id="52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Arc 233"/>
              <p:cNvSpPr>
                <a:spLocks/>
              </p:cNvSpPr>
              <p:nvPr/>
            </p:nvSpPr>
            <p:spPr bwMode="auto">
              <a:xfrm rot="11752543" flipH="1">
                <a:off x="2154553" y="3659518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Arc 234"/>
              <p:cNvSpPr>
                <a:spLocks/>
              </p:cNvSpPr>
              <p:nvPr/>
            </p:nvSpPr>
            <p:spPr bwMode="auto">
              <a:xfrm rot="5766179" flipH="1">
                <a:off x="1536451" y="1541811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Arc 235"/>
              <p:cNvSpPr>
                <a:spLocks/>
              </p:cNvSpPr>
              <p:nvPr/>
            </p:nvSpPr>
            <p:spPr bwMode="auto">
              <a:xfrm rot="18144375" flipH="1">
                <a:off x="1988506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Line 236"/>
              <p:cNvSpPr>
                <a:spLocks noChangeShapeType="1"/>
              </p:cNvSpPr>
              <p:nvPr/>
            </p:nvSpPr>
            <p:spPr bwMode="auto">
              <a:xfrm>
                <a:off x="3160039" y="1326577"/>
                <a:ext cx="0" cy="61193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472274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58" name="Text Box 238"/>
              <p:cNvSpPr txBox="1">
                <a:spLocks noChangeArrowheads="1"/>
              </p:cNvSpPr>
              <p:nvPr/>
            </p:nvSpPr>
            <p:spPr bwMode="auto">
              <a:xfrm>
                <a:off x="2900317" y="786578"/>
                <a:ext cx="335964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35" name="Group 3"/>
          <p:cNvGrpSpPr>
            <a:grpSpLocks/>
          </p:cNvGrpSpPr>
          <p:nvPr/>
        </p:nvGrpSpPr>
        <p:grpSpPr bwMode="auto">
          <a:xfrm>
            <a:off x="1133841" y="489509"/>
            <a:ext cx="2083561" cy="1995274"/>
            <a:chOff x="700314" y="1752600"/>
            <a:chExt cx="3962400" cy="4508501"/>
          </a:xfrm>
        </p:grpSpPr>
        <p:pic>
          <p:nvPicPr>
            <p:cNvPr id="3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49474" r="54736" b="20477"/>
            <a:stretch>
              <a:fillRect/>
            </a:stretch>
          </p:blipFill>
          <p:spPr bwMode="auto">
            <a:xfrm>
              <a:off x="990600" y="1752600"/>
              <a:ext cx="3570288" cy="434317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438" t="23959" r="27379" b="41666"/>
            <a:stretch>
              <a:fillRect/>
            </a:stretch>
          </p:blipFill>
          <p:spPr bwMode="auto">
            <a:xfrm>
              <a:off x="700314" y="2451100"/>
              <a:ext cx="3962400" cy="3810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8DE8B08-0E50-4EC4-BD02-FA546B0D287C}"/>
              </a:ext>
            </a:extLst>
          </p:cNvPr>
          <p:cNvSpPr txBox="1"/>
          <p:nvPr/>
        </p:nvSpPr>
        <p:spPr>
          <a:xfrm>
            <a:off x="610944" y="3603743"/>
            <a:ext cx="76718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Ư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32" name="图片 4">
            <a:extLst>
              <a:ext uri="{FF2B5EF4-FFF2-40B4-BE49-F238E27FC236}">
                <a16:creationId xmlns:a16="http://schemas.microsoft.com/office/drawing/2014/main" id="{7DAE4D55-C22D-4F29-9153-9F232CB3F2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6936" y="-1849260"/>
            <a:ext cx="4900773" cy="882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9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4EF2D27-0932-4147-8FC1-1FEFC7965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6936" y="-1849260"/>
            <a:ext cx="4900773" cy="8825324"/>
          </a:xfrm>
          <a:prstGeom prst="rect">
            <a:avLst/>
          </a:prstGeom>
        </p:spPr>
      </p:pic>
      <p:pic>
        <p:nvPicPr>
          <p:cNvPr id="6" name="videoplayback (1)">
            <a:hlinkClick r:id="" action="ppaction://media"/>
            <a:extLst>
              <a:ext uri="{FF2B5EF4-FFF2-40B4-BE49-F238E27FC236}">
                <a16:creationId xmlns:a16="http://schemas.microsoft.com/office/drawing/2014/main" id="{77299FB0-5874-41FF-A2EB-966F909975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5942"/>
          <a:stretch/>
        </p:blipFill>
        <p:spPr>
          <a:xfrm>
            <a:off x="2065998" y="1206490"/>
            <a:ext cx="4871515" cy="2954223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847ED3-377F-4693-873B-927556D0D298}"/>
              </a:ext>
            </a:extLst>
          </p:cNvPr>
          <p:cNvSpPr txBox="1"/>
          <p:nvPr/>
        </p:nvSpPr>
        <p:spPr>
          <a:xfrm>
            <a:off x="1868299" y="317351"/>
            <a:ext cx="543804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lang="en-US" sz="28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vừa)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9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3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24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8" name="Picture 2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3" t="49675" r="63365" b="20081"/>
          <a:stretch>
            <a:fillRect/>
          </a:stretch>
        </p:blipFill>
        <p:spPr bwMode="auto">
          <a:xfrm>
            <a:off x="5425771" y="1448597"/>
            <a:ext cx="1915828" cy="293138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Line 26"/>
          <p:cNvSpPr>
            <a:spLocks noChangeShapeType="1"/>
          </p:cNvSpPr>
          <p:nvPr/>
        </p:nvSpPr>
        <p:spPr bwMode="auto">
          <a:xfrm>
            <a:off x="5437671" y="2157920"/>
            <a:ext cx="1884592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70" name="Line 26"/>
          <p:cNvSpPr>
            <a:spLocks noChangeShapeType="1"/>
          </p:cNvSpPr>
          <p:nvPr/>
        </p:nvSpPr>
        <p:spPr bwMode="auto">
          <a:xfrm>
            <a:off x="5427259" y="3406474"/>
            <a:ext cx="197086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grpSp>
        <p:nvGrpSpPr>
          <p:cNvPr id="71" name="Group 722"/>
          <p:cNvGrpSpPr>
            <a:grpSpLocks/>
          </p:cNvGrpSpPr>
          <p:nvPr/>
        </p:nvGrpSpPr>
        <p:grpSpPr bwMode="auto">
          <a:xfrm>
            <a:off x="5857130" y="1868400"/>
            <a:ext cx="1319363" cy="2324602"/>
            <a:chOff x="4876800" y="381000"/>
            <a:chExt cx="2699955" cy="5959974"/>
          </a:xfrm>
        </p:grpSpPr>
        <p:pic>
          <p:nvPicPr>
            <p:cNvPr id="7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76800" y="381000"/>
              <a:ext cx="2699955" cy="595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3" name="Group 714"/>
            <p:cNvGrpSpPr>
              <a:grpSpLocks/>
            </p:cNvGrpSpPr>
            <p:nvPr/>
          </p:nvGrpSpPr>
          <p:grpSpPr bwMode="auto">
            <a:xfrm>
              <a:off x="5033214" y="449946"/>
              <a:ext cx="2255502" cy="5609387"/>
              <a:chOff x="1117379" y="482989"/>
              <a:chExt cx="2255502" cy="5609387"/>
            </a:xfrm>
          </p:grpSpPr>
          <p:sp>
            <p:nvSpPr>
              <p:cNvPr id="74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80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7082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914805" y="457200"/>
            <a:ext cx="2902214" cy="4438357"/>
            <a:chOff x="1447800" y="668956"/>
            <a:chExt cx="3200400" cy="5959475"/>
          </a:xfrm>
        </p:grpSpPr>
        <p:pic>
          <p:nvPicPr>
            <p:cNvPr id="59" name="Picture 23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053" t="34346" r="54736" b="20081"/>
            <a:stretch>
              <a:fillRect/>
            </a:stretch>
          </p:blipFill>
          <p:spPr bwMode="auto">
            <a:xfrm>
              <a:off x="1460500" y="768350"/>
              <a:ext cx="3176588" cy="581342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0" name="Group 703"/>
            <p:cNvGrpSpPr>
              <a:grpSpLocks/>
            </p:cNvGrpSpPr>
            <p:nvPr/>
          </p:nvGrpSpPr>
          <p:grpSpPr bwMode="auto">
            <a:xfrm>
              <a:off x="1604963" y="735013"/>
              <a:ext cx="2254250" cy="5610225"/>
              <a:chOff x="1117379" y="482989"/>
              <a:chExt cx="2255502" cy="5609387"/>
            </a:xfrm>
          </p:grpSpPr>
          <p:sp>
            <p:nvSpPr>
              <p:cNvPr id="61" name="Arc 232"/>
              <p:cNvSpPr>
                <a:spLocks/>
              </p:cNvSpPr>
              <p:nvPr/>
            </p:nvSpPr>
            <p:spPr bwMode="auto">
              <a:xfrm rot="4125663" flipH="1">
                <a:off x="1055385" y="1730603"/>
                <a:ext cx="543941" cy="419954"/>
              </a:xfrm>
              <a:custGeom>
                <a:avLst/>
                <a:gdLst>
                  <a:gd name="T0" fmla="*/ 2147483647 w 21600"/>
                  <a:gd name="T1" fmla="*/ 2147483647 h 34419"/>
                  <a:gd name="T2" fmla="*/ 2147483647 w 21600"/>
                  <a:gd name="T3" fmla="*/ 0 h 34419"/>
                  <a:gd name="T4" fmla="*/ 2147483647 w 21600"/>
                  <a:gd name="T5" fmla="*/ 2147483647 h 3441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4419"/>
                  <a:gd name="T11" fmla="*/ 21600 w 21600"/>
                  <a:gd name="T12" fmla="*/ 34419 h 3441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4419" fill="none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</a:path>
                  <a:path w="21600" h="34419" stroke="0" extrusionOk="0">
                    <a:moveTo>
                      <a:pt x="8873" y="34418"/>
                    </a:moveTo>
                    <a:cubicBezTo>
                      <a:pt x="3297" y="30352"/>
                      <a:pt x="0" y="23866"/>
                      <a:pt x="0" y="16966"/>
                    </a:cubicBezTo>
                    <a:cubicBezTo>
                      <a:pt x="-1" y="10348"/>
                      <a:pt x="3033" y="4096"/>
                      <a:pt x="8231" y="0"/>
                    </a:cubicBezTo>
                    <a:lnTo>
                      <a:pt x="21600" y="16966"/>
                    </a:lnTo>
                    <a:lnTo>
                      <a:pt x="8873" y="34418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Arc 233"/>
              <p:cNvSpPr>
                <a:spLocks/>
              </p:cNvSpPr>
              <p:nvPr/>
            </p:nvSpPr>
            <p:spPr bwMode="auto">
              <a:xfrm rot="11752543" flipH="1">
                <a:off x="2225006" y="3659517"/>
                <a:ext cx="489947" cy="520567"/>
              </a:xfrm>
              <a:custGeom>
                <a:avLst/>
                <a:gdLst>
                  <a:gd name="T0" fmla="*/ 0 w 29524"/>
                  <a:gd name="T1" fmla="*/ 2147483647 h 23801"/>
                  <a:gd name="T2" fmla="*/ 2147483647 w 29524"/>
                  <a:gd name="T3" fmla="*/ 2147483647 h 23801"/>
                  <a:gd name="T4" fmla="*/ 2147483647 w 29524"/>
                  <a:gd name="T5" fmla="*/ 2147483647 h 23801"/>
                  <a:gd name="T6" fmla="*/ 0 60000 65536"/>
                  <a:gd name="T7" fmla="*/ 0 60000 65536"/>
                  <a:gd name="T8" fmla="*/ 0 60000 65536"/>
                  <a:gd name="T9" fmla="*/ 0 w 29524"/>
                  <a:gd name="T10" fmla="*/ 0 h 23801"/>
                  <a:gd name="T11" fmla="*/ 29524 w 29524"/>
                  <a:gd name="T12" fmla="*/ 23801 h 23801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9524" h="23801" fill="none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</a:path>
                  <a:path w="29524" h="23801" stroke="0" extrusionOk="0">
                    <a:moveTo>
                      <a:pt x="-1" y="1505"/>
                    </a:moveTo>
                    <a:cubicBezTo>
                      <a:pt x="2523" y="510"/>
                      <a:pt x="5211" y="-1"/>
                      <a:pt x="7924" y="0"/>
                    </a:cubicBezTo>
                    <a:cubicBezTo>
                      <a:pt x="19853" y="0"/>
                      <a:pt x="29524" y="9670"/>
                      <a:pt x="29524" y="21600"/>
                    </a:cubicBezTo>
                    <a:cubicBezTo>
                      <a:pt x="29524" y="22335"/>
                      <a:pt x="29486" y="23069"/>
                      <a:pt x="29411" y="23800"/>
                    </a:cubicBezTo>
                    <a:lnTo>
                      <a:pt x="7924" y="21600"/>
                    </a:lnTo>
                    <a:lnTo>
                      <a:pt x="-1" y="1505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Arc 234"/>
              <p:cNvSpPr>
                <a:spLocks/>
              </p:cNvSpPr>
              <p:nvPr/>
            </p:nvSpPr>
            <p:spPr bwMode="auto">
              <a:xfrm rot="6285110" flipH="1">
                <a:off x="1608637" y="1541810"/>
                <a:ext cx="818036" cy="383209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Arc 235"/>
              <p:cNvSpPr>
                <a:spLocks/>
              </p:cNvSpPr>
              <p:nvPr/>
            </p:nvSpPr>
            <p:spPr bwMode="auto">
              <a:xfrm rot="18144375" flipH="1">
                <a:off x="2079335" y="5491755"/>
                <a:ext cx="818035" cy="383208"/>
              </a:xfrm>
              <a:custGeom>
                <a:avLst/>
                <a:gdLst>
                  <a:gd name="T0" fmla="*/ 2147483647 w 20988"/>
                  <a:gd name="T1" fmla="*/ 0 h 21394"/>
                  <a:gd name="T2" fmla="*/ 2147483647 w 20988"/>
                  <a:gd name="T3" fmla="*/ 2147483647 h 21394"/>
                  <a:gd name="T4" fmla="*/ 0 w 20988"/>
                  <a:gd name="T5" fmla="*/ 2147483647 h 21394"/>
                  <a:gd name="T6" fmla="*/ 0 60000 65536"/>
                  <a:gd name="T7" fmla="*/ 0 60000 65536"/>
                  <a:gd name="T8" fmla="*/ 0 60000 65536"/>
                  <a:gd name="T9" fmla="*/ 0 w 20988"/>
                  <a:gd name="T10" fmla="*/ 0 h 21394"/>
                  <a:gd name="T11" fmla="*/ 20988 w 20988"/>
                  <a:gd name="T12" fmla="*/ 21394 h 2139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0988" h="21394" fill="none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</a:path>
                  <a:path w="20988" h="21394" stroke="0" extrusionOk="0">
                    <a:moveTo>
                      <a:pt x="2973" y="-1"/>
                    </a:moveTo>
                    <a:cubicBezTo>
                      <a:pt x="11750" y="1219"/>
                      <a:pt x="18892" y="7677"/>
                      <a:pt x="20987" y="16288"/>
                    </a:cubicBezTo>
                    <a:lnTo>
                      <a:pt x="0" y="21394"/>
                    </a:lnTo>
                    <a:lnTo>
                      <a:pt x="2973" y="-1"/>
                    </a:lnTo>
                    <a:close/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Line 236"/>
              <p:cNvSpPr>
                <a:spLocks noChangeShapeType="1"/>
              </p:cNvSpPr>
              <p:nvPr/>
            </p:nvSpPr>
            <p:spPr bwMode="auto">
              <a:xfrm>
                <a:off x="3288890" y="1094922"/>
                <a:ext cx="0" cy="61193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6" name="Text Box 237"/>
              <p:cNvSpPr txBox="1">
                <a:spLocks noChangeArrowheads="1"/>
              </p:cNvSpPr>
              <p:nvPr/>
            </p:nvSpPr>
            <p:spPr bwMode="auto">
              <a:xfrm>
                <a:off x="1441092" y="1196911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67" name="Text Box 238"/>
              <p:cNvSpPr txBox="1">
                <a:spLocks noChangeArrowheads="1"/>
              </p:cNvSpPr>
              <p:nvPr/>
            </p:nvSpPr>
            <p:spPr bwMode="auto">
              <a:xfrm>
                <a:off x="3036918" y="482989"/>
                <a:ext cx="335963" cy="69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en-US" altLang="en-US" sz="2800" b="1">
                    <a:latin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81" name="Line 26"/>
            <p:cNvSpPr>
              <a:spLocks noChangeShapeType="1"/>
            </p:cNvSpPr>
            <p:nvPr/>
          </p:nvSpPr>
          <p:spPr bwMode="auto">
            <a:xfrm>
              <a:off x="1447800" y="4648200"/>
              <a:ext cx="3200400" cy="0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prstDash val="solid"/>
              <a:round/>
              <a:headEnd/>
              <a:tailEnd/>
            </a:ln>
            <a:effectLst/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FF"/>
                  </a:solidFill>
                </a:ln>
                <a:latin typeface="Arial" charset="0"/>
                <a:cs typeface="Arial" charset="0"/>
              </a:endParaRPr>
            </a:p>
          </p:txBody>
        </p:sp>
        <p:pic>
          <p:nvPicPr>
            <p:cNvPr id="82" name="Picture 231" descr="y ho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7800" y="668956"/>
              <a:ext cx="2698750" cy="5959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24815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hu 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64714" y="273386"/>
            <a:ext cx="3917806" cy="4629354"/>
          </a:xfrm>
          <a:prstGeom prst="rect">
            <a:avLst/>
          </a:prstGeom>
        </p:spPr>
      </p:pic>
      <p:sp>
        <p:nvSpPr>
          <p:cNvPr id="7" name="Google Shape;395;p38"/>
          <p:cNvSpPr txBox="1">
            <a:spLocks noGrp="1"/>
          </p:cNvSpPr>
          <p:nvPr>
            <p:ph type="title"/>
          </p:nvPr>
        </p:nvSpPr>
        <p:spPr>
          <a:xfrm>
            <a:off x="751424" y="77816"/>
            <a:ext cx="2020704" cy="5261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latin typeface="Cambria" panose="02040503050406030204" pitchFamily="18" charset="0"/>
                <a:ea typeface="Cambria" panose="02040503050406030204" pitchFamily="18" charset="0"/>
              </a:rPr>
              <a:t>Tập viết</a:t>
            </a:r>
            <a:endParaRPr sz="28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8" name="Google Shape;415;p38"/>
          <p:cNvGrpSpPr/>
          <p:nvPr/>
        </p:nvGrpSpPr>
        <p:grpSpPr>
          <a:xfrm>
            <a:off x="283010" y="53344"/>
            <a:ext cx="718475" cy="704314"/>
            <a:chOff x="-3118700" y="2365900"/>
            <a:chExt cx="741250" cy="792000"/>
          </a:xfrm>
        </p:grpSpPr>
        <p:sp>
          <p:nvSpPr>
            <p:cNvPr id="9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" name="Picture 2" descr="Cute Girl Think Stock Illustrations – 3,120 Cute Girl Think Stock  Illustrations, Vectors &amp;amp; Clipart - Dreamstime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99375" l="0" r="100000">
                        <a14:foregroundMark x1="43250" y1="50125" x2="36000" y2="44625"/>
                        <a14:foregroundMark x1="53250" y1="48375" x2="58375" y2="44625"/>
                        <a14:foregroundMark x1="51250" y1="51625" x2="44000" y2="52625"/>
                        <a14:foregroundMark x1="82125" y1="18125" x2="82500" y2="31625"/>
                        <a14:foregroundMark x1="85625" y1="19250" x2="84375" y2="21750"/>
                        <a14:foregroundMark x1="88875" y1="21000" x2="88875" y2="21000"/>
                        <a14:foregroundMark x1="90000" y1="24000" x2="90000" y2="24000"/>
                        <a14:foregroundMark x1="92875" y1="26250" x2="92875" y2="26250"/>
                        <a14:foregroundMark x1="90000" y1="29125" x2="90000" y2="29125"/>
                        <a14:foregroundMark x1="89250" y1="32250" x2="89250" y2="32250"/>
                        <a14:foregroundMark x1="76625" y1="28750" x2="76625" y2="28750"/>
                        <a14:foregroundMark x1="76375" y1="25750" x2="76375" y2="25750"/>
                        <a14:foregroundMark x1="77375" y1="23375" x2="77375" y2="23375"/>
                        <a14:foregroundMark x1="79625" y1="21875" x2="79625" y2="21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41" y="2075111"/>
            <a:ext cx="2741391" cy="274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73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r"/>
      </p:transition>
    </mc:Choice>
    <mc:Fallback xmlns="">
      <p:transition>
        <p:push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47B41CD-F871-4BD0-96EC-544A6B524F0B}:384"/>
  <p:tag name="GENSWF_ADVANCE_TIME" val="127.949"/>
  <p:tag name="ISPRING_CUSTOM_TIMING_USED" val="1"/>
  <p:tag name="ISPRING_SLIDE_INDENT_LEVEL" val="0"/>
  <p:tag name="GENSWF_SLIDE_TITLE" val="Trang mở đầu"/>
  <p:tag name="ISPRING_SLIDE_ID_2" val="{A0B3960A-4DFB-48AC-A109-9266F4C45E5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582</TotalTime>
  <Words>420</Words>
  <Application>Microsoft Office PowerPoint</Application>
  <PresentationFormat>On-screen Show (16:9)</PresentationFormat>
  <Paragraphs>90</Paragraphs>
  <Slides>22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Calibri Light</vt:lpstr>
      <vt:lpstr>Times New Roman</vt:lpstr>
      <vt:lpstr>Wingdings</vt:lpstr>
      <vt:lpstr>Calibri</vt:lpstr>
      <vt:lpstr>等线</vt:lpstr>
      <vt:lpstr>Arial</vt:lpstr>
      <vt:lpstr>Cambria</vt:lpstr>
      <vt:lpstr>HP001 5 hàng</vt:lpstr>
      <vt:lpstr>字魂17号-萌趣果冻体</vt:lpstr>
      <vt:lpstr>思源黑体 CN Bold</vt:lpstr>
      <vt:lpstr>宋体</vt:lpstr>
      <vt:lpstr>UTM Avo</vt:lpstr>
      <vt:lpstr>Arial-Rounded</vt:lpstr>
      <vt:lpstr>UTM Cookies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viết</vt:lpstr>
      <vt:lpstr>Tập viết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viết</vt:lpstr>
      <vt:lpstr>PowerPoint Presentation</vt:lpstr>
      <vt:lpstr>PowerPoint Presentation</vt:lpstr>
      <vt:lpstr>PowerPoint Presentation</vt:lpstr>
      <vt:lpstr>PowerPoint Presentation</vt:lpstr>
      <vt:lpstr>CỦNG CỐ 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 Language Grammar Rules</dc:title>
  <dc:creator>Adminstrator</dc:creator>
  <cp:lastModifiedBy>Admin</cp:lastModifiedBy>
  <cp:revision>63</cp:revision>
  <dcterms:modified xsi:type="dcterms:W3CDTF">2023-03-13T08:20:06Z</dcterms:modified>
</cp:coreProperties>
</file>