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8" r:id="rId12"/>
    <p:sldId id="264" r:id="rId13"/>
    <p:sldId id="274" r:id="rId14"/>
    <p:sldId id="266" r:id="rId15"/>
    <p:sldId id="27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116AF-C23F-45A9-A835-7783C74BE2D5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6080-3A93-475F-9069-7A1E69B3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3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5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7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2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7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A841A-29C5-4B6F-B7FB-254F76198463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1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1308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177172" y="303075"/>
            <a:ext cx="9157454" cy="1666401"/>
            <a:chOff x="418676" y="2043956"/>
            <a:chExt cx="602064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319979"/>
              <a:ext cx="523709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3" name="Text Box 1736">
            <a:extLst>
              <a:ext uri="{FF2B5EF4-FFF2-40B4-BE49-F238E27FC236}">
                <a16:creationId xmlns:a16="http://schemas.microsoft.com/office/drawing/2014/main" id="{240EB75E-5984-43C6-A38F-A783C8BD0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312" y="2615731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59C46D74-A68D-44F3-AD91-77BD8A62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572" y="3200506"/>
            <a:ext cx="976685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4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5023" y="3642077"/>
            <a:ext cx="9141681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25023" y="4679779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15247" y="1398925"/>
            <a:ext cx="9186028" cy="1666401"/>
            <a:chOff x="368719" y="2044312"/>
            <a:chExt cx="607060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4312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68719" y="2321239"/>
              <a:ext cx="532927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30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788" y="1191410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1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44" y="1199715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2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495" y="1199715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3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283" y="1191412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34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632" y="1191410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0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57143" b="59428"/>
          <a:stretch>
            <a:fillRect/>
          </a:stretch>
        </p:blipFill>
        <p:spPr bwMode="auto">
          <a:xfrm>
            <a:off x="1524000" y="609601"/>
            <a:ext cx="86868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5470" y="1912244"/>
            <a:ext cx="1508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Vườn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4476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178711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8178711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7BC8D-DC9D-4A1C-A0BC-F776FC1FF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08" y="514963"/>
            <a:ext cx="3567521" cy="3669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403" y="2233605"/>
            <a:ext cx="1801317" cy="1950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148597" y="4733068"/>
            <a:ext cx="9090778" cy="1666401"/>
            <a:chOff x="368719" y="2044312"/>
            <a:chExt cx="6070605" cy="12498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7106" b="78302"/>
            <a:stretch/>
          </p:blipFill>
          <p:spPr>
            <a:xfrm>
              <a:off x="418676" y="2044312"/>
              <a:ext cx="6020648" cy="124980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68719" y="2321239"/>
              <a:ext cx="532927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Vườn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quanh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xanh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tốt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647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559" y="3041270"/>
            <a:ext cx="84716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4016489" y="1834084"/>
            <a:ext cx="12685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405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493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Vườn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quanh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xanh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tốt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53537" y="1008454"/>
            <a:ext cx="43652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BC8D-DC9D-4A1C-A0BC-F776FC1F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988132"/>
            <a:ext cx="4195818" cy="44636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3383" y="1819275"/>
            <a:ext cx="517888" cy="3477214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930808" y="779855"/>
            <a:ext cx="3408444" cy="228599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90381" y="299536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696636" y="251398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453537" y="3240785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23274" y="357721"/>
            <a:ext cx="715443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V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Hướng dẫn viết - 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158" y="1700389"/>
            <a:ext cx="8466667" cy="476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472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334084" y="5237310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D7BC8D-DC9D-4A1C-A0BC-F776FC1F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59" y="716310"/>
            <a:ext cx="3567521" cy="3669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205" y="2435733"/>
            <a:ext cx="1801317" cy="1950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9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204457" y="545087"/>
            <a:ext cx="8244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V (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cỡ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)</a:t>
            </a:r>
            <a:endParaRPr lang="en-US" sz="32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1756" y="1447801"/>
            <a:ext cx="4993570" cy="4761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8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69457" y="-30824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944984" y="1371163"/>
            <a:ext cx="10612340" cy="1666401"/>
            <a:chOff x="369833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69833" y="2306666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C04F02-A0DE-49CD-8065-DBA6B11B7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48" y="3182079"/>
            <a:ext cx="5763624" cy="3836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923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176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68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V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933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094068" y="4672392"/>
            <a:ext cx="9141681" cy="186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V, h, y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7" y="1369875"/>
            <a:ext cx="8852654" cy="1666401"/>
            <a:chOff x="418676" y="2043956"/>
            <a:chExt cx="602064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555146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solidFill>
                    <a:srgbClr val="15015F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48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318</Words>
  <Application>Microsoft Office PowerPoint</Application>
  <PresentationFormat>Widescreen</PresentationFormat>
  <Paragraphs>54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</cp:revision>
  <dcterms:created xsi:type="dcterms:W3CDTF">2022-02-08T03:13:38Z</dcterms:created>
  <dcterms:modified xsi:type="dcterms:W3CDTF">2023-02-24T12:44:40Z</dcterms:modified>
</cp:coreProperties>
</file>