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07" r:id="rId3"/>
    <p:sldMasterId id="2147483724" r:id="rId4"/>
  </p:sldMasterIdLst>
  <p:notesMasterIdLst>
    <p:notesMasterId r:id="rId33"/>
  </p:notesMasterIdLst>
  <p:sldIdLst>
    <p:sldId id="257" r:id="rId5"/>
    <p:sldId id="2007577193" r:id="rId6"/>
    <p:sldId id="2007577194" r:id="rId7"/>
    <p:sldId id="2007577195" r:id="rId8"/>
    <p:sldId id="2007577196" r:id="rId9"/>
    <p:sldId id="2007577197" r:id="rId10"/>
    <p:sldId id="2007577202" r:id="rId11"/>
    <p:sldId id="2007577216" r:id="rId12"/>
    <p:sldId id="2007577172" r:id="rId13"/>
    <p:sldId id="2007577177" r:id="rId14"/>
    <p:sldId id="2007577204" r:id="rId15"/>
    <p:sldId id="2007577205" r:id="rId16"/>
    <p:sldId id="2007577212" r:id="rId17"/>
    <p:sldId id="2007577207" r:id="rId18"/>
    <p:sldId id="2007577206" r:id="rId19"/>
    <p:sldId id="2007577213" r:id="rId20"/>
    <p:sldId id="2007577208" r:id="rId21"/>
    <p:sldId id="2007577209" r:id="rId22"/>
    <p:sldId id="2007577210" r:id="rId23"/>
    <p:sldId id="2007577214" r:id="rId24"/>
    <p:sldId id="2007577215" r:id="rId25"/>
    <p:sldId id="2007577220" r:id="rId26"/>
    <p:sldId id="2007577149" r:id="rId27"/>
    <p:sldId id="2007577217" r:id="rId28"/>
    <p:sldId id="2007577218" r:id="rId29"/>
    <p:sldId id="2007577221" r:id="rId30"/>
    <p:sldId id="278" r:id="rId31"/>
    <p:sldId id="200757716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8000"/>
    <a:srgbClr val="002060"/>
    <a:srgbClr val="FAB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57" autoAdjust="0"/>
    <p:restoredTop sz="94364" autoAdjust="0"/>
  </p:normalViewPr>
  <p:slideViewPr>
    <p:cSldViewPr snapToGrid="0">
      <p:cViewPr varScale="1">
        <p:scale>
          <a:sx n="71" d="100"/>
          <a:sy n="71" d="100"/>
        </p:scale>
        <p:origin x="3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9AE85C78-3DD0-4759-9B11-C1ECDDA34F6C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BE27ED8-52C0-4CAC-BEF9-AB4319E92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 đố về các hiện tượng, sự vật tự nhiên nên GV dẫn dắt vào bài học luôn</a:t>
            </a:r>
          </a:p>
        </p:txBody>
      </p:sp>
    </p:spTree>
    <p:extLst>
      <p:ext uri="{BB962C8B-B14F-4D97-AF65-F5344CB8AC3E}">
        <p14:creationId xmlns:p14="http://schemas.microsoft.com/office/powerpoint/2010/main" val="176538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46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7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112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2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2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90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4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6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6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7" y="4933813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47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6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5" y="6291138"/>
            <a:ext cx="243815" cy="22449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59" y="-17314"/>
            <a:ext cx="2066466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5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2" y="-17263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8" y="247726"/>
            <a:ext cx="552642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9" name="Google Shape;249;p13"/>
          <p:cNvSpPr/>
          <p:nvPr/>
        </p:nvSpPr>
        <p:spPr>
          <a:xfrm>
            <a:off x="8634068" y="5455674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0" name="Google Shape;250;p13"/>
          <p:cNvSpPr/>
          <p:nvPr/>
        </p:nvSpPr>
        <p:spPr>
          <a:xfrm>
            <a:off x="1508735" y="6107601"/>
            <a:ext cx="1246510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1" name="Google Shape;251;p13"/>
          <p:cNvSpPr/>
          <p:nvPr/>
        </p:nvSpPr>
        <p:spPr>
          <a:xfrm>
            <a:off x="12008782" y="6457004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2" name="Google Shape;252;p13"/>
          <p:cNvSpPr/>
          <p:nvPr/>
        </p:nvSpPr>
        <p:spPr>
          <a:xfrm>
            <a:off x="1796872" y="6309581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4" name="Google Shape;254;p13"/>
          <p:cNvSpPr/>
          <p:nvPr/>
        </p:nvSpPr>
        <p:spPr>
          <a:xfrm>
            <a:off x="11548976" y="6745951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2533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9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CC5F347-5B49-4F0F-893E-3F3EABB45A5C}"/>
              </a:ext>
            </a:extLst>
          </p:cNvPr>
          <p:cNvSpPr txBox="1"/>
          <p:nvPr userDrawn="1"/>
        </p:nvSpPr>
        <p:spPr>
          <a:xfrm>
            <a:off x="9115427" y="6581001"/>
            <a:ext cx="3466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 err="1">
                <a:latin typeface="Times New Roman" panose="02020603050405020304" pitchFamily="18" charset="0"/>
              </a:rPr>
              <a:t>Hương</a:t>
            </a:r>
            <a:r>
              <a:rPr lang="en-US" altLang="zh-CN" sz="1200" i="1" dirty="0">
                <a:latin typeface="Times New Roman" panose="02020603050405020304" pitchFamily="18" charset="0"/>
              </a:rPr>
              <a:t> </a:t>
            </a:r>
            <a:r>
              <a:rPr lang="en-US" altLang="zh-CN" sz="1200" i="1" dirty="0" err="1">
                <a:latin typeface="Times New Roman" panose="02020603050405020304" pitchFamily="18" charset="0"/>
              </a:rPr>
              <a:t>Thảo</a:t>
            </a:r>
            <a:r>
              <a:rPr lang="en-US" altLang="zh-CN" sz="1200" i="1" dirty="0">
                <a:latin typeface="Times New Roman" panose="02020603050405020304" pitchFamily="18" charset="0"/>
              </a:rPr>
              <a:t>: tranthao121004@gmail.com</a:t>
            </a:r>
            <a:endParaRPr lang="zh-CN" altLang="en-US" sz="12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9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99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1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40" y="423058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7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30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0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7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9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9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4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3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0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8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3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9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99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261F69FC-138D-4EAE-8899-88C89ED6B33F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2291C2FB-7C73-4CFD-8775-64C2CBA98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6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9" r:id="rId12"/>
    <p:sldLayoutId id="214748374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0623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6" r:id="rId3"/>
    <p:sldLayoutId id="2147483738" r:id="rId4"/>
    <p:sldLayoutId id="2147483741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7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74FA68B-851B-4497-92DD-AD9676CFD6C7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AE1D1-9179-4BC2-920C-E8FFFFE35636}"/>
              </a:ext>
            </a:extLst>
          </p:cNvPr>
          <p:cNvSpPr txBox="1"/>
          <p:nvPr userDrawn="1"/>
        </p:nvSpPr>
        <p:spPr>
          <a:xfrm>
            <a:off x="9115427" y="6581001"/>
            <a:ext cx="3466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 err="1">
                <a:latin typeface="Times New Roman" panose="02020603050405020304" pitchFamily="18" charset="0"/>
              </a:rPr>
              <a:t>Hương</a:t>
            </a:r>
            <a:r>
              <a:rPr lang="en-US" altLang="zh-CN" sz="1200" i="1" dirty="0">
                <a:latin typeface="Times New Roman" panose="02020603050405020304" pitchFamily="18" charset="0"/>
              </a:rPr>
              <a:t> </a:t>
            </a:r>
            <a:r>
              <a:rPr lang="en-US" altLang="zh-CN" sz="1200" i="1" dirty="0" err="1">
                <a:latin typeface="Times New Roman" panose="02020603050405020304" pitchFamily="18" charset="0"/>
              </a:rPr>
              <a:t>Thảo</a:t>
            </a:r>
            <a:r>
              <a:rPr lang="en-US" altLang="zh-CN" sz="1200" i="1" dirty="0">
                <a:latin typeface="Times New Roman" panose="02020603050405020304" pitchFamily="18" charset="0"/>
              </a:rPr>
              <a:t>: tranthao121004@gmail.com</a:t>
            </a:r>
            <a:endParaRPr lang="zh-CN" altLang="en-US" sz="12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4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9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99" y="-94344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3645" y="238571"/>
            <a:ext cx="9386047" cy="93871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406112" y="1177285"/>
            <a:ext cx="5801115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9468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23886" y="22043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4" y="148144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850145" y="1261482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34290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3" y="2946888"/>
            <a:ext cx="6491707" cy="174670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96927" y="532813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096000" y="5189102"/>
            <a:ext cx="5703790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0CE4A-E52F-41E1-B47C-79B62A237A18}"/>
              </a:ext>
            </a:extLst>
          </p:cNvPr>
          <p:cNvSpPr txBox="1"/>
          <p:nvPr/>
        </p:nvSpPr>
        <p:spPr>
          <a:xfrm>
            <a:off x="474233" y="644797"/>
            <a:ext cx="11466755" cy="586314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khảnh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- Ừ,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(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D5AC8-4E2B-4A09-8FFE-EFAA9E7FE6AE}"/>
              </a:ext>
            </a:extLst>
          </p:cNvPr>
          <p:cNvSpPr txBox="1"/>
          <p:nvPr/>
        </p:nvSpPr>
        <p:spPr>
          <a:xfrm>
            <a:off x="4378285" y="309903"/>
            <a:ext cx="345067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</p:spTree>
    <p:extLst>
      <p:ext uri="{BB962C8B-B14F-4D97-AF65-F5344CB8AC3E}">
        <p14:creationId xmlns:p14="http://schemas.microsoft.com/office/powerpoint/2010/main" val="28535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5FEFCC-86D4-4CBF-AAB6-D762BF621FEF}"/>
              </a:ext>
            </a:extLst>
          </p:cNvPr>
          <p:cNvSpPr txBox="1"/>
          <p:nvPr/>
        </p:nvSpPr>
        <p:spPr>
          <a:xfrm>
            <a:off x="259080" y="709005"/>
            <a:ext cx="11689080" cy="59093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Ừ,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92EE8-5D00-425D-9BBA-AA37F25DD929}"/>
              </a:ext>
            </a:extLst>
          </p:cNvPr>
          <p:cNvSpPr txBox="1"/>
          <p:nvPr/>
        </p:nvSpPr>
        <p:spPr>
          <a:xfrm>
            <a:off x="4378285" y="309903"/>
            <a:ext cx="345067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AEBB48-D8FF-4FC3-8B5B-FF4055BF7F63}"/>
              </a:ext>
            </a:extLst>
          </p:cNvPr>
          <p:cNvSpPr/>
          <p:nvPr/>
        </p:nvSpPr>
        <p:spPr>
          <a:xfrm>
            <a:off x="439422" y="709005"/>
            <a:ext cx="360681" cy="3958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7EB817-AD30-442E-8981-817E2A627744}"/>
              </a:ext>
            </a:extLst>
          </p:cNvPr>
          <p:cNvSpPr/>
          <p:nvPr/>
        </p:nvSpPr>
        <p:spPr>
          <a:xfrm>
            <a:off x="396241" y="3642748"/>
            <a:ext cx="360681" cy="3958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519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2DB03B-115A-4428-8091-3ABCAE933791}"/>
              </a:ext>
            </a:extLst>
          </p:cNvPr>
          <p:cNvSpPr txBox="1"/>
          <p:nvPr/>
        </p:nvSpPr>
        <p:spPr>
          <a:xfrm>
            <a:off x="243840" y="966332"/>
            <a:ext cx="11689080" cy="440120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6473F2-0078-4131-9FDD-E2D31387EF30}"/>
              </a:ext>
            </a:extLst>
          </p:cNvPr>
          <p:cNvSpPr txBox="1"/>
          <p:nvPr/>
        </p:nvSpPr>
        <p:spPr>
          <a:xfrm>
            <a:off x="4378284" y="309903"/>
            <a:ext cx="545151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2F0E69-B008-4250-9AA7-9DE9BB6AD890}"/>
              </a:ext>
            </a:extLst>
          </p:cNvPr>
          <p:cNvSpPr/>
          <p:nvPr/>
        </p:nvSpPr>
        <p:spPr>
          <a:xfrm>
            <a:off x="543562" y="996280"/>
            <a:ext cx="391160" cy="456812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4428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FEBC73-E7F7-4ED4-B167-E8A2FA98B548}"/>
              </a:ext>
            </a:extLst>
          </p:cNvPr>
          <p:cNvSpPr txBox="1"/>
          <p:nvPr/>
        </p:nvSpPr>
        <p:spPr>
          <a:xfrm>
            <a:off x="351416" y="305571"/>
            <a:ext cx="114503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Ừ,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27EA0B-6EFA-43C6-96F2-54B96950C564}"/>
              </a:ext>
            </a:extLst>
          </p:cNvPr>
          <p:cNvSpPr/>
          <p:nvPr/>
        </p:nvSpPr>
        <p:spPr>
          <a:xfrm>
            <a:off x="645761" y="420463"/>
            <a:ext cx="360681" cy="372843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33116F-A8EC-46C5-83C2-A5FAC9303640}"/>
              </a:ext>
            </a:extLst>
          </p:cNvPr>
          <p:cNvCxnSpPr>
            <a:cxnSpLocks/>
          </p:cNvCxnSpPr>
          <p:nvPr/>
        </p:nvCxnSpPr>
        <p:spPr>
          <a:xfrm>
            <a:off x="9340721" y="739472"/>
            <a:ext cx="17334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0FC4C0-F0E1-477C-9E16-81F7FA8DFD8C}"/>
              </a:ext>
            </a:extLst>
          </p:cNvPr>
          <p:cNvSpPr txBox="1"/>
          <p:nvPr/>
        </p:nvSpPr>
        <p:spPr>
          <a:xfrm>
            <a:off x="497843" y="5057264"/>
            <a:ext cx="866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687A2-94C0-44D1-B622-38CF8D03A3CA}"/>
              </a:ext>
            </a:extLst>
          </p:cNvPr>
          <p:cNvSpPr txBox="1"/>
          <p:nvPr/>
        </p:nvSpPr>
        <p:spPr>
          <a:xfrm>
            <a:off x="175259" y="5580484"/>
            <a:ext cx="11826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2AE58-ED8E-4DAD-8B16-6CEF52D95E21}"/>
              </a:ext>
            </a:extLst>
          </p:cNvPr>
          <p:cNvCxnSpPr/>
          <p:nvPr/>
        </p:nvCxnSpPr>
        <p:spPr>
          <a:xfrm flipH="1">
            <a:off x="5516880" y="5634873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EDE755-2D35-4208-AE2D-0181341B0CE6}"/>
              </a:ext>
            </a:extLst>
          </p:cNvPr>
          <p:cNvCxnSpPr/>
          <p:nvPr/>
        </p:nvCxnSpPr>
        <p:spPr>
          <a:xfrm flipH="1">
            <a:off x="8534400" y="5669280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9FB04F-1235-401E-A6BE-D82982F7D21E}"/>
              </a:ext>
            </a:extLst>
          </p:cNvPr>
          <p:cNvCxnSpPr/>
          <p:nvPr/>
        </p:nvCxnSpPr>
        <p:spPr>
          <a:xfrm flipH="1">
            <a:off x="11932920" y="5669280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DF701-95F5-4FF3-9290-C8B52301A303}"/>
              </a:ext>
            </a:extLst>
          </p:cNvPr>
          <p:cNvGrpSpPr/>
          <p:nvPr/>
        </p:nvGrpSpPr>
        <p:grpSpPr>
          <a:xfrm>
            <a:off x="4822172" y="6138259"/>
            <a:ext cx="190500" cy="404093"/>
            <a:chOff x="4822172" y="6138259"/>
            <a:chExt cx="190500" cy="404093"/>
          </a:xfrm>
          <a:noFill/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418B4D-1C72-4120-961D-2356B956593F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023076-20BA-46C9-831B-5CF97D7ECDE6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415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01967-C4C8-4880-AB65-1071F2EE7D66}"/>
              </a:ext>
            </a:extLst>
          </p:cNvPr>
          <p:cNvSpPr txBox="1"/>
          <p:nvPr/>
        </p:nvSpPr>
        <p:spPr>
          <a:xfrm>
            <a:off x="259080" y="709005"/>
            <a:ext cx="116890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Ừ,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1AA6D-E8F9-4942-9B71-03B51B191529}"/>
              </a:ext>
            </a:extLst>
          </p:cNvPr>
          <p:cNvSpPr txBox="1"/>
          <p:nvPr/>
        </p:nvSpPr>
        <p:spPr>
          <a:xfrm>
            <a:off x="4378285" y="309903"/>
            <a:ext cx="34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ECBC0A-3D12-44DF-BA86-A819CACE0593}"/>
              </a:ext>
            </a:extLst>
          </p:cNvPr>
          <p:cNvSpPr/>
          <p:nvPr/>
        </p:nvSpPr>
        <p:spPr>
          <a:xfrm>
            <a:off x="445550" y="771568"/>
            <a:ext cx="355600" cy="343210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B5B55D-5FE2-4D59-8306-3B16684B680F}"/>
              </a:ext>
            </a:extLst>
          </p:cNvPr>
          <p:cNvSpPr/>
          <p:nvPr/>
        </p:nvSpPr>
        <p:spPr>
          <a:xfrm>
            <a:off x="412635" y="3643556"/>
            <a:ext cx="327892" cy="338948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368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Trả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0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41FEE3-5960-485A-B4E7-06BFC313F6F6}"/>
              </a:ext>
            </a:extLst>
          </p:cNvPr>
          <p:cNvSpPr txBox="1"/>
          <p:nvPr/>
        </p:nvSpPr>
        <p:spPr>
          <a:xfrm>
            <a:off x="1306475" y="297712"/>
            <a:ext cx="9775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D0C23B-E5F3-4FB2-8CD7-FCDD187A3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465" y="2326105"/>
            <a:ext cx="2986419" cy="4531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51225B-7068-4AD2-945A-98682CE23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5473" y="3070321"/>
            <a:ext cx="3240886" cy="3579157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BD95138-20A6-4612-9C78-55180105C0EB}"/>
              </a:ext>
            </a:extLst>
          </p:cNvPr>
          <p:cNvSpPr/>
          <p:nvPr/>
        </p:nvSpPr>
        <p:spPr>
          <a:xfrm>
            <a:off x="2541181" y="1584251"/>
            <a:ext cx="3912782" cy="2052084"/>
          </a:xfrm>
          <a:prstGeom prst="cloudCallout">
            <a:avLst>
              <a:gd name="adj1" fmla="val -39483"/>
              <a:gd name="adj2" fmla="val 755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14D1526B-4254-4EB0-8348-DAC05E41ACD7}"/>
              </a:ext>
            </a:extLst>
          </p:cNvPr>
          <p:cNvSpPr/>
          <p:nvPr/>
        </p:nvSpPr>
        <p:spPr>
          <a:xfrm>
            <a:off x="6453963" y="1584250"/>
            <a:ext cx="4572000" cy="1632027"/>
          </a:xfrm>
          <a:prstGeom prst="cloudCallout">
            <a:avLst>
              <a:gd name="adj1" fmla="val 16509"/>
              <a:gd name="adj2" fmla="val 774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cảm ơn 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9DC3C0-0AAD-489C-B3A4-B08A51885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6374" y="2894572"/>
            <a:ext cx="2580565" cy="3394959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7E836961-7051-457D-B794-DAA96D2F88F7}"/>
              </a:ext>
            </a:extLst>
          </p:cNvPr>
          <p:cNvSpPr/>
          <p:nvPr/>
        </p:nvSpPr>
        <p:spPr>
          <a:xfrm>
            <a:off x="2548358" y="1584251"/>
            <a:ext cx="3912782" cy="2052084"/>
          </a:xfrm>
          <a:prstGeom prst="cloudCallout">
            <a:avLst>
              <a:gd name="adj1" fmla="val -38253"/>
              <a:gd name="adj2" fmla="val 71614"/>
            </a:avLst>
          </a:prstGeom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cây cải.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29851A32-DB7D-4981-86D1-680DD135C312}"/>
              </a:ext>
            </a:extLst>
          </p:cNvPr>
          <p:cNvSpPr/>
          <p:nvPr/>
        </p:nvSpPr>
        <p:spPr>
          <a:xfrm>
            <a:off x="6335436" y="1584251"/>
            <a:ext cx="4690527" cy="1632027"/>
          </a:xfrm>
          <a:prstGeom prst="cloudCallout">
            <a:avLst>
              <a:gd name="adj1" fmla="val 16509"/>
              <a:gd name="adj2" fmla="val 77486"/>
            </a:avLst>
          </a:prstGeom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cảm ơn 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3139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D564FA-9D63-49DF-B739-03CA5286DB01}"/>
              </a:ext>
            </a:extLst>
          </p:cNvPr>
          <p:cNvSpPr txBox="1"/>
          <p:nvPr/>
        </p:nvSpPr>
        <p:spPr>
          <a:xfrm>
            <a:off x="811666" y="507742"/>
            <a:ext cx="10739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 được trời đặt tên, cái cây mảnh khảnh, lá nhỏ xíu đã giới thiệu về mình như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3B643-FE6F-4612-B4B7-51336270A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753" y="2791369"/>
            <a:ext cx="8063472" cy="3934334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F1D1985-0092-4646-BFA1-5C20794E2BED}"/>
              </a:ext>
            </a:extLst>
          </p:cNvPr>
          <p:cNvSpPr/>
          <p:nvPr/>
        </p:nvSpPr>
        <p:spPr>
          <a:xfrm>
            <a:off x="502731" y="1584960"/>
            <a:ext cx="6141910" cy="2412818"/>
          </a:xfrm>
          <a:prstGeom prst="cloudCallout">
            <a:avLst>
              <a:gd name="adj1" fmla="val 23837"/>
              <a:gd name="adj2" fmla="val 92952"/>
            </a:avLst>
          </a:prstGeom>
          <a:solidFill>
            <a:schemeClr val="accent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Thưa trời, khi nấu canh riêu cá hoặc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 cá, chả mực mà không có con thì mất cả ngon ạ.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>
            <a:extLst>
              <a:ext uri="{FF2B5EF4-FFF2-40B4-BE49-F238E27FC236}">
                <a16:creationId xmlns:a16="http://schemas.microsoft.com/office/drawing/2014/main" id="{87CF4C46-C88B-409E-9B76-10D666C2F08E}"/>
              </a:ext>
            </a:extLst>
          </p:cNvPr>
          <p:cNvGrpSpPr/>
          <p:nvPr/>
        </p:nvGrpSpPr>
        <p:grpSpPr>
          <a:xfrm>
            <a:off x="1940156" y="262870"/>
            <a:ext cx="8070118" cy="2531473"/>
            <a:chOff x="8510119" y="2192603"/>
            <a:chExt cx="8070118" cy="2491989"/>
          </a:xfrm>
        </p:grpSpPr>
        <p:sp>
          <p:nvSpPr>
            <p:cNvPr id="3" name="MH_Other_3">
              <a:extLst>
                <a:ext uri="{FF2B5EF4-FFF2-40B4-BE49-F238E27FC236}">
                  <a16:creationId xmlns:a16="http://schemas.microsoft.com/office/drawing/2014/main" id="{D9BBD921-6635-4F16-9B2F-B403798810A4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8949411" y="3220950"/>
              <a:ext cx="565090" cy="443287"/>
            </a:xfrm>
            <a:custGeom>
              <a:avLst/>
              <a:gdLst>
                <a:gd name="T0" fmla="*/ 0 w 223"/>
                <a:gd name="T1" fmla="*/ 2147483646 h 174"/>
                <a:gd name="T2" fmla="*/ 2147483646 w 223"/>
                <a:gd name="T3" fmla="*/ 2147483646 h 174"/>
                <a:gd name="T4" fmla="*/ 2147483646 w 223"/>
                <a:gd name="T5" fmla="*/ 2147483646 h 174"/>
                <a:gd name="T6" fmla="*/ 2147483646 w 223"/>
                <a:gd name="T7" fmla="*/ 2147483646 h 174"/>
                <a:gd name="T8" fmla="*/ 2147483646 w 223"/>
                <a:gd name="T9" fmla="*/ 2147483646 h 174"/>
                <a:gd name="T10" fmla="*/ 0 w 223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" h="174">
                  <a:moveTo>
                    <a:pt x="0" y="174"/>
                  </a:moveTo>
                  <a:cubicBezTo>
                    <a:pt x="12" y="127"/>
                    <a:pt x="16" y="82"/>
                    <a:pt x="16" y="34"/>
                  </a:cubicBezTo>
                  <a:cubicBezTo>
                    <a:pt x="16" y="19"/>
                    <a:pt x="84" y="31"/>
                    <a:pt x="102" y="16"/>
                  </a:cubicBezTo>
                  <a:cubicBezTo>
                    <a:pt x="120" y="0"/>
                    <a:pt x="157" y="0"/>
                    <a:pt x="162" y="12"/>
                  </a:cubicBezTo>
                  <a:cubicBezTo>
                    <a:pt x="162" y="12"/>
                    <a:pt x="172" y="78"/>
                    <a:pt x="223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" name="MH_Other_4">
              <a:extLst>
                <a:ext uri="{FF2B5EF4-FFF2-40B4-BE49-F238E27FC236}">
                  <a16:creationId xmlns:a16="http://schemas.microsoft.com/office/drawing/2014/main" id="{B7F1C28C-66DB-42F9-AC9D-1D455A529A7B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8931441" y="3210964"/>
              <a:ext cx="611017" cy="455267"/>
            </a:xfrm>
            <a:custGeom>
              <a:avLst/>
              <a:gdLst>
                <a:gd name="T0" fmla="*/ 2147483646 w 241"/>
                <a:gd name="T1" fmla="*/ 2147483646 h 179"/>
                <a:gd name="T2" fmla="*/ 2147483646 w 241"/>
                <a:gd name="T3" fmla="*/ 2147483646 h 179"/>
                <a:gd name="T4" fmla="*/ 2147483646 w 241"/>
                <a:gd name="T5" fmla="*/ 2147483646 h 179"/>
                <a:gd name="T6" fmla="*/ 2147483646 w 241"/>
                <a:gd name="T7" fmla="*/ 2147483646 h 179"/>
                <a:gd name="T8" fmla="*/ 2147483646 w 241"/>
                <a:gd name="T9" fmla="*/ 2147483646 h 179"/>
                <a:gd name="T10" fmla="*/ 2147483646 w 241"/>
                <a:gd name="T11" fmla="*/ 0 h 179"/>
                <a:gd name="T12" fmla="*/ 2147483646 w 241"/>
                <a:gd name="T13" fmla="*/ 0 h 179"/>
                <a:gd name="T14" fmla="*/ 2147483646 w 241"/>
                <a:gd name="T15" fmla="*/ 2147483646 h 179"/>
                <a:gd name="T16" fmla="*/ 2147483646 w 241"/>
                <a:gd name="T17" fmla="*/ 2147483646 h 179"/>
                <a:gd name="T18" fmla="*/ 2147483646 w 241"/>
                <a:gd name="T19" fmla="*/ 2147483646 h 179"/>
                <a:gd name="T20" fmla="*/ 2147483646 w 241"/>
                <a:gd name="T21" fmla="*/ 2147483646 h 179"/>
                <a:gd name="T22" fmla="*/ 2147483646 w 241"/>
                <a:gd name="T23" fmla="*/ 2147483646 h 179"/>
                <a:gd name="T24" fmla="*/ 2147483646 w 241"/>
                <a:gd name="T25" fmla="*/ 2147483646 h 179"/>
                <a:gd name="T26" fmla="*/ 2147483646 w 241"/>
                <a:gd name="T27" fmla="*/ 2147483646 h 179"/>
                <a:gd name="T28" fmla="*/ 2147483646 w 241"/>
                <a:gd name="T29" fmla="*/ 2147483646 h 179"/>
                <a:gd name="T30" fmla="*/ 2147483646 w 241"/>
                <a:gd name="T31" fmla="*/ 2147483646 h 179"/>
                <a:gd name="T32" fmla="*/ 2147483646 w 241"/>
                <a:gd name="T33" fmla="*/ 2147483646 h 179"/>
                <a:gd name="T34" fmla="*/ 2147483646 w 241"/>
                <a:gd name="T35" fmla="*/ 2147483646 h 179"/>
                <a:gd name="T36" fmla="*/ 2147483646 w 241"/>
                <a:gd name="T37" fmla="*/ 2147483646 h 179"/>
                <a:gd name="T38" fmla="*/ 2147483646 w 241"/>
                <a:gd name="T39" fmla="*/ 2147483646 h 179"/>
                <a:gd name="T40" fmla="*/ 0 w 241"/>
                <a:gd name="T41" fmla="*/ 2147483646 h 179"/>
                <a:gd name="T42" fmla="*/ 0 w 241"/>
                <a:gd name="T43" fmla="*/ 2147483646 h 179"/>
                <a:gd name="T44" fmla="*/ 2147483646 w 241"/>
                <a:gd name="T45" fmla="*/ 2147483646 h 179"/>
                <a:gd name="T46" fmla="*/ 2147483646 w 241"/>
                <a:gd name="T47" fmla="*/ 2147483646 h 179"/>
                <a:gd name="T48" fmla="*/ 2147483646 w 241"/>
                <a:gd name="T49" fmla="*/ 2147483646 h 179"/>
                <a:gd name="T50" fmla="*/ 2147483646 w 241"/>
                <a:gd name="T51" fmla="*/ 2147483646 h 179"/>
                <a:gd name="T52" fmla="*/ 2147483646 w 241"/>
                <a:gd name="T53" fmla="*/ 2147483646 h 1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1" h="179">
                  <a:moveTo>
                    <a:pt x="240" y="177"/>
                  </a:moveTo>
                  <a:cubicBezTo>
                    <a:pt x="236" y="172"/>
                    <a:pt x="233" y="166"/>
                    <a:pt x="230" y="160"/>
                  </a:cubicBezTo>
                  <a:cubicBezTo>
                    <a:pt x="221" y="143"/>
                    <a:pt x="213" y="126"/>
                    <a:pt x="205" y="109"/>
                  </a:cubicBezTo>
                  <a:cubicBezTo>
                    <a:pt x="196" y="89"/>
                    <a:pt x="189" y="72"/>
                    <a:pt x="184" y="56"/>
                  </a:cubicBezTo>
                  <a:cubicBezTo>
                    <a:pt x="178" y="39"/>
                    <a:pt x="172" y="20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6" y="10"/>
                    <a:pt x="168" y="19"/>
                    <a:pt x="171" y="30"/>
                  </a:cubicBezTo>
                  <a:cubicBezTo>
                    <a:pt x="173" y="39"/>
                    <a:pt x="176" y="49"/>
                    <a:pt x="179" y="58"/>
                  </a:cubicBezTo>
                  <a:cubicBezTo>
                    <a:pt x="185" y="76"/>
                    <a:pt x="191" y="94"/>
                    <a:pt x="199" y="112"/>
                  </a:cubicBezTo>
                  <a:cubicBezTo>
                    <a:pt x="206" y="129"/>
                    <a:pt x="214" y="146"/>
                    <a:pt x="223" y="164"/>
                  </a:cubicBezTo>
                  <a:cubicBezTo>
                    <a:pt x="226" y="169"/>
                    <a:pt x="228" y="174"/>
                    <a:pt x="231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41" y="179"/>
                    <a:pt x="241" y="179"/>
                    <a:pt x="241" y="179"/>
                  </a:cubicBezTo>
                  <a:lnTo>
                    <a:pt x="240" y="177"/>
                  </a:lnTo>
                  <a:close/>
                  <a:moveTo>
                    <a:pt x="23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73"/>
                    <a:pt x="15" y="110"/>
                    <a:pt x="8" y="145"/>
                  </a:cubicBezTo>
                  <a:cubicBezTo>
                    <a:pt x="6" y="155"/>
                    <a:pt x="3" y="166"/>
                    <a:pt x="0" y="17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10" y="167"/>
                    <a:pt x="12" y="156"/>
                    <a:pt x="14" y="146"/>
                  </a:cubicBezTo>
                  <a:cubicBezTo>
                    <a:pt x="21" y="110"/>
                    <a:pt x="24" y="71"/>
                    <a:pt x="23" y="31"/>
                  </a:cubicBezTo>
                  <a:lnTo>
                    <a:pt x="23" y="30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MH_Other_5">
              <a:extLst>
                <a:ext uri="{FF2B5EF4-FFF2-40B4-BE49-F238E27FC236}">
                  <a16:creationId xmlns:a16="http://schemas.microsoft.com/office/drawing/2014/main" id="{2C703453-DA12-43B0-B328-10A132868FCF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9067222" y="3252899"/>
              <a:ext cx="213657" cy="217649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6" name="MH_Other_6">
              <a:extLst>
                <a:ext uri="{FF2B5EF4-FFF2-40B4-BE49-F238E27FC236}">
                  <a16:creationId xmlns:a16="http://schemas.microsoft.com/office/drawing/2014/main" id="{9F2F78CE-0E5A-4376-86F4-6581A7CFA519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9039267" y="3274863"/>
              <a:ext cx="139775" cy="165734"/>
            </a:xfrm>
            <a:custGeom>
              <a:avLst/>
              <a:gdLst>
                <a:gd name="T0" fmla="*/ 2147483646 w 55"/>
                <a:gd name="T1" fmla="*/ 2147483646 h 65"/>
                <a:gd name="T2" fmla="*/ 2147483646 w 55"/>
                <a:gd name="T3" fmla="*/ 2147483646 h 65"/>
                <a:gd name="T4" fmla="*/ 2147483646 w 55"/>
                <a:gd name="T5" fmla="*/ 2147483646 h 65"/>
                <a:gd name="T6" fmla="*/ 0 w 55"/>
                <a:gd name="T7" fmla="*/ 0 h 65"/>
                <a:gd name="T8" fmla="*/ 2147483646 w 55"/>
                <a:gd name="T9" fmla="*/ 214748364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5">
                  <a:moveTo>
                    <a:pt x="9" y="5"/>
                  </a:moveTo>
                  <a:cubicBezTo>
                    <a:pt x="9" y="5"/>
                    <a:pt x="48" y="28"/>
                    <a:pt x="51" y="34"/>
                  </a:cubicBezTo>
                  <a:cubicBezTo>
                    <a:pt x="55" y="40"/>
                    <a:pt x="27" y="44"/>
                    <a:pt x="30" y="65"/>
                  </a:cubicBezTo>
                  <a:cubicBezTo>
                    <a:pt x="30" y="65"/>
                    <a:pt x="3" y="3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7" name="MH_Other_7">
              <a:extLst>
                <a:ext uri="{FF2B5EF4-FFF2-40B4-BE49-F238E27FC236}">
                  <a16:creationId xmlns:a16="http://schemas.microsoft.com/office/drawing/2014/main" id="{A854CD69-B827-43B7-AD75-DBD37D649761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9179041" y="3240918"/>
              <a:ext cx="129792" cy="185701"/>
            </a:xfrm>
            <a:custGeom>
              <a:avLst/>
              <a:gdLst>
                <a:gd name="T0" fmla="*/ 2147483646 w 51"/>
                <a:gd name="T1" fmla="*/ 2147483646 h 73"/>
                <a:gd name="T2" fmla="*/ 2147483646 w 51"/>
                <a:gd name="T3" fmla="*/ 2147483646 h 73"/>
                <a:gd name="T4" fmla="*/ 2147483646 w 51"/>
                <a:gd name="T5" fmla="*/ 2147483646 h 73"/>
                <a:gd name="T6" fmla="*/ 2147483646 w 51"/>
                <a:gd name="T7" fmla="*/ 0 h 73"/>
                <a:gd name="T8" fmla="*/ 2147483646 w 51"/>
                <a:gd name="T9" fmla="*/ 21474836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3">
                  <a:moveTo>
                    <a:pt x="41" y="7"/>
                  </a:moveTo>
                  <a:cubicBezTo>
                    <a:pt x="41" y="7"/>
                    <a:pt x="5" y="38"/>
                    <a:pt x="2" y="44"/>
                  </a:cubicBezTo>
                  <a:cubicBezTo>
                    <a:pt x="0" y="51"/>
                    <a:pt x="25" y="51"/>
                    <a:pt x="26" y="73"/>
                  </a:cubicBezTo>
                  <a:cubicBezTo>
                    <a:pt x="26" y="73"/>
                    <a:pt x="51" y="30"/>
                    <a:pt x="49" y="0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8" name="MH_Other_8">
              <a:extLst>
                <a:ext uri="{FF2B5EF4-FFF2-40B4-BE49-F238E27FC236}">
                  <a16:creationId xmlns:a16="http://schemas.microsoft.com/office/drawing/2014/main" id="{CEEDB22B-7E90-4A23-BC83-036E0D8FFA1A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031279" y="3230933"/>
              <a:ext cx="279550" cy="237618"/>
            </a:xfrm>
            <a:custGeom>
              <a:avLst/>
              <a:gdLst>
                <a:gd name="T0" fmla="*/ 2147483646 w 110"/>
                <a:gd name="T1" fmla="*/ 2147483646 h 93"/>
                <a:gd name="T2" fmla="*/ 2147483646 w 110"/>
                <a:gd name="T3" fmla="*/ 2147483646 h 93"/>
                <a:gd name="T4" fmla="*/ 2147483646 w 110"/>
                <a:gd name="T5" fmla="*/ 2147483646 h 93"/>
                <a:gd name="T6" fmla="*/ 2147483646 w 110"/>
                <a:gd name="T7" fmla="*/ 2147483646 h 93"/>
                <a:gd name="T8" fmla="*/ 2147483646 w 110"/>
                <a:gd name="T9" fmla="*/ 2147483646 h 93"/>
                <a:gd name="T10" fmla="*/ 2147483646 w 110"/>
                <a:gd name="T11" fmla="*/ 2147483646 h 93"/>
                <a:gd name="T12" fmla="*/ 2147483646 w 110"/>
                <a:gd name="T13" fmla="*/ 2147483646 h 93"/>
                <a:gd name="T14" fmla="*/ 0 w 110"/>
                <a:gd name="T15" fmla="*/ 2147483646 h 93"/>
                <a:gd name="T16" fmla="*/ 2147483646 w 110"/>
                <a:gd name="T17" fmla="*/ 2147483646 h 93"/>
                <a:gd name="T18" fmla="*/ 2147483646 w 110"/>
                <a:gd name="T19" fmla="*/ 2147483646 h 93"/>
                <a:gd name="T20" fmla="*/ 2147483646 w 110"/>
                <a:gd name="T21" fmla="*/ 2147483646 h 93"/>
                <a:gd name="T22" fmla="*/ 2147483646 w 110"/>
                <a:gd name="T23" fmla="*/ 2147483646 h 93"/>
                <a:gd name="T24" fmla="*/ 2147483646 w 110"/>
                <a:gd name="T25" fmla="*/ 2147483646 h 93"/>
                <a:gd name="T26" fmla="*/ 2147483646 w 110"/>
                <a:gd name="T27" fmla="*/ 2147483646 h 93"/>
                <a:gd name="T28" fmla="*/ 2147483646 w 110"/>
                <a:gd name="T29" fmla="*/ 2147483646 h 93"/>
                <a:gd name="T30" fmla="*/ 2147483646 w 110"/>
                <a:gd name="T31" fmla="*/ 2147483646 h 93"/>
                <a:gd name="T32" fmla="*/ 2147483646 w 110"/>
                <a:gd name="T33" fmla="*/ 2147483646 h 93"/>
                <a:gd name="T34" fmla="*/ 2147483646 w 110"/>
                <a:gd name="T35" fmla="*/ 2147483646 h 93"/>
                <a:gd name="T36" fmla="*/ 2147483646 w 110"/>
                <a:gd name="T37" fmla="*/ 2147483646 h 93"/>
                <a:gd name="T38" fmla="*/ 2147483646 w 110"/>
                <a:gd name="T39" fmla="*/ 2147483646 h 93"/>
                <a:gd name="T40" fmla="*/ 2147483646 w 110"/>
                <a:gd name="T41" fmla="*/ 2147483646 h 93"/>
                <a:gd name="T42" fmla="*/ 2147483646 w 110"/>
                <a:gd name="T43" fmla="*/ 2147483646 h 93"/>
                <a:gd name="T44" fmla="*/ 2147483646 w 110"/>
                <a:gd name="T45" fmla="*/ 2147483646 h 93"/>
                <a:gd name="T46" fmla="*/ 2147483646 w 110"/>
                <a:gd name="T47" fmla="*/ 2147483646 h 93"/>
                <a:gd name="T48" fmla="*/ 2147483646 w 110"/>
                <a:gd name="T49" fmla="*/ 0 h 93"/>
                <a:gd name="T50" fmla="*/ 2147483646 w 110"/>
                <a:gd name="T51" fmla="*/ 2147483646 h 93"/>
                <a:gd name="T52" fmla="*/ 2147483646 w 110"/>
                <a:gd name="T53" fmla="*/ 2147483646 h 93"/>
                <a:gd name="T54" fmla="*/ 2147483646 w 110"/>
                <a:gd name="T55" fmla="*/ 2147483646 h 93"/>
                <a:gd name="T56" fmla="*/ 2147483646 w 110"/>
                <a:gd name="T57" fmla="*/ 2147483646 h 93"/>
                <a:gd name="T58" fmla="*/ 2147483646 w 110"/>
                <a:gd name="T59" fmla="*/ 2147483646 h 93"/>
                <a:gd name="T60" fmla="*/ 2147483646 w 110"/>
                <a:gd name="T61" fmla="*/ 2147483646 h 93"/>
                <a:gd name="T62" fmla="*/ 2147483646 w 110"/>
                <a:gd name="T63" fmla="*/ 2147483646 h 93"/>
                <a:gd name="T64" fmla="*/ 2147483646 w 110"/>
                <a:gd name="T65" fmla="*/ 2147483646 h 93"/>
                <a:gd name="T66" fmla="*/ 2147483646 w 110"/>
                <a:gd name="T67" fmla="*/ 2147483646 h 93"/>
                <a:gd name="T68" fmla="*/ 2147483646 w 110"/>
                <a:gd name="T69" fmla="*/ 2147483646 h 93"/>
                <a:gd name="T70" fmla="*/ 2147483646 w 110"/>
                <a:gd name="T71" fmla="*/ 2147483646 h 93"/>
                <a:gd name="T72" fmla="*/ 2147483646 w 110"/>
                <a:gd name="T73" fmla="*/ 2147483646 h 93"/>
                <a:gd name="T74" fmla="*/ 2147483646 w 110"/>
                <a:gd name="T75" fmla="*/ 2147483646 h 93"/>
                <a:gd name="T76" fmla="*/ 2147483646 w 110"/>
                <a:gd name="T77" fmla="*/ 2147483646 h 93"/>
                <a:gd name="T78" fmla="*/ 2147483646 w 110"/>
                <a:gd name="T79" fmla="*/ 2147483646 h 93"/>
                <a:gd name="T80" fmla="*/ 2147483646 w 110"/>
                <a:gd name="T81" fmla="*/ 2147483646 h 93"/>
                <a:gd name="T82" fmla="*/ 2147483646 w 110"/>
                <a:gd name="T83" fmla="*/ 2147483646 h 93"/>
                <a:gd name="T84" fmla="*/ 2147483646 w 110"/>
                <a:gd name="T85" fmla="*/ 2147483646 h 93"/>
                <a:gd name="T86" fmla="*/ 2147483646 w 110"/>
                <a:gd name="T87" fmla="*/ 2147483646 h 93"/>
                <a:gd name="T88" fmla="*/ 2147483646 w 110"/>
                <a:gd name="T89" fmla="*/ 2147483646 h 93"/>
                <a:gd name="T90" fmla="*/ 2147483646 w 110"/>
                <a:gd name="T91" fmla="*/ 2147483646 h 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0" h="93">
                  <a:moveTo>
                    <a:pt x="57" y="51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48"/>
                    <a:pt x="54" y="47"/>
                    <a:pt x="5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0"/>
                    <a:pt x="41" y="36"/>
                    <a:pt x="33" y="31"/>
                  </a:cubicBezTo>
                  <a:cubicBezTo>
                    <a:pt x="31" y="30"/>
                    <a:pt x="30" y="29"/>
                    <a:pt x="28" y="29"/>
                  </a:cubicBezTo>
                  <a:cubicBezTo>
                    <a:pt x="23" y="26"/>
                    <a:pt x="18" y="24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19"/>
                    <a:pt x="7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4"/>
                    <a:pt x="2" y="30"/>
                    <a:pt x="4" y="36"/>
                  </a:cubicBezTo>
                  <a:cubicBezTo>
                    <a:pt x="5" y="41"/>
                    <a:pt x="7" y="47"/>
                    <a:pt x="10" y="53"/>
                  </a:cubicBezTo>
                  <a:cubicBezTo>
                    <a:pt x="13" y="58"/>
                    <a:pt x="16" y="63"/>
                    <a:pt x="20" y="69"/>
                  </a:cubicBezTo>
                  <a:cubicBezTo>
                    <a:pt x="23" y="75"/>
                    <a:pt x="27" y="80"/>
                    <a:pt x="31" y="84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78"/>
                    <a:pt x="36" y="75"/>
                    <a:pt x="37" y="72"/>
                  </a:cubicBezTo>
                  <a:cubicBezTo>
                    <a:pt x="38" y="69"/>
                    <a:pt x="40" y="66"/>
                    <a:pt x="44" y="64"/>
                  </a:cubicBezTo>
                  <a:cubicBezTo>
                    <a:pt x="46" y="62"/>
                    <a:pt x="48" y="61"/>
                    <a:pt x="51" y="60"/>
                  </a:cubicBezTo>
                  <a:cubicBezTo>
                    <a:pt x="51" y="59"/>
                    <a:pt x="52" y="59"/>
                    <a:pt x="53" y="58"/>
                  </a:cubicBezTo>
                  <a:cubicBezTo>
                    <a:pt x="54" y="57"/>
                    <a:pt x="55" y="57"/>
                    <a:pt x="56" y="56"/>
                  </a:cubicBezTo>
                  <a:cubicBezTo>
                    <a:pt x="57" y="55"/>
                    <a:pt x="57" y="54"/>
                    <a:pt x="57" y="53"/>
                  </a:cubicBezTo>
                  <a:cubicBezTo>
                    <a:pt x="58" y="53"/>
                    <a:pt x="57" y="52"/>
                    <a:pt x="57" y="51"/>
                  </a:cubicBezTo>
                  <a:close/>
                  <a:moveTo>
                    <a:pt x="50" y="54"/>
                  </a:moveTo>
                  <a:cubicBezTo>
                    <a:pt x="49" y="55"/>
                    <a:pt x="47" y="56"/>
                    <a:pt x="45" y="57"/>
                  </a:cubicBezTo>
                  <a:cubicBezTo>
                    <a:pt x="44" y="58"/>
                    <a:pt x="42" y="60"/>
                    <a:pt x="41" y="61"/>
                  </a:cubicBezTo>
                  <a:cubicBezTo>
                    <a:pt x="37" y="64"/>
                    <a:pt x="35" y="67"/>
                    <a:pt x="33" y="70"/>
                  </a:cubicBezTo>
                  <a:cubicBezTo>
                    <a:pt x="32" y="71"/>
                    <a:pt x="32" y="72"/>
                    <a:pt x="31" y="74"/>
                  </a:cubicBezTo>
                  <a:cubicBezTo>
                    <a:pt x="30" y="71"/>
                    <a:pt x="28" y="68"/>
                    <a:pt x="26" y="65"/>
                  </a:cubicBezTo>
                  <a:cubicBezTo>
                    <a:pt x="23" y="60"/>
                    <a:pt x="20" y="54"/>
                    <a:pt x="18" y="49"/>
                  </a:cubicBezTo>
                  <a:cubicBezTo>
                    <a:pt x="15" y="44"/>
                    <a:pt x="12" y="38"/>
                    <a:pt x="10" y="33"/>
                  </a:cubicBezTo>
                  <a:cubicBezTo>
                    <a:pt x="9" y="29"/>
                    <a:pt x="7" y="25"/>
                    <a:pt x="6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17" y="27"/>
                    <a:pt x="23" y="31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5" y="41"/>
                    <a:pt x="40" y="45"/>
                    <a:pt x="46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51"/>
                    <a:pt x="51" y="52"/>
                    <a:pt x="52" y="53"/>
                  </a:cubicBezTo>
                  <a:cubicBezTo>
                    <a:pt x="51" y="53"/>
                    <a:pt x="51" y="53"/>
                    <a:pt x="50" y="54"/>
                  </a:cubicBezTo>
                  <a:close/>
                  <a:moveTo>
                    <a:pt x="110" y="5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3" y="5"/>
                    <a:pt x="100" y="7"/>
                    <a:pt x="98" y="9"/>
                  </a:cubicBezTo>
                  <a:cubicBezTo>
                    <a:pt x="94" y="13"/>
                    <a:pt x="89" y="16"/>
                    <a:pt x="85" y="19"/>
                  </a:cubicBezTo>
                  <a:cubicBezTo>
                    <a:pt x="83" y="21"/>
                    <a:pt x="81" y="22"/>
                    <a:pt x="79" y="24"/>
                  </a:cubicBezTo>
                  <a:cubicBezTo>
                    <a:pt x="72" y="29"/>
                    <a:pt x="67" y="35"/>
                    <a:pt x="62" y="40"/>
                  </a:cubicBezTo>
                  <a:cubicBezTo>
                    <a:pt x="61" y="42"/>
                    <a:pt x="60" y="44"/>
                    <a:pt x="58" y="46"/>
                  </a:cubicBezTo>
                  <a:cubicBezTo>
                    <a:pt x="58" y="46"/>
                    <a:pt x="58" y="47"/>
                    <a:pt x="58" y="48"/>
                  </a:cubicBezTo>
                  <a:cubicBezTo>
                    <a:pt x="57" y="49"/>
                    <a:pt x="57" y="50"/>
                    <a:pt x="58" y="51"/>
                  </a:cubicBezTo>
                  <a:cubicBezTo>
                    <a:pt x="59" y="53"/>
                    <a:pt x="60" y="53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8" y="57"/>
                    <a:pt x="70" y="58"/>
                    <a:pt x="71" y="60"/>
                  </a:cubicBezTo>
                  <a:cubicBezTo>
                    <a:pt x="75" y="62"/>
                    <a:pt x="77" y="64"/>
                    <a:pt x="79" y="67"/>
                  </a:cubicBezTo>
                  <a:cubicBezTo>
                    <a:pt x="81" y="70"/>
                    <a:pt x="81" y="73"/>
                    <a:pt x="81" y="7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0" y="73"/>
                    <a:pt x="93" y="68"/>
                    <a:pt x="96" y="61"/>
                  </a:cubicBezTo>
                  <a:cubicBezTo>
                    <a:pt x="99" y="55"/>
                    <a:pt x="102" y="50"/>
                    <a:pt x="104" y="43"/>
                  </a:cubicBezTo>
                  <a:cubicBezTo>
                    <a:pt x="106" y="36"/>
                    <a:pt x="108" y="30"/>
                    <a:pt x="109" y="24"/>
                  </a:cubicBezTo>
                  <a:cubicBezTo>
                    <a:pt x="110" y="18"/>
                    <a:pt x="109" y="12"/>
                    <a:pt x="109" y="5"/>
                  </a:cubicBezTo>
                  <a:lnTo>
                    <a:pt x="110" y="5"/>
                  </a:lnTo>
                  <a:close/>
                  <a:moveTo>
                    <a:pt x="102" y="23"/>
                  </a:moveTo>
                  <a:cubicBezTo>
                    <a:pt x="100" y="28"/>
                    <a:pt x="98" y="34"/>
                    <a:pt x="96" y="41"/>
                  </a:cubicBezTo>
                  <a:cubicBezTo>
                    <a:pt x="94" y="46"/>
                    <a:pt x="92" y="52"/>
                    <a:pt x="89" y="58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4"/>
                    <a:pt x="86" y="66"/>
                    <a:pt x="85" y="68"/>
                  </a:cubicBezTo>
                  <a:cubicBezTo>
                    <a:pt x="84" y="67"/>
                    <a:pt x="84" y="66"/>
                    <a:pt x="83" y="65"/>
                  </a:cubicBezTo>
                  <a:cubicBezTo>
                    <a:pt x="81" y="62"/>
                    <a:pt x="78" y="59"/>
                    <a:pt x="74" y="56"/>
                  </a:cubicBezTo>
                  <a:cubicBezTo>
                    <a:pt x="72" y="55"/>
                    <a:pt x="71" y="54"/>
                    <a:pt x="69" y="53"/>
                  </a:cubicBezTo>
                  <a:cubicBezTo>
                    <a:pt x="67" y="52"/>
                    <a:pt x="66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8"/>
                    <a:pt x="65" y="46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3" y="39"/>
                    <a:pt x="78" y="34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4" y="16"/>
                    <a:pt x="100" y="12"/>
                  </a:cubicBezTo>
                  <a:cubicBezTo>
                    <a:pt x="101" y="10"/>
                    <a:pt x="103" y="9"/>
                    <a:pt x="105" y="8"/>
                  </a:cubicBezTo>
                  <a:cubicBezTo>
                    <a:pt x="104" y="13"/>
                    <a:pt x="103" y="18"/>
                    <a:pt x="102" y="23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9" name="MH_Other_9">
              <a:extLst>
                <a:ext uri="{FF2B5EF4-FFF2-40B4-BE49-F238E27FC236}">
                  <a16:creationId xmlns:a16="http://schemas.microsoft.com/office/drawing/2014/main" id="{04BF5D43-90FB-477F-B9FB-7B6D5029E498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8510119" y="3286844"/>
              <a:ext cx="8070118" cy="139774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0" name="MH_SubTitle_3">
              <a:extLst>
                <a:ext uri="{FF2B5EF4-FFF2-40B4-BE49-F238E27FC236}">
                  <a16:creationId xmlns:a16="http://schemas.microsoft.com/office/drawing/2014/main" id="{D12A56B7-22F4-43F0-87E7-AF8DFEAE552F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8679030" y="3362726"/>
              <a:ext cx="7732295" cy="1257972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pic>
          <p:nvPicPr>
            <p:cNvPr id="11" name="MH_Other_17">
              <a:extLst>
                <a:ext uri="{FF2B5EF4-FFF2-40B4-BE49-F238E27FC236}">
                  <a16:creationId xmlns:a16="http://schemas.microsoft.com/office/drawing/2014/main" id="{07474F3B-8D00-46A3-B45C-CAFA27424B01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0119" y="2192603"/>
              <a:ext cx="1673308" cy="133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47137D0-55BB-4C73-B816-E86ABC7CBC85}"/>
              </a:ext>
            </a:extLst>
          </p:cNvPr>
          <p:cNvSpPr txBox="1"/>
          <p:nvPr/>
        </p:nvSpPr>
        <p:spPr>
          <a:xfrm>
            <a:off x="2539191" y="1839962"/>
            <a:ext cx="840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9B4EEB-532B-4BD6-AB38-51A0FA6C5DD6}"/>
              </a:ext>
            </a:extLst>
          </p:cNvPr>
          <p:cNvSpPr/>
          <p:nvPr/>
        </p:nvSpPr>
        <p:spPr>
          <a:xfrm>
            <a:off x="820271" y="3223972"/>
            <a:ext cx="9996453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457200">
              <a:lnSpc>
                <a:spcPct val="120000"/>
              </a:lnSpc>
              <a:defRPr/>
            </a:pP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lẩm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4846320" y="2093976"/>
            <a:ext cx="2916936" cy="1091200"/>
          </a:xfrm>
        </p:spPr>
        <p:txBody>
          <a:bodyPr/>
          <a:lstStyle/>
          <a:p>
            <a:r>
              <a:rPr lang="en-US" sz="8800" dirty="0" err="1">
                <a:solidFill>
                  <a:srgbClr val="FFC000"/>
                </a:solidFill>
                <a:latin typeface="+mj-lt"/>
              </a:rPr>
              <a:t>Khởi</a:t>
            </a:r>
            <a:r>
              <a:rPr lang="en-US" sz="88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8800" dirty="0" err="1">
                <a:solidFill>
                  <a:srgbClr val="FFC000"/>
                </a:solidFill>
                <a:latin typeface="+mj-lt"/>
              </a:rPr>
              <a:t>động</a:t>
            </a:r>
            <a:endParaRPr lang="en-US" sz="88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1914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9F8B1B-53D4-481B-870C-9757133C7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3B99F6-948A-490B-AF14-2540FEA304E3}"/>
              </a:ext>
            </a:extLst>
          </p:cNvPr>
          <p:cNvSpPr txBox="1"/>
          <p:nvPr/>
        </p:nvSpPr>
        <p:spPr>
          <a:xfrm>
            <a:off x="776364" y="331308"/>
            <a:ext cx="9904165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967990E0-0FFA-4B67-89C5-848318392E14}"/>
              </a:ext>
            </a:extLst>
          </p:cNvPr>
          <p:cNvSpPr/>
          <p:nvPr/>
        </p:nvSpPr>
        <p:spPr>
          <a:xfrm>
            <a:off x="2545080" y="2315817"/>
            <a:ext cx="3027088" cy="1915662"/>
          </a:xfrm>
          <a:prstGeom prst="cloudCallout">
            <a:avLst>
              <a:gd name="adj1" fmla="val -22538"/>
              <a:gd name="adj2" fmla="val 9072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29ABC83-4D2D-4189-A26A-B5C4ACA69785}"/>
              </a:ext>
            </a:extLst>
          </p:cNvPr>
          <p:cNvSpPr/>
          <p:nvPr/>
        </p:nvSpPr>
        <p:spPr>
          <a:xfrm>
            <a:off x="5828841" y="1604958"/>
            <a:ext cx="3391359" cy="1295400"/>
          </a:xfrm>
          <a:prstGeom prst="cloudCallout">
            <a:avLst>
              <a:gd name="adj1" fmla="val -27508"/>
              <a:gd name="adj2" fmla="val 13778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4">
            <a:extLst>
              <a:ext uri="{FF2B5EF4-FFF2-40B4-BE49-F238E27FC236}">
                <a16:creationId xmlns:a16="http://schemas.microsoft.com/office/drawing/2014/main" id="{DA14E1E5-30E6-4DAC-948A-4DBEBBFFB839}"/>
              </a:ext>
            </a:extLst>
          </p:cNvPr>
          <p:cNvSpPr/>
          <p:nvPr/>
        </p:nvSpPr>
        <p:spPr>
          <a:xfrm>
            <a:off x="6644640" y="3637722"/>
            <a:ext cx="3403274" cy="2077278"/>
          </a:xfrm>
          <a:prstGeom prst="cloudCallout">
            <a:avLst>
              <a:gd name="adj1" fmla="val 61953"/>
              <a:gd name="adj2" fmla="val 14502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7">
            <a:extLst>
              <a:ext uri="{FF2B5EF4-FFF2-40B4-BE49-F238E27FC236}">
                <a16:creationId xmlns:a16="http://schemas.microsoft.com/office/drawing/2014/main" id="{E71EDE04-00E9-4D61-B0F3-8F1BC2851A99}"/>
              </a:ext>
            </a:extLst>
          </p:cNvPr>
          <p:cNvSpPr txBox="1"/>
          <p:nvPr/>
        </p:nvSpPr>
        <p:spPr>
          <a:xfrm>
            <a:off x="1015670" y="1257585"/>
            <a:ext cx="10160659" cy="1505220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zh-CN" alt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37">
            <a:extLst>
              <a:ext uri="{FF2B5EF4-FFF2-40B4-BE49-F238E27FC236}">
                <a16:creationId xmlns:a16="http://schemas.microsoft.com/office/drawing/2014/main" id="{3F7CACE3-09CF-4BFC-950D-A78DDA786EA6}"/>
              </a:ext>
            </a:extLst>
          </p:cNvPr>
          <p:cNvSpPr txBox="1"/>
          <p:nvPr/>
        </p:nvSpPr>
        <p:spPr>
          <a:xfrm>
            <a:off x="3939936" y="426588"/>
            <a:ext cx="33149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DB403-B7CB-447F-9C01-5FBD81B176B2}"/>
              </a:ext>
            </a:extLst>
          </p:cNvPr>
          <p:cNvSpPr txBox="1"/>
          <p:nvPr/>
        </p:nvSpPr>
        <p:spPr>
          <a:xfrm>
            <a:off x="4289253" y="2827245"/>
            <a:ext cx="261629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40A2B6-22DC-4163-9489-C010A47C164B}"/>
              </a:ext>
            </a:extLst>
          </p:cNvPr>
          <p:cNvSpPr txBox="1"/>
          <p:nvPr/>
        </p:nvSpPr>
        <p:spPr>
          <a:xfrm>
            <a:off x="851498" y="4420435"/>
            <a:ext cx="89597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40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523EA-0ED0-42E7-B6BB-D04AA7EEC7A2}"/>
              </a:ext>
            </a:extLst>
          </p:cNvPr>
          <p:cNvSpPr txBox="1"/>
          <p:nvPr/>
        </p:nvSpPr>
        <p:spPr>
          <a:xfrm>
            <a:off x="755962" y="3603190"/>
            <a:ext cx="841275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4C2E60-B304-44CE-B790-595683207156}"/>
              </a:ext>
            </a:extLst>
          </p:cNvPr>
          <p:cNvSpPr/>
          <p:nvPr/>
        </p:nvSpPr>
        <p:spPr>
          <a:xfrm>
            <a:off x="851498" y="5044128"/>
            <a:ext cx="10489004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dỏm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01967-C4C8-4880-AB65-1071F2EE7D66}"/>
              </a:ext>
            </a:extLst>
          </p:cNvPr>
          <p:cNvSpPr txBox="1"/>
          <p:nvPr/>
        </p:nvSpPr>
        <p:spPr>
          <a:xfrm>
            <a:off x="259080" y="709005"/>
            <a:ext cx="116890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Ừ,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1AA6D-E8F9-4942-9B71-03B51B191529}"/>
              </a:ext>
            </a:extLst>
          </p:cNvPr>
          <p:cNvSpPr txBox="1"/>
          <p:nvPr/>
        </p:nvSpPr>
        <p:spPr>
          <a:xfrm>
            <a:off x="4378285" y="309903"/>
            <a:ext cx="34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ECBC0A-3D12-44DF-BA86-A819CACE0593}"/>
              </a:ext>
            </a:extLst>
          </p:cNvPr>
          <p:cNvSpPr/>
          <p:nvPr/>
        </p:nvSpPr>
        <p:spPr>
          <a:xfrm>
            <a:off x="445550" y="771568"/>
            <a:ext cx="355600" cy="343210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B5B55D-5FE2-4D59-8306-3B16684B680F}"/>
              </a:ext>
            </a:extLst>
          </p:cNvPr>
          <p:cNvSpPr/>
          <p:nvPr/>
        </p:nvSpPr>
        <p:spPr>
          <a:xfrm>
            <a:off x="412635" y="3643556"/>
            <a:ext cx="327892" cy="338948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07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bản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26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33333E-6 L -4.16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B3ACAD-2111-4007-9110-789B27F9FDE0}"/>
              </a:ext>
            </a:extLst>
          </p:cNvPr>
          <p:cNvSpPr txBox="1"/>
          <p:nvPr/>
        </p:nvSpPr>
        <p:spPr>
          <a:xfrm>
            <a:off x="1057200" y="445774"/>
            <a:ext cx="1039992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DBF10-E63F-48DB-B2F1-3A9567941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" y="1411705"/>
            <a:ext cx="11048758" cy="544629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AAFB425-7EED-4356-83D7-1A64B6EB5846}"/>
              </a:ext>
            </a:extLst>
          </p:cNvPr>
          <p:cNvSpPr/>
          <p:nvPr/>
        </p:nvSpPr>
        <p:spPr>
          <a:xfrm>
            <a:off x="1534332" y="1411705"/>
            <a:ext cx="5213494" cy="2887272"/>
          </a:xfrm>
          <a:prstGeom prst="cloudCallout">
            <a:avLst>
              <a:gd name="adj1" fmla="val -7712"/>
              <a:gd name="adj2" fmla="val 6639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 Xin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</a:t>
            </a:r>
          </a:p>
        </p:txBody>
      </p:sp>
    </p:spTree>
    <p:extLst>
      <p:ext uri="{BB962C8B-B14F-4D97-AF65-F5344CB8AC3E}">
        <p14:creationId xmlns:p14="http://schemas.microsoft.com/office/powerpoint/2010/main" val="337103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4991D-EFF6-40FE-8CDE-8AB26C0C26B3}"/>
              </a:ext>
            </a:extLst>
          </p:cNvPr>
          <p:cNvSpPr txBox="1"/>
          <p:nvPr/>
        </p:nvSpPr>
        <p:spPr>
          <a:xfrm>
            <a:off x="736707" y="552261"/>
            <a:ext cx="1071858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bạn nói và đáp lời đề nghị chơi một trò chơi.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Hình ảnh Ngày Bé Trai Bé Gái Mẫu Giáo, Clipart Trẻ Em, Sáu Một, đứa Trẻ  Vector và PNG với nền trong suốt để tải xuống miễn phí">
            <a:extLst>
              <a:ext uri="{FF2B5EF4-FFF2-40B4-BE49-F238E27FC236}">
                <a16:creationId xmlns:a16="http://schemas.microsoft.com/office/drawing/2014/main" id="{6C882CFC-E2F1-4AE5-89D1-BDBB2FD5F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19" b="81719" l="0" r="99531">
                        <a14:foregroundMark x1="75313" y1="25625" x2="71875" y2="74688"/>
                        <a14:foregroundMark x1="59062" y1="38125" x2="59062" y2="40313"/>
                        <a14:foregroundMark x1="87813" y1="35781" x2="88125" y2="37031"/>
                        <a14:foregroundMark x1="96875" y1="45938" x2="94375" y2="48281"/>
                        <a14:foregroundMark x1="93594" y1="49219" x2="90313" y2="50938"/>
                        <a14:foregroundMark x1="81563" y1="50625" x2="85313" y2="51563"/>
                        <a14:foregroundMark x1="71094" y1="51406" x2="64844" y2="53438"/>
                        <a14:foregroundMark x1="64844" y1="53594" x2="59375" y2="53594"/>
                        <a14:foregroundMark x1="59375" y1="53594" x2="52812" y2="50625"/>
                        <a14:foregroundMark x1="82813" y1="78594" x2="85156" y2="77813"/>
                        <a14:foregroundMark x1="31875" y1="41094" x2="32813" y2="4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74" b="18226"/>
          <a:stretch/>
        </p:blipFill>
        <p:spPr bwMode="auto">
          <a:xfrm>
            <a:off x="3968476" y="2468115"/>
            <a:ext cx="4528226" cy="39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61875BB-EC5F-4974-9A90-1A20BFE86290}"/>
              </a:ext>
            </a:extLst>
          </p:cNvPr>
          <p:cNvSpPr/>
          <p:nvPr/>
        </p:nvSpPr>
        <p:spPr>
          <a:xfrm>
            <a:off x="8248621" y="1471918"/>
            <a:ext cx="3821459" cy="1992395"/>
          </a:xfrm>
          <a:prstGeom prst="cloudCallout">
            <a:avLst>
              <a:gd name="adj1" fmla="val -31371"/>
              <a:gd name="adj2" fmla="val 50585"/>
            </a:avLst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 chứ, mình cùng chơi nào.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6684383-8206-4916-97BB-718FD3346F81}"/>
              </a:ext>
            </a:extLst>
          </p:cNvPr>
          <p:cNvSpPr/>
          <p:nvPr/>
        </p:nvSpPr>
        <p:spPr>
          <a:xfrm>
            <a:off x="291510" y="1602253"/>
            <a:ext cx="3403790" cy="3297400"/>
          </a:xfrm>
          <a:prstGeom prst="cloudCallout">
            <a:avLst>
              <a:gd name="adj1" fmla="val 38881"/>
              <a:gd name="adj2" fmla="val 3217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 có thể chơi nhảy dây cùng tớ không?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23886" y="22043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4" y="148144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850145" y="1261482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34290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3" y="2946888"/>
            <a:ext cx="6491707" cy="174670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96927" y="532813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096000" y="5189102"/>
            <a:ext cx="5703790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690721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322196" y="2509751"/>
            <a:ext cx="57760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迷你简雪峰" panose="02010609000101010101" pitchFamily="49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迷你简雪峰" panose="02010609000101010101" pitchFamily="49" charset="-122"/>
                <a:cs typeface="+mn-cs"/>
              </a:rPr>
              <a:t>sau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迷你简雪峰" panose="02010609000101010101" pitchFamily="49" charset="-122"/>
                <a:cs typeface="+mn-cs"/>
              </a:rPr>
              <a:t>: B</a:t>
            </a:r>
            <a:r>
              <a:rPr lang="en-US" altLang="zh-CN" sz="5400" b="1" dirty="0">
                <a:latin typeface="Times New Roman" panose="02020603050405020304" pitchFamily="18" charset="0"/>
                <a:ea typeface="迷你简雪峰" panose="02010609000101010101" pitchFamily="49" charset="-122"/>
              </a:rPr>
              <a:t>ờ </a:t>
            </a:r>
            <a:r>
              <a:rPr lang="en-US" altLang="zh-CN" sz="5400" b="1" dirty="0" err="1">
                <a:latin typeface="Times New Roman" panose="02020603050405020304" pitchFamily="18" charset="0"/>
                <a:ea typeface="迷你简雪峰" panose="02010609000101010101" pitchFamily="49" charset="-122"/>
              </a:rPr>
              <a:t>tre</a:t>
            </a:r>
            <a:r>
              <a:rPr lang="en-US" altLang="zh-CN" sz="5400" b="1" dirty="0">
                <a:latin typeface="Times New Roman" panose="02020603050405020304" pitchFamily="18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latin typeface="Times New Roman" panose="02020603050405020304" pitchFamily="18" charset="0"/>
                <a:ea typeface="迷你简雪峰" panose="02010609000101010101" pitchFamily="49" charset="-122"/>
              </a:rPr>
              <a:t>đón</a:t>
            </a:r>
            <a:r>
              <a:rPr lang="en-US" altLang="zh-CN" sz="5400" b="1" dirty="0">
                <a:latin typeface="Times New Roman" panose="02020603050405020304" pitchFamily="18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latin typeface="Times New Roman" panose="02020603050405020304" pitchFamily="18" charset="0"/>
                <a:ea typeface="迷你简雪峰" panose="02010609000101010101" pitchFamily="49" charset="-122"/>
              </a:rPr>
              <a:t>khách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迷你简雪峰" panose="0201060900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hẹn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0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E883B8-AF2E-4634-A394-7869962FA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65" y="1846231"/>
            <a:ext cx="3276634" cy="4628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CF3512-9F6F-4DFF-BFA5-EAA9F6BFB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1" y="1880391"/>
            <a:ext cx="3433237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0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C0FD-9462-4125-98E8-F1853B27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56" y="675423"/>
            <a:ext cx="7842862" cy="143883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C5E75F-E306-4058-8A07-0E2053F3A621}"/>
              </a:ext>
            </a:extLst>
          </p:cNvPr>
          <p:cNvSpPr txBox="1">
            <a:spLocks/>
          </p:cNvSpPr>
          <p:nvPr/>
        </p:nvSpPr>
        <p:spPr>
          <a:xfrm>
            <a:off x="3528240" y="2114258"/>
            <a:ext cx="4598894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15370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C0FD-9462-4125-98E8-F1853B27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92" y="1001466"/>
            <a:ext cx="8656320" cy="817200"/>
          </a:xfrm>
        </p:spPr>
        <p:txBody>
          <a:bodyPr/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C5E75F-E306-4058-8A07-0E2053F3A621}"/>
              </a:ext>
            </a:extLst>
          </p:cNvPr>
          <p:cNvSpPr txBox="1">
            <a:spLocks/>
          </p:cNvSpPr>
          <p:nvPr/>
        </p:nvSpPr>
        <p:spPr>
          <a:xfrm>
            <a:off x="2550906" y="1976459"/>
            <a:ext cx="6767457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4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C0FD-9462-4125-98E8-F1853B27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889" y="1059280"/>
            <a:ext cx="9759696" cy="817200"/>
          </a:xfrm>
        </p:spPr>
        <p:txBody>
          <a:bodyPr/>
          <a:lstStyle/>
          <a:p>
            <a:pPr algn="l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C5E75F-E306-4058-8A07-0E2053F3A621}"/>
              </a:ext>
            </a:extLst>
          </p:cNvPr>
          <p:cNvSpPr txBox="1">
            <a:spLocks/>
          </p:cNvSpPr>
          <p:nvPr/>
        </p:nvSpPr>
        <p:spPr>
          <a:xfrm>
            <a:off x="3370730" y="2213576"/>
            <a:ext cx="545054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endParaRPr lang="en-US" sz="4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FE3E902-DB3E-4B60-A54B-65BE1BCA9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270" y="817233"/>
            <a:ext cx="8763001" cy="1450131"/>
          </a:xfrm>
        </p:spPr>
        <p:txBody>
          <a:bodyPr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14A7683-43EA-4D05-9518-9272B955779D}"/>
              </a:ext>
            </a:extLst>
          </p:cNvPr>
          <p:cNvSpPr txBox="1">
            <a:spLocks/>
          </p:cNvSpPr>
          <p:nvPr/>
        </p:nvSpPr>
        <p:spPr>
          <a:xfrm>
            <a:off x="3155577" y="2611800"/>
            <a:ext cx="4879032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endParaRPr lang="en-US" sz="4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3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6796" y="678530"/>
            <a:ext cx="8153303" cy="10237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57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SỰ TÍCH CÂY THÌ LÀ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796976" y="1747499"/>
            <a:ext cx="9333123" cy="59540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ts val="3492"/>
              </a:lnSpc>
            </a:pP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kể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rau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mà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.</a:t>
            </a:r>
            <a:endParaRPr lang="vi-VN" sz="32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580284" y="2897881"/>
            <a:ext cx="11012132" cy="249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57" y="2607582"/>
            <a:ext cx="8466667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10E9963-4395-4467-83B2-7E07DF640666}"/>
              </a:ext>
            </a:extLst>
          </p:cNvPr>
          <p:cNvSpPr txBox="1"/>
          <p:nvPr/>
        </p:nvSpPr>
        <p:spPr>
          <a:xfrm>
            <a:off x="849299" y="609708"/>
            <a:ext cx="16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 11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07D3B02-C21E-4970-8EA0-4F2473D3D47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654" y="1181864"/>
            <a:ext cx="947322" cy="5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1987</Words>
  <Application>Microsoft Office PowerPoint</Application>
  <PresentationFormat>Widescreen</PresentationFormat>
  <Paragraphs>159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等线</vt:lpstr>
      <vt:lpstr>等线 Light</vt:lpstr>
      <vt:lpstr>Arial</vt:lpstr>
      <vt:lpstr>Calibri</vt:lpstr>
      <vt:lpstr>Calibri Light</vt:lpstr>
      <vt:lpstr>Chewy</vt:lpstr>
      <vt:lpstr>Comfortaa</vt:lpstr>
      <vt:lpstr>Delius Unicase</vt:lpstr>
      <vt:lpstr>HP001 4 hàng</vt:lpstr>
      <vt:lpstr>Kalam</vt:lpstr>
      <vt:lpstr>Montserrat</vt:lpstr>
      <vt:lpstr>Times New Roman</vt:lpstr>
      <vt:lpstr>UTM Avo</vt:lpstr>
      <vt:lpstr>UTM Cookies</vt:lpstr>
      <vt:lpstr>Wingdings</vt:lpstr>
      <vt:lpstr>1_Office Theme</vt:lpstr>
      <vt:lpstr>1_Doodle Sketchbook by Slidesgo</vt:lpstr>
      <vt:lpstr>3_Office 主题​​</vt:lpstr>
      <vt:lpstr>Office 主题</vt:lpstr>
      <vt:lpstr>PowerPoint Presentation</vt:lpstr>
      <vt:lpstr>Khởi động</vt:lpstr>
      <vt:lpstr>PowerPoint Presentation</vt:lpstr>
      <vt:lpstr>Bài trước  em học là bài gì?  </vt:lpstr>
      <vt:lpstr>Khủng long thường sống ở đâu?                                                 </vt:lpstr>
      <vt:lpstr>Khủng long có còn tồn tại không?</vt:lpstr>
      <vt:lpstr>Cao gầy nhỏ trông có vẻ yếu ớt là nghĩa của từ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136</cp:revision>
  <dcterms:created xsi:type="dcterms:W3CDTF">2021-08-01T02:14:29Z</dcterms:created>
  <dcterms:modified xsi:type="dcterms:W3CDTF">2023-02-24T12:42:20Z</dcterms:modified>
</cp:coreProperties>
</file>