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07" r:id="rId3"/>
    <p:sldMasterId id="2147483719" r:id="rId4"/>
    <p:sldMasterId id="2147483724" r:id="rId5"/>
  </p:sldMasterIdLst>
  <p:notesMasterIdLst>
    <p:notesMasterId r:id="rId36"/>
  </p:notesMasterIdLst>
  <p:sldIdLst>
    <p:sldId id="2007577187" r:id="rId6"/>
    <p:sldId id="2007577193" r:id="rId7"/>
    <p:sldId id="2007577194" r:id="rId8"/>
    <p:sldId id="2007577195" r:id="rId9"/>
    <p:sldId id="2007577196" r:id="rId10"/>
    <p:sldId id="2007577197" r:id="rId11"/>
    <p:sldId id="2007577188" r:id="rId12"/>
    <p:sldId id="2007577177" r:id="rId13"/>
    <p:sldId id="2007577180" r:id="rId14"/>
    <p:sldId id="356" r:id="rId15"/>
    <p:sldId id="2007577097" r:id="rId16"/>
    <p:sldId id="2007577181" r:id="rId17"/>
    <p:sldId id="2007577096" r:id="rId18"/>
    <p:sldId id="2007577184" r:id="rId19"/>
    <p:sldId id="2007577189" r:id="rId20"/>
    <p:sldId id="397" r:id="rId21"/>
    <p:sldId id="2007577200" r:id="rId22"/>
    <p:sldId id="367" r:id="rId23"/>
    <p:sldId id="2007577201" r:id="rId24"/>
    <p:sldId id="2007577190" r:id="rId25"/>
    <p:sldId id="2007577191" r:id="rId26"/>
    <p:sldId id="328" r:id="rId27"/>
    <p:sldId id="312" r:id="rId28"/>
    <p:sldId id="2007577192" r:id="rId29"/>
    <p:sldId id="2007577162" r:id="rId30"/>
    <p:sldId id="2007577144" r:id="rId31"/>
    <p:sldId id="2007577161" r:id="rId32"/>
    <p:sldId id="2007577186" r:id="rId33"/>
    <p:sldId id="278" r:id="rId34"/>
    <p:sldId id="20075771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8000"/>
    <a:srgbClr val="002060"/>
    <a:srgbClr val="FA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7" autoAdjust="0"/>
    <p:restoredTop sz="94364" autoAdjust="0"/>
  </p:normalViewPr>
  <p:slideViewPr>
    <p:cSldViewPr snapToGrid="0">
      <p:cViewPr varScale="1">
        <p:scale>
          <a:sx n="71" d="100"/>
          <a:sy n="71" d="100"/>
        </p:scale>
        <p:origin x="330"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9AE85C78-3DD0-4759-9B11-C1ECDDA34F6C}" type="datetimeFigureOut">
              <a:rPr lang="en-US" smtClean="0"/>
              <a:pPr/>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DBE27ED8-52C0-4CAC-BEF9-AB4319E927C6}" type="slidenum">
              <a:rPr lang="en-US" smtClean="0"/>
              <a:pPr/>
              <a:t>‹#›</a:t>
            </a:fld>
            <a:endParaRPr lang="en-US"/>
          </a:p>
        </p:txBody>
      </p:sp>
    </p:spTree>
    <p:extLst>
      <p:ext uri="{BB962C8B-B14F-4D97-AF65-F5344CB8AC3E}">
        <p14:creationId xmlns:p14="http://schemas.microsoft.com/office/powerpoint/2010/main" val="9262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đố về các hiện tượng, sự vật tự nhiên nên GV dẫn dắt vào bài học luôn</a:t>
            </a:r>
          </a:p>
        </p:txBody>
      </p:sp>
    </p:spTree>
    <p:extLst>
      <p:ext uri="{BB962C8B-B14F-4D97-AF65-F5344CB8AC3E}">
        <p14:creationId xmlns:p14="http://schemas.microsoft.com/office/powerpoint/2010/main" val="176538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656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2214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6289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72541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17859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55425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16</a:t>
            </a:fld>
            <a:endParaRPr lang="vi-VN"/>
          </a:p>
        </p:txBody>
      </p:sp>
    </p:spTree>
    <p:extLst>
      <p:ext uri="{BB962C8B-B14F-4D97-AF65-F5344CB8AC3E}">
        <p14:creationId xmlns:p14="http://schemas.microsoft.com/office/powerpoint/2010/main" val="3416133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1F69FC-138D-4EAE-8899-88C89ED6B33F}"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234478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145504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4062569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grpSp>
        <p:nvGrpSpPr>
          <p:cNvPr id="43" name="Google Shape;43;p3"/>
          <p:cNvGrpSpPr/>
          <p:nvPr/>
        </p:nvGrpSpPr>
        <p:grpSpPr>
          <a:xfrm>
            <a:off x="2704351" y="225052"/>
            <a:ext cx="6961088"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3" name="Google Shape;83;p3"/>
          <p:cNvSpPr txBox="1">
            <a:spLocks noGrp="1"/>
          </p:cNvSpPr>
          <p:nvPr>
            <p:ph type="title"/>
          </p:nvPr>
        </p:nvSpPr>
        <p:spPr>
          <a:xfrm>
            <a:off x="4354183" y="3140167"/>
            <a:ext cx="3483600"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38779" y="2048951"/>
            <a:ext cx="2314400"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54216" y="3996233"/>
            <a:ext cx="3483600"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6411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51100"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51100"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51100"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12095"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11962"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11962"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73090"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72957"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72957"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34084"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34086"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34086"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9217" y="4933813"/>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2" name="Google Shape;242;p13"/>
          <p:cNvSpPr/>
          <p:nvPr/>
        </p:nvSpPr>
        <p:spPr>
          <a:xfrm rot="-5400000" flipH="1">
            <a:off x="10595647" y="4860659"/>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3" name="Google Shape;243;p13"/>
          <p:cNvSpPr/>
          <p:nvPr/>
        </p:nvSpPr>
        <p:spPr>
          <a:xfrm rot="5400000">
            <a:off x="-54486"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4" name="Google Shape;244;p13"/>
          <p:cNvSpPr/>
          <p:nvPr/>
        </p:nvSpPr>
        <p:spPr>
          <a:xfrm rot="5400000">
            <a:off x="1149485" y="6291138"/>
            <a:ext cx="243815" cy="22449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5" name="Google Shape;245;p13"/>
          <p:cNvSpPr/>
          <p:nvPr/>
        </p:nvSpPr>
        <p:spPr>
          <a:xfrm rot="10800000" flipH="1">
            <a:off x="10125559" y="-17314"/>
            <a:ext cx="2066466"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6" name="Google Shape;246;p13"/>
          <p:cNvSpPr/>
          <p:nvPr/>
        </p:nvSpPr>
        <p:spPr>
          <a:xfrm rot="10800000" flipH="1">
            <a:off x="11530265" y="1313227"/>
            <a:ext cx="279853"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7" name="Google Shape;247;p13"/>
          <p:cNvSpPr/>
          <p:nvPr/>
        </p:nvSpPr>
        <p:spPr>
          <a:xfrm rot="10800000" flipH="1">
            <a:off x="-13902"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8" name="Google Shape;248;p13"/>
          <p:cNvSpPr/>
          <p:nvPr/>
        </p:nvSpPr>
        <p:spPr>
          <a:xfrm rot="10800000" flipH="1">
            <a:off x="588468" y="247726"/>
            <a:ext cx="552642"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49" name="Google Shape;249;p13"/>
          <p:cNvSpPr/>
          <p:nvPr/>
        </p:nvSpPr>
        <p:spPr>
          <a:xfrm>
            <a:off x="8634068" y="5455674"/>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0" name="Google Shape;250;p13"/>
          <p:cNvSpPr/>
          <p:nvPr/>
        </p:nvSpPr>
        <p:spPr>
          <a:xfrm>
            <a:off x="1508735" y="6107601"/>
            <a:ext cx="1246510"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1" name="Google Shape;251;p13"/>
          <p:cNvSpPr/>
          <p:nvPr/>
        </p:nvSpPr>
        <p:spPr>
          <a:xfrm>
            <a:off x="12008782" y="6457004"/>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2" name="Google Shape;252;p13"/>
          <p:cNvSpPr/>
          <p:nvPr/>
        </p:nvSpPr>
        <p:spPr>
          <a:xfrm>
            <a:off x="1796872" y="6309581"/>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3" name="Google Shape;253;p13"/>
          <p:cNvSpPr/>
          <p:nvPr/>
        </p:nvSpPr>
        <p:spPr>
          <a:xfrm>
            <a:off x="2219663"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54" name="Google Shape;254;p13"/>
          <p:cNvSpPr/>
          <p:nvPr/>
        </p:nvSpPr>
        <p:spPr>
          <a:xfrm>
            <a:off x="11548976" y="6745951"/>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25330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latin typeface="Times New Roman" panose="02020603050405020304" pitchFamily="18" charset="0"/>
            </a:endParaRPr>
          </a:p>
        </p:txBody>
      </p:sp>
    </p:spTree>
    <p:extLst>
      <p:ext uri="{BB962C8B-B14F-4D97-AF65-F5344CB8AC3E}">
        <p14:creationId xmlns:p14="http://schemas.microsoft.com/office/powerpoint/2010/main" val="422999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sp>
        <p:nvSpPr>
          <p:cNvPr id="14" name="TextBox 13">
            <a:extLst>
              <a:ext uri="{FF2B5EF4-FFF2-40B4-BE49-F238E27FC236}">
                <a16:creationId xmlns:a16="http://schemas.microsoft.com/office/drawing/2014/main" id="{ECC5F347-5B49-4F0F-893E-3F3EABB45A5C}"/>
              </a:ext>
            </a:extLst>
          </p:cNvPr>
          <p:cNvSpPr txBox="1"/>
          <p:nvPr userDrawn="1"/>
        </p:nvSpPr>
        <p:spPr>
          <a:xfrm>
            <a:off x="9115427" y="6581001"/>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4167295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469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164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990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1"/>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40" y="423058"/>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2"/>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7" y="6557732"/>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307251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1F69FC-138D-4EAE-8899-88C89ED6B33F}"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1558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15531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73782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15077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93724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820171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49062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30841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360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4309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7312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F69FC-138D-4EAE-8899-88C89ED6B33F}"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38849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5010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spTree>
    <p:extLst>
      <p:ext uri="{BB962C8B-B14F-4D97-AF65-F5344CB8AC3E}">
        <p14:creationId xmlns:p14="http://schemas.microsoft.com/office/powerpoint/2010/main" val="4278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27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261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0760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769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0796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1645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1F69FC-138D-4EAE-8899-88C89ED6B33F}"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864125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3538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9380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4283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839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629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3997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1F69FC-138D-4EAE-8899-88C89ED6B33F}"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997357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1F69FC-138D-4EAE-8899-88C89ED6B33F}"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67814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F69FC-138D-4EAE-8899-88C89ED6B33F}"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3314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075563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475739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4.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4.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261F69FC-138D-4EAE-8899-88C89ED6B33F}" type="datetimeFigureOut">
              <a:rPr lang="en-US" smtClean="0"/>
              <a:pPr/>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2291C2FB-7C73-4CFD-8775-64C2CBA98210}" type="slidenum">
              <a:rPr lang="en-US" smtClean="0"/>
              <a:pPr/>
              <a:t>‹#›</a:t>
            </a:fld>
            <a:endParaRPr lang="en-US"/>
          </a:p>
        </p:txBody>
      </p:sp>
    </p:spTree>
    <p:extLst>
      <p:ext uri="{BB962C8B-B14F-4D97-AF65-F5344CB8AC3E}">
        <p14:creationId xmlns:p14="http://schemas.microsoft.com/office/powerpoint/2010/main" val="227066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9" r:id="rId12"/>
    <p:sldLayoutId id="2147483740"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920623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36" r:id="rId3"/>
    <p:sldLayoutId id="2147483737" r:id="rId4"/>
    <p:sldLayoutId id="2147483738" r:id="rId5"/>
    <p:sldLayoutId id="2147483741" r:id="rId6"/>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FDED92B-7180-4E8E-9FA1-47FFA8006457}" type="datetimeFigureOut">
              <a:rPr lang="zh-CN" altLang="en-US" smtClean="0">
                <a:solidFill>
                  <a:prstClr val="black">
                    <a:tint val="75000"/>
                  </a:prstClr>
                </a:solidFill>
              </a:rPr>
              <a:pPr defTabSz="914400"/>
              <a:t>2023/2/4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B11227F-0E14-47DF-A00B-C9B5FCB87C35}"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6362710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ndParaRPr>
            </a:p>
          </p:txBody>
        </p:sp>
      </p:grpSp>
      <p:sp>
        <p:nvSpPr>
          <p:cNvPr id="320" name="TextBox 319">
            <a:extLst>
              <a:ext uri="{FF2B5EF4-FFF2-40B4-BE49-F238E27FC236}">
                <a16:creationId xmlns:a16="http://schemas.microsoft.com/office/drawing/2014/main" id="{BB0FED28-6436-4ADA-ACAC-A607235AB97E}"/>
              </a:ext>
            </a:extLst>
          </p:cNvPr>
          <p:cNvSpPr txBox="1"/>
          <p:nvPr userDrawn="1"/>
        </p:nvSpPr>
        <p:spPr>
          <a:xfrm>
            <a:off x="9142109" y="6616098"/>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17123464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74FA68B-851B-4497-92DD-AD9676CFD6C7}" type="datetimeFigureOut">
              <a:rPr lang="zh-CN" altLang="en-US" smtClean="0"/>
              <a:pPr/>
              <a:t>2023/2/4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1FF504A-745A-48EA-80ED-493236BBE933}" type="slidenum">
              <a:rPr lang="zh-CN" altLang="en-US" smtClean="0"/>
              <a:pPr/>
              <a:t>‹#›</a:t>
            </a:fld>
            <a:endParaRPr lang="zh-CN" altLang="en-US"/>
          </a:p>
        </p:txBody>
      </p:sp>
      <p:sp>
        <p:nvSpPr>
          <p:cNvPr id="7" name="TextBox 6">
            <a:extLst>
              <a:ext uri="{FF2B5EF4-FFF2-40B4-BE49-F238E27FC236}">
                <a16:creationId xmlns:a16="http://schemas.microsoft.com/office/drawing/2014/main" id="{A60AE1D1-9179-4BC2-920C-E8FFFFE35636}"/>
              </a:ext>
            </a:extLst>
          </p:cNvPr>
          <p:cNvSpPr txBox="1"/>
          <p:nvPr userDrawn="1"/>
        </p:nvSpPr>
        <p:spPr>
          <a:xfrm>
            <a:off x="9115427" y="6581001"/>
            <a:ext cx="3466366" cy="276999"/>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35522417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microsoft.com/office/2007/relationships/hdphoto" Target="../media/hdphoto4.wdp"/><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2.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7.xml"/><Relationship Id="rId7" Type="http://schemas.microsoft.com/office/2007/relationships/hdphoto" Target="../media/hdphoto4.wdp"/><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6.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ags" Target="../tags/tag7.xml"/><Relationship Id="rId6" Type="http://schemas.microsoft.com/office/2007/relationships/hdphoto" Target="../media/hdphoto6.wdp"/><Relationship Id="rId5" Type="http://schemas.openxmlformats.org/officeDocument/2006/relationships/image" Target="../media/image38.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microsoft.com/office/2007/relationships/hdphoto" Target="../media/hdphoto4.wdp"/><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emf"/><Relationship Id="rId1" Type="http://schemas.openxmlformats.org/officeDocument/2006/relationships/slideLayout" Target="../slideLayouts/slideLayout16.xml"/><Relationship Id="rId6" Type="http://schemas.openxmlformats.org/officeDocument/2006/relationships/image" Target="../media/image47.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56857" y="2392039"/>
            <a:ext cx="3037420" cy="3406060"/>
          </a:xfrm>
          <a:prstGeom prst="rect">
            <a:avLst/>
          </a:prstGeom>
          <a:noFill/>
        </p:spPr>
        <p:txBody>
          <a:bodyPr wrap="square" lIns="121917" tIns="60958" rIns="121917" bIns="60958" rtlCol="0">
            <a:spAutoFit/>
          </a:bodyPr>
          <a:lstStyle/>
          <a:p>
            <a:pPr algn="ctr" defTabSz="1219170">
              <a:buClr>
                <a:srgbClr val="000000"/>
              </a:buClr>
              <a:defRPr/>
            </a:pPr>
            <a:r>
              <a:rPr lang="en-US" sz="5300" kern="0" dirty="0">
                <a:solidFill>
                  <a:srgbClr val="FB5B53"/>
                </a:solidFill>
                <a:latin typeface="UTM Cookies" panose="02040603050506020204" pitchFamily="18" charset="0"/>
                <a:cs typeface="Arial"/>
                <a:sym typeface="Arial"/>
              </a:rPr>
              <a:t>VẺ</a:t>
            </a:r>
          </a:p>
          <a:p>
            <a:pPr algn="ctr" defTabSz="1219170">
              <a:buClr>
                <a:srgbClr val="000000"/>
              </a:buClr>
              <a:defRPr/>
            </a:pPr>
            <a:r>
              <a:rPr lang="en-US" sz="5300" dirty="0">
                <a:solidFill>
                  <a:srgbClr val="FB5B53"/>
                </a:solidFill>
                <a:latin typeface="UTM Cookies" panose="02040603050506020204" pitchFamily="18" charset="0"/>
              </a:rPr>
              <a:t>ĐẸP</a:t>
            </a:r>
          </a:p>
          <a:p>
            <a:pPr algn="ctr" defTabSz="1219170">
              <a:buClr>
                <a:srgbClr val="000000"/>
              </a:buClr>
              <a:defRPr/>
            </a:pPr>
            <a:r>
              <a:rPr lang="en-US" sz="5300" kern="0" dirty="0">
                <a:solidFill>
                  <a:srgbClr val="FB5B53"/>
                </a:solidFill>
                <a:latin typeface="UTM Cookies" panose="02040603050506020204" pitchFamily="18" charset="0"/>
                <a:cs typeface="Arial"/>
                <a:sym typeface="Arial"/>
              </a:rPr>
              <a:t>QUANH</a:t>
            </a:r>
          </a:p>
          <a:p>
            <a:pPr algn="ctr" defTabSz="1219170">
              <a:buClr>
                <a:srgbClr val="000000"/>
              </a:buClr>
              <a:defRPr/>
            </a:pPr>
            <a:r>
              <a:rPr lang="en-US" sz="5300" dirty="0">
                <a:solidFill>
                  <a:srgbClr val="FB5B53"/>
                </a:solidFill>
                <a:latin typeface="UTM Cookies" panose="02040603050506020204" pitchFamily="18" charset="0"/>
              </a:rPr>
              <a:t>EM</a:t>
            </a:r>
            <a:endParaRPr lang="en-US" sz="5300" kern="0" dirty="0">
              <a:solidFill>
                <a:srgbClr val="FB5B53"/>
              </a:solidFill>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3"/>
          <a:srcRect l="3453" t="1466"/>
          <a:stretch/>
        </p:blipFill>
        <p:spPr>
          <a:xfrm>
            <a:off x="3863690" y="1761564"/>
            <a:ext cx="6413664" cy="4800010"/>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DD6DA71-DC06-4C54-A644-E610350464FA}"/>
              </a:ext>
            </a:extLst>
          </p:cNvPr>
          <p:cNvSpPr txBox="1"/>
          <p:nvPr/>
        </p:nvSpPr>
        <p:spPr>
          <a:xfrm>
            <a:off x="2653463" y="553662"/>
            <a:ext cx="9538537" cy="800215"/>
          </a:xfrm>
          <a:prstGeom prst="rect">
            <a:avLst/>
          </a:prstGeom>
          <a:noFill/>
        </p:spPr>
        <p:txBody>
          <a:bodyPr wrap="square" lIns="121917" tIns="60958" rIns="121917" bIns="60958" rtlCol="0">
            <a:spAutoFit/>
          </a:bodyPr>
          <a:lstStyle/>
          <a:p>
            <a:pPr algn="ctr"/>
            <a:r>
              <a:rPr lang="vi-VN" sz="4400" dirty="0">
                <a:solidFill>
                  <a:schemeClr val="bg1"/>
                </a:solidFill>
                <a:latin typeface="UTM Cookies" panose="02040603050506020204" pitchFamily="18" charset="0"/>
              </a:rPr>
              <a:t>GIỌT NƯỚC VÀ BIỂN LỚN</a:t>
            </a:r>
            <a:endParaRPr lang="en-US" sz="4400" dirty="0">
              <a:solidFill>
                <a:schemeClr val="bg1"/>
              </a:solidFill>
              <a:latin typeface="UTM Cookies" panose="02040603050506020204" pitchFamily="18" charset="0"/>
            </a:endParaRPr>
          </a:p>
        </p:txBody>
      </p:sp>
      <p:grpSp>
        <p:nvGrpSpPr>
          <p:cNvPr id="6" name="Group 5">
            <a:extLst>
              <a:ext uri="{FF2B5EF4-FFF2-40B4-BE49-F238E27FC236}">
                <a16:creationId xmlns:a16="http://schemas.microsoft.com/office/drawing/2014/main" id="{EBD683E6-E402-4D5A-97E9-2A2E6357056D}"/>
              </a:ext>
            </a:extLst>
          </p:cNvPr>
          <p:cNvGrpSpPr/>
          <p:nvPr/>
        </p:nvGrpSpPr>
        <p:grpSpPr>
          <a:xfrm>
            <a:off x="844089" y="553662"/>
            <a:ext cx="2868706" cy="943848"/>
            <a:chOff x="369343" y="617893"/>
            <a:chExt cx="1613647" cy="707886"/>
          </a:xfrm>
        </p:grpSpPr>
        <p:sp>
          <p:nvSpPr>
            <p:cNvPr id="7" name="TextBox 6">
              <a:extLst>
                <a:ext uri="{FF2B5EF4-FFF2-40B4-BE49-F238E27FC236}">
                  <a16:creationId xmlns:a16="http://schemas.microsoft.com/office/drawing/2014/main" id="{1E34D613-42CC-4DAB-A0C8-FE93A6ECC6D4}"/>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00" dirty="0">
                  <a:solidFill>
                    <a:schemeClr val="accent1">
                      <a:lumMod val="50000"/>
                    </a:schemeClr>
                  </a:solidFill>
                  <a:latin typeface="UTM Cookies" panose="02040603050506020204" pitchFamily="18" charset="0"/>
                </a:rPr>
                <a:t>5</a:t>
              </a:r>
            </a:p>
          </p:txBody>
        </p:sp>
        <p:sp>
          <p:nvSpPr>
            <p:cNvPr id="9" name="TextBox 8">
              <a:extLst>
                <a:ext uri="{FF2B5EF4-FFF2-40B4-BE49-F238E27FC236}">
                  <a16:creationId xmlns:a16="http://schemas.microsoft.com/office/drawing/2014/main" id="{97C0CA0A-AD65-48C5-946E-C224B646AF84}"/>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00" dirty="0">
                  <a:solidFill>
                    <a:schemeClr val="accent1"/>
                  </a:solidFill>
                  <a:latin typeface="UTM Cookies" panose="02040603050506020204" pitchFamily="18" charset="0"/>
                </a:rPr>
                <a:t>5</a:t>
              </a:r>
            </a:p>
          </p:txBody>
        </p:sp>
      </p:grpSp>
      <p:pic>
        <p:nvPicPr>
          <p:cNvPr id="10" name="Picture 9">
            <a:extLst>
              <a:ext uri="{FF2B5EF4-FFF2-40B4-BE49-F238E27FC236}">
                <a16:creationId xmlns:a16="http://schemas.microsoft.com/office/drawing/2014/main" id="{69445398-1597-4FA9-8A08-D901AB984382}"/>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322883" y="1639346"/>
            <a:ext cx="947322" cy="520389"/>
          </a:xfrm>
          <a:prstGeom prst="rect">
            <a:avLst/>
          </a:prstGeom>
        </p:spPr>
      </p:pic>
    </p:spTree>
    <p:extLst>
      <p:ext uri="{BB962C8B-B14F-4D97-AF65-F5344CB8AC3E}">
        <p14:creationId xmlns:p14="http://schemas.microsoft.com/office/powerpoint/2010/main" val="1808117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F9714CC-3E70-43E6-A2BF-7036E4AC139A}"/>
              </a:ext>
            </a:extLst>
          </p:cNvPr>
          <p:cNvSpPr/>
          <p:nvPr/>
        </p:nvSpPr>
        <p:spPr>
          <a:xfrm>
            <a:off x="3805067" y="1237628"/>
            <a:ext cx="2503210" cy="3621441"/>
          </a:xfrm>
          <a:prstGeom prst="rect">
            <a:avLst/>
          </a:prstGeom>
        </p:spPr>
        <p:txBody>
          <a:bodyPr wrap="square">
            <a:spAutoFit/>
          </a:bodyPr>
          <a:lstStyle/>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Mưa rơi</a:t>
            </a:r>
          </a:p>
          <a:p>
            <a:pPr marL="44450" marR="0" lvl="0" indent="0" defTabSz="914400" rtl="0" eaLnBrk="1" fontAlgn="auto" latinLnBrk="0" hangingPunct="1">
              <a:lnSpc>
                <a:spcPct val="13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 rơi.</a:t>
            </a:r>
          </a:p>
        </p:txBody>
      </p:sp>
      <p:cxnSp>
        <p:nvCxnSpPr>
          <p:cNvPr id="39" name="Straight Connector 38">
            <a:extLst>
              <a:ext uri="{FF2B5EF4-FFF2-40B4-BE49-F238E27FC236}">
                <a16:creationId xmlns:a16="http://schemas.microsoft.com/office/drawing/2014/main" id="{925F6479-9683-47DE-A80C-2A295305C767}"/>
              </a:ext>
            </a:extLst>
          </p:cNvPr>
          <p:cNvCxnSpPr>
            <a:cxnSpLocks/>
          </p:cNvCxnSpPr>
          <p:nvPr/>
        </p:nvCxnSpPr>
        <p:spPr>
          <a:xfrm flipH="1">
            <a:off x="4907294" y="146455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83D8B0D-4918-4D57-852B-93812739008E}"/>
              </a:ext>
            </a:extLst>
          </p:cNvPr>
          <p:cNvCxnSpPr>
            <a:cxnSpLocks/>
          </p:cNvCxnSpPr>
          <p:nvPr/>
        </p:nvCxnSpPr>
        <p:spPr>
          <a:xfrm flipH="1">
            <a:off x="5886929" y="296412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86147A-3DFB-4AA2-825C-0C83C9AF8D49}"/>
              </a:ext>
            </a:extLst>
          </p:cNvPr>
          <p:cNvCxnSpPr>
            <a:cxnSpLocks/>
          </p:cNvCxnSpPr>
          <p:nvPr/>
        </p:nvCxnSpPr>
        <p:spPr>
          <a:xfrm flipH="1">
            <a:off x="5882819" y="2216332"/>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B3F4B6-D2C2-4F1A-87F6-3335DD196B00}"/>
              </a:ext>
            </a:extLst>
          </p:cNvPr>
          <p:cNvCxnSpPr>
            <a:cxnSpLocks/>
          </p:cNvCxnSpPr>
          <p:nvPr/>
        </p:nvCxnSpPr>
        <p:spPr>
          <a:xfrm flipH="1">
            <a:off x="6256352" y="146455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E3EE9E8-D714-425F-B3BF-BC808DE1CA62}"/>
              </a:ext>
            </a:extLst>
          </p:cNvPr>
          <p:cNvGrpSpPr/>
          <p:nvPr/>
        </p:nvGrpSpPr>
        <p:grpSpPr>
          <a:xfrm>
            <a:off x="5459264" y="4389533"/>
            <a:ext cx="185015" cy="353729"/>
            <a:chOff x="8719213" y="2921749"/>
            <a:chExt cx="141062" cy="353729"/>
          </a:xfrm>
        </p:grpSpPr>
        <p:cxnSp>
          <p:nvCxnSpPr>
            <p:cNvPr id="44" name="Straight Connector 43">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D43338A-5C72-463F-AAE5-0C8178DF294D}"/>
              </a:ext>
            </a:extLst>
          </p:cNvPr>
          <p:cNvCxnSpPr>
            <a:cxnSpLocks/>
          </p:cNvCxnSpPr>
          <p:nvPr/>
        </p:nvCxnSpPr>
        <p:spPr>
          <a:xfrm flipH="1">
            <a:off x="5596884" y="367736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A21965B-2E65-4950-809E-7FF10B272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783" y="1464555"/>
            <a:ext cx="406360" cy="384000"/>
          </a:xfrm>
          <a:prstGeom prst="rect">
            <a:avLst/>
          </a:prstGeom>
        </p:spPr>
      </p:pic>
      <p:cxnSp>
        <p:nvCxnSpPr>
          <p:cNvPr id="12" name="Straight Connector 11">
            <a:extLst>
              <a:ext uri="{FF2B5EF4-FFF2-40B4-BE49-F238E27FC236}">
                <a16:creationId xmlns:a16="http://schemas.microsoft.com/office/drawing/2014/main" id="{9D43338A-5C72-463F-AAE5-0C8178DF294D}"/>
              </a:ext>
            </a:extLst>
          </p:cNvPr>
          <p:cNvCxnSpPr>
            <a:cxnSpLocks/>
          </p:cNvCxnSpPr>
          <p:nvPr/>
        </p:nvCxnSpPr>
        <p:spPr>
          <a:xfrm flipH="1">
            <a:off x="4679436" y="434182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up)">
                                      <p:cBhvr>
                                        <p:cTn id="10" dur="500"/>
                                        <p:tgtEl>
                                          <p:spTgt spid="41"/>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500"/>
                                        <p:tgtEl>
                                          <p:spTgt spid="42"/>
                                        </p:tgtEl>
                                      </p:cBhvr>
                                    </p:animEffect>
                                  </p:childTnLst>
                                </p:cTn>
                              </p:par>
                              <p:par>
                                <p:cTn id="14" presetID="22" presetClass="entr" presetSubtype="1"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par>
                                <p:cTn id="17" presetID="22" presetClass="entr" presetSubtype="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10"/>
                                        <p:tgtEl>
                                          <p:spTgt spid="40"/>
                                        </p:tgtEl>
                                      </p:cBhvr>
                                    </p:animEffect>
                                    <p:set>
                                      <p:cBhvr>
                                        <p:cTn id="32" dur="1" fill="hold">
                                          <p:stCondLst>
                                            <p:cond delay="9"/>
                                          </p:stCondLst>
                                        </p:cTn>
                                        <p:tgtEl>
                                          <p:spTgt spid="40"/>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10"/>
                                        <p:tgtEl>
                                          <p:spTgt spid="41"/>
                                        </p:tgtEl>
                                      </p:cBhvr>
                                    </p:animEffect>
                                    <p:set>
                                      <p:cBhvr>
                                        <p:cTn id="35" dur="1" fill="hold">
                                          <p:stCondLst>
                                            <p:cond delay="9"/>
                                          </p:stCondLst>
                                        </p:cTn>
                                        <p:tgtEl>
                                          <p:spTgt spid="41"/>
                                        </p:tgtEl>
                                        <p:attrNameLst>
                                          <p:attrName>style.visibility</p:attrName>
                                        </p:attrNameLst>
                                      </p:cBhvr>
                                      <p:to>
                                        <p:strVal val="hidden"/>
                                      </p:to>
                                    </p:set>
                                  </p:childTnLst>
                                </p:cTn>
                              </p:par>
                              <p:par>
                                <p:cTn id="36" presetID="4" presetClass="exit" presetSubtype="32" fill="hold" nodeType="withEffect">
                                  <p:stCondLst>
                                    <p:cond delay="0"/>
                                  </p:stCondLst>
                                  <p:childTnLst>
                                    <p:animEffect transition="out" filter="box(out)">
                                      <p:cBhvr>
                                        <p:cTn id="37" dur="10"/>
                                        <p:tgtEl>
                                          <p:spTgt spid="42"/>
                                        </p:tgtEl>
                                      </p:cBhvr>
                                    </p:animEffect>
                                    <p:set>
                                      <p:cBhvr>
                                        <p:cTn id="38" dur="1" fill="hold">
                                          <p:stCondLst>
                                            <p:cond delay="9"/>
                                          </p:stCondLst>
                                        </p:cTn>
                                        <p:tgtEl>
                                          <p:spTgt spid="42"/>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10"/>
                                        <p:tgtEl>
                                          <p:spTgt spid="47"/>
                                        </p:tgtEl>
                                      </p:cBhvr>
                                    </p:animEffect>
                                    <p:set>
                                      <p:cBhvr>
                                        <p:cTn id="41" dur="1" fill="hold">
                                          <p:stCondLst>
                                            <p:cond delay="9"/>
                                          </p:stCondLst>
                                        </p:cTn>
                                        <p:tgtEl>
                                          <p:spTgt spid="47"/>
                                        </p:tgtEl>
                                        <p:attrNameLst>
                                          <p:attrName>style.visibility</p:attrName>
                                        </p:attrNameLst>
                                      </p:cBhvr>
                                      <p:to>
                                        <p:strVal val="hidden"/>
                                      </p:to>
                                    </p:set>
                                  </p:childTnLst>
                                </p:cTn>
                              </p:par>
                              <p:par>
                                <p:cTn id="42" presetID="4" presetClass="exit" presetSubtype="32" fill="hold" nodeType="withEffect">
                                  <p:stCondLst>
                                    <p:cond delay="0"/>
                                  </p:stCondLst>
                                  <p:childTnLst>
                                    <p:animEffect transition="out" filter="box(out)">
                                      <p:cBhvr>
                                        <p:cTn id="43" dur="10"/>
                                        <p:tgtEl>
                                          <p:spTgt spid="43"/>
                                        </p:tgtEl>
                                      </p:cBhvr>
                                    </p:animEffect>
                                    <p:set>
                                      <p:cBhvr>
                                        <p:cTn id="44" dur="1" fill="hold">
                                          <p:stCondLst>
                                            <p:cond delay="9"/>
                                          </p:stCondLst>
                                        </p:cTn>
                                        <p:tgtEl>
                                          <p:spTgt spid="43"/>
                                        </p:tgtEl>
                                        <p:attrNameLst>
                                          <p:attrName>style.visibility</p:attrName>
                                        </p:attrNameLst>
                                      </p:cBhvr>
                                      <p:to>
                                        <p:strVal val="hidden"/>
                                      </p:to>
                                    </p:set>
                                  </p:childTnLst>
                                </p:cTn>
                              </p:par>
                              <p:par>
                                <p:cTn id="45" presetID="4" presetClass="exit" presetSubtype="32" fill="hold" nodeType="withEffect">
                                  <p:stCondLst>
                                    <p:cond delay="0"/>
                                  </p:stCondLst>
                                  <p:childTnLst>
                                    <p:animEffect transition="out" filter="box(out)">
                                      <p:cBhvr>
                                        <p:cTn id="46" dur="10"/>
                                        <p:tgtEl>
                                          <p:spTgt spid="39"/>
                                        </p:tgtEl>
                                      </p:cBhvr>
                                    </p:animEffect>
                                    <p:set>
                                      <p:cBhvr>
                                        <p:cTn id="47" dur="1" fill="hold">
                                          <p:stCondLst>
                                            <p:cond delay="9"/>
                                          </p:stCondLst>
                                        </p:cTn>
                                        <p:tgtEl>
                                          <p:spTgt spid="39"/>
                                        </p:tgtEl>
                                        <p:attrNameLst>
                                          <p:attrName>style.visibility</p:attrName>
                                        </p:attrNameLst>
                                      </p:cBhvr>
                                      <p:to>
                                        <p:strVal val="hidden"/>
                                      </p:to>
                                    </p:set>
                                  </p:childTnLst>
                                </p:cTn>
                              </p:par>
                              <p:par>
                                <p:cTn id="48" presetID="4" presetClass="exit" presetSubtype="32" fill="hold" nodeType="withEffect">
                                  <p:stCondLst>
                                    <p:cond delay="0"/>
                                  </p:stCondLst>
                                  <p:childTnLst>
                                    <p:animEffect transition="out" filter="box(out)">
                                      <p:cBhvr>
                                        <p:cTn id="49" dur="10"/>
                                        <p:tgtEl>
                                          <p:spTgt spid="12"/>
                                        </p:tgtEl>
                                      </p:cBhvr>
                                    </p:animEffect>
                                    <p:set>
                                      <p:cBhvr>
                                        <p:cTn id="5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CA1E5A-BFC8-4195-999F-937C708F72FD}"/>
              </a:ext>
            </a:extLst>
          </p:cNvPr>
          <p:cNvSpPr txBox="1"/>
          <p:nvPr/>
        </p:nvSpPr>
        <p:spPr>
          <a:xfrm>
            <a:off x="3394986" y="811570"/>
            <a:ext cx="4795365" cy="3046988"/>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C0B124EF-F8DF-4FF9-AE27-02ED4050027B}"/>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79687" y="959808"/>
            <a:ext cx="384000" cy="384000"/>
          </a:xfrm>
          <a:prstGeom prst="rect">
            <a:avLst/>
          </a:prstGeom>
        </p:spPr>
      </p:pic>
      <p:cxnSp>
        <p:nvCxnSpPr>
          <p:cNvPr id="11" name="Straight Connector 10">
            <a:extLst>
              <a:ext uri="{FF2B5EF4-FFF2-40B4-BE49-F238E27FC236}">
                <a16:creationId xmlns:a16="http://schemas.microsoft.com/office/drawing/2014/main" id="{FBE15094-742C-4E76-8E95-953C96073C42}"/>
              </a:ext>
            </a:extLst>
          </p:cNvPr>
          <p:cNvCxnSpPr/>
          <p:nvPr/>
        </p:nvCxnSpPr>
        <p:spPr>
          <a:xfrm>
            <a:off x="3589493" y="2898788"/>
            <a:ext cx="859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1AE171-F8E6-4D9E-8FF2-2BC70C29E3A1}"/>
              </a:ext>
            </a:extLst>
          </p:cNvPr>
          <p:cNvSpPr txBox="1"/>
          <p:nvPr/>
        </p:nvSpPr>
        <p:spPr>
          <a:xfrm>
            <a:off x="742717" y="4441357"/>
            <a:ext cx="1362545"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ED94AD69-AD2F-4DFA-9FB7-685E988638A3}"/>
              </a:ext>
            </a:extLst>
          </p:cNvPr>
          <p:cNvSpPr txBox="1"/>
          <p:nvPr/>
        </p:nvSpPr>
        <p:spPr>
          <a:xfrm>
            <a:off x="1974209" y="4448866"/>
            <a:ext cx="4200938"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theo</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đ</a:t>
            </a: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ư</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ờng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vò</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9AF68532-9041-4BAF-BE09-B23E433BB0BB}"/>
              </a:ext>
            </a:extLst>
          </p:cNvPr>
          <p:cNvSpPr txBox="1"/>
          <p:nvPr/>
        </p:nvSpPr>
        <p:spPr>
          <a:xfrm>
            <a:off x="859536" y="5313036"/>
            <a:ext cx="7168896"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Dòng</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quê</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mềm</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mại</a:t>
            </a:r>
            <a:r>
              <a:rPr kumimoji="0" lang="en-US" sz="3200" b="1" i="0" u="none" strike="noStrike" kern="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id="{983D8B0D-4918-4D57-852B-93812739008E}"/>
              </a:ext>
            </a:extLst>
          </p:cNvPr>
          <p:cNvCxnSpPr>
            <a:cxnSpLocks/>
          </p:cNvCxnSpPr>
          <p:nvPr/>
        </p:nvCxnSpPr>
        <p:spPr>
          <a:xfrm flipH="1">
            <a:off x="6470123" y="25584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86147A-3DFB-4AA2-825C-0C83C9AF8D49}"/>
              </a:ext>
            </a:extLst>
          </p:cNvPr>
          <p:cNvCxnSpPr>
            <a:cxnSpLocks/>
          </p:cNvCxnSpPr>
          <p:nvPr/>
        </p:nvCxnSpPr>
        <p:spPr>
          <a:xfrm flipH="1">
            <a:off x="7206135" y="182151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B3F4B6-D2C2-4F1A-87F6-3335DD196B00}"/>
              </a:ext>
            </a:extLst>
          </p:cNvPr>
          <p:cNvCxnSpPr>
            <a:cxnSpLocks/>
          </p:cNvCxnSpPr>
          <p:nvPr/>
        </p:nvCxnSpPr>
        <p:spPr>
          <a:xfrm flipH="1">
            <a:off x="6502771" y="110366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E3EE9E8-D714-425F-B3BF-BC808DE1CA62}"/>
              </a:ext>
            </a:extLst>
          </p:cNvPr>
          <p:cNvGrpSpPr/>
          <p:nvPr/>
        </p:nvGrpSpPr>
        <p:grpSpPr>
          <a:xfrm>
            <a:off x="7316994" y="3246551"/>
            <a:ext cx="185015" cy="353729"/>
            <a:chOff x="8719213" y="2921749"/>
            <a:chExt cx="141062" cy="353729"/>
          </a:xfrm>
        </p:grpSpPr>
        <p:cxnSp>
          <p:nvCxnSpPr>
            <p:cNvPr id="19" name="Straight Connector 18">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1" name="Picture 2" descr="Phong Cách Cuộc Sống: Tại sao các con sông đều uốn khúc mà không chảy theo  một đường thẳng?">
            <a:extLst>
              <a:ext uri="{FF2B5EF4-FFF2-40B4-BE49-F238E27FC236}">
                <a16:creationId xmlns:a16="http://schemas.microsoft.com/office/drawing/2014/main" id="{CB04C3CC-0428-417C-9C06-BC139FB690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656" y="3465576"/>
            <a:ext cx="3566827" cy="267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22" presetClass="entr" presetSubtype="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B112206-ED64-4D1E-B6BA-F7E6EA120618}"/>
              </a:ext>
            </a:extLst>
          </p:cNvPr>
          <p:cNvSpPr txBox="1"/>
          <p:nvPr/>
        </p:nvSpPr>
        <p:spPr>
          <a:xfrm>
            <a:off x="3686252" y="665689"/>
            <a:ext cx="4795365" cy="2958502"/>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pic>
        <p:nvPicPr>
          <p:cNvPr id="25" name="Picture 24">
            <a:extLst>
              <a:ext uri="{FF2B5EF4-FFF2-40B4-BE49-F238E27FC236}">
                <a16:creationId xmlns:a16="http://schemas.microsoft.com/office/drawing/2014/main" id="{6090A0BA-877E-4150-AE1E-9D79E72BF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2209" y="833040"/>
            <a:ext cx="384000" cy="384000"/>
          </a:xfrm>
          <a:prstGeom prst="rect">
            <a:avLst/>
          </a:prstGeom>
        </p:spPr>
      </p:pic>
      <p:cxnSp>
        <p:nvCxnSpPr>
          <p:cNvPr id="26" name="Straight Connector 25">
            <a:extLst>
              <a:ext uri="{FF2B5EF4-FFF2-40B4-BE49-F238E27FC236}">
                <a16:creationId xmlns:a16="http://schemas.microsoft.com/office/drawing/2014/main" id="{03FAEA91-4377-4C95-9F2F-842C20898FA6}"/>
              </a:ext>
            </a:extLst>
          </p:cNvPr>
          <p:cNvCxnSpPr/>
          <p:nvPr/>
        </p:nvCxnSpPr>
        <p:spPr>
          <a:xfrm flipV="1">
            <a:off x="5879285" y="3491547"/>
            <a:ext cx="198136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5965D5-83C2-477C-8224-86DE66537543}"/>
              </a:ext>
            </a:extLst>
          </p:cNvPr>
          <p:cNvSpPr txBox="1"/>
          <p:nvPr/>
        </p:nvSpPr>
        <p:spPr>
          <a:xfrm>
            <a:off x="736515" y="4389007"/>
            <a:ext cx="2786474" cy="584775"/>
          </a:xfrm>
          <a:prstGeom prst="rect">
            <a:avLst/>
          </a:prstGeom>
          <a:noFill/>
        </p:spPr>
        <p:txBody>
          <a:bodyPr wrap="square" rtlCol="0">
            <a:spAutoFit/>
          </a:bodyPr>
          <a:lstStyle/>
          <a:p>
            <a:pPr marL="59265" lvl="0"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a:t>
            </a: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ênh mông</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C1BFB12E-D787-422F-B31E-25E9B0DE1CF1}"/>
              </a:ext>
            </a:extLst>
          </p:cNvPr>
          <p:cNvSpPr txBox="1"/>
          <p:nvPr/>
        </p:nvSpPr>
        <p:spPr>
          <a:xfrm>
            <a:off x="3028183" y="4375755"/>
            <a:ext cx="2654908"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rộng</a:t>
            </a:r>
            <a:r>
              <a:rPr kumimoji="0" lang="en-US"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đến</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8" name="Picture 7">
            <a:extLst>
              <a:ext uri="{FF2B5EF4-FFF2-40B4-BE49-F238E27FC236}">
                <a16:creationId xmlns:a16="http://schemas.microsoft.com/office/drawing/2014/main" id="{8780B3FF-AB5A-47B0-8007-0020DC8B1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9285" y="3730842"/>
            <a:ext cx="5046921" cy="2606896"/>
          </a:xfrm>
          <a:prstGeom prst="rect">
            <a:avLst/>
          </a:prstGeom>
        </p:spPr>
      </p:pic>
      <p:sp>
        <p:nvSpPr>
          <p:cNvPr id="9" name="TextBox 8">
            <a:extLst>
              <a:ext uri="{FF2B5EF4-FFF2-40B4-BE49-F238E27FC236}">
                <a16:creationId xmlns:a16="http://schemas.microsoft.com/office/drawing/2014/main" id="{7EC36586-F536-4BB2-959D-A774645ECB56}"/>
              </a:ext>
            </a:extLst>
          </p:cNvPr>
          <p:cNvSpPr txBox="1"/>
          <p:nvPr/>
        </p:nvSpPr>
        <p:spPr>
          <a:xfrm>
            <a:off x="669293" y="4957078"/>
            <a:ext cx="5225832" cy="58477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mức</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như</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có</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1" i="0" u="none" strike="noStrike" kern="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hạn</a:t>
            </a:r>
            <a:r>
              <a:rPr kumimoji="0" lang="en-US" sz="3200" b="1" i="0" u="none" strike="noStrike" kern="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0" name="Straight Connector 9">
            <a:extLst>
              <a:ext uri="{FF2B5EF4-FFF2-40B4-BE49-F238E27FC236}">
                <a16:creationId xmlns:a16="http://schemas.microsoft.com/office/drawing/2014/main" id="{983D8B0D-4918-4D57-852B-93812739008E}"/>
              </a:ext>
            </a:extLst>
          </p:cNvPr>
          <p:cNvCxnSpPr>
            <a:cxnSpLocks/>
          </p:cNvCxnSpPr>
          <p:nvPr/>
        </p:nvCxnSpPr>
        <p:spPr>
          <a:xfrm flipH="1">
            <a:off x="6496095" y="24279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86147A-3DFB-4AA2-825C-0C83C9AF8D49}"/>
              </a:ext>
            </a:extLst>
          </p:cNvPr>
          <p:cNvCxnSpPr>
            <a:cxnSpLocks/>
          </p:cNvCxnSpPr>
          <p:nvPr/>
        </p:nvCxnSpPr>
        <p:spPr>
          <a:xfrm flipH="1">
            <a:off x="7281178" y="170055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B3F4B6-D2C2-4F1A-87F6-3335DD196B00}"/>
              </a:ext>
            </a:extLst>
          </p:cNvPr>
          <p:cNvCxnSpPr>
            <a:cxnSpLocks/>
          </p:cNvCxnSpPr>
          <p:nvPr/>
        </p:nvCxnSpPr>
        <p:spPr>
          <a:xfrm flipH="1">
            <a:off x="6732095" y="97456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E3EE9E8-D714-425F-B3BF-BC808DE1CA62}"/>
              </a:ext>
            </a:extLst>
          </p:cNvPr>
          <p:cNvGrpSpPr/>
          <p:nvPr/>
        </p:nvGrpSpPr>
        <p:grpSpPr>
          <a:xfrm>
            <a:off x="7991552" y="3169349"/>
            <a:ext cx="185015" cy="353729"/>
            <a:chOff x="8719213" y="2921749"/>
            <a:chExt cx="141062" cy="353729"/>
          </a:xfrm>
        </p:grpSpPr>
        <p:cxnSp>
          <p:nvCxnSpPr>
            <p:cNvPr id="14" name="Straight Connector 13">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par>
                                <p:cTn id="31" presetID="22" presetClass="entr" presetSubtype="1"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par>
                                <p:cTn id="37" presetID="22" presetClass="entr" presetSubtype="1"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10"/>
                                        <p:tgtEl>
                                          <p:spTgt spid="26"/>
                                        </p:tgtEl>
                                      </p:cBhvr>
                                    </p:animEffect>
                                    <p:set>
                                      <p:cBhvr>
                                        <p:cTn id="44" dur="1" fill="hold">
                                          <p:stCondLst>
                                            <p:cond delay="9"/>
                                          </p:stCondLst>
                                        </p:cTn>
                                        <p:tgtEl>
                                          <p:spTgt spid="26"/>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10"/>
                                        <p:tgtEl>
                                          <p:spTgt spid="8"/>
                                        </p:tgtEl>
                                      </p:cBhvr>
                                    </p:animEffect>
                                    <p:set>
                                      <p:cBhvr>
                                        <p:cTn id="47" dur="1" fill="hold">
                                          <p:stCondLst>
                                            <p:cond delay="9"/>
                                          </p:stCondLst>
                                        </p:cTn>
                                        <p:tgtEl>
                                          <p:spTgt spid="8"/>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10"/>
                                        <p:tgtEl>
                                          <p:spTgt spid="6"/>
                                        </p:tgtEl>
                                      </p:cBhvr>
                                    </p:animEffect>
                                    <p:set>
                                      <p:cBhvr>
                                        <p:cTn id="53" dur="1" fill="hold">
                                          <p:stCondLst>
                                            <p:cond delay="9"/>
                                          </p:stCondLst>
                                        </p:cTn>
                                        <p:tgtEl>
                                          <p:spTgt spid="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10"/>
                                        <p:tgtEl>
                                          <p:spTgt spid="9"/>
                                        </p:tgtEl>
                                      </p:cBhvr>
                                    </p:animEffect>
                                    <p:set>
                                      <p:cBhvr>
                                        <p:cTn id="56" dur="1" fill="hold">
                                          <p:stCondLst>
                                            <p:cond delay="9"/>
                                          </p:stCondLst>
                                        </p:cTn>
                                        <p:tgtEl>
                                          <p:spTgt spid="9"/>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10"/>
                                        <p:tgtEl>
                                          <p:spTgt spid="10"/>
                                        </p:tgtEl>
                                      </p:cBhvr>
                                    </p:animEffect>
                                    <p:set>
                                      <p:cBhvr>
                                        <p:cTn id="59" dur="1" fill="hold">
                                          <p:stCondLst>
                                            <p:cond delay="9"/>
                                          </p:stCondLst>
                                        </p:cTn>
                                        <p:tgtEl>
                                          <p:spTgt spid="10"/>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10"/>
                                        <p:tgtEl>
                                          <p:spTgt spid="11"/>
                                        </p:tgtEl>
                                      </p:cBhvr>
                                    </p:animEffect>
                                    <p:set>
                                      <p:cBhvr>
                                        <p:cTn id="62" dur="1" fill="hold">
                                          <p:stCondLst>
                                            <p:cond delay="9"/>
                                          </p:stCondLst>
                                        </p:cTn>
                                        <p:tgtEl>
                                          <p:spTgt spid="11"/>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10"/>
                                        <p:tgtEl>
                                          <p:spTgt spid="12"/>
                                        </p:tgtEl>
                                      </p:cBhvr>
                                    </p:animEffect>
                                    <p:set>
                                      <p:cBhvr>
                                        <p:cTn id="65" dur="1" fill="hold">
                                          <p:stCondLst>
                                            <p:cond delay="9"/>
                                          </p:stCondLst>
                                        </p:cTn>
                                        <p:tgtEl>
                                          <p:spTgt spid="12"/>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10"/>
                                        <p:tgtEl>
                                          <p:spTgt spid="13"/>
                                        </p:tgtEl>
                                      </p:cBhvr>
                                    </p:animEffect>
                                    <p:set>
                                      <p:cBhvr>
                                        <p:cTn id="68" dur="1" fill="hold">
                                          <p:stCondLst>
                                            <p:cond delay="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D3789F9-9BEE-C747-8936-3209C04E1D74}"/>
              </a:ext>
            </a:extLst>
          </p:cNvPr>
          <p:cNvSpPr txBox="1"/>
          <p:nvPr/>
        </p:nvSpPr>
        <p:spPr>
          <a:xfrm>
            <a:off x="2921137" y="1207355"/>
            <a:ext cx="6431216" cy="3316742"/>
          </a:xfrm>
          <a:prstGeom prst="rect">
            <a:avLst/>
          </a:prstGeom>
          <a:noFill/>
        </p:spPr>
        <p:txBody>
          <a:bodyPr wrap="square" rtlCol="0">
            <a:spAutoFit/>
          </a:bodyPr>
          <a:lstStyle/>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5"/>
          <a:srcRect l="26090" t="28446" r="16812" b="22809"/>
          <a:stretch/>
        </p:blipFill>
        <p:spPr>
          <a:xfrm>
            <a:off x="2464080" y="1351848"/>
            <a:ext cx="457057" cy="502763"/>
          </a:xfrm>
          <a:prstGeom prst="rect">
            <a:avLst/>
          </a:prstGeom>
        </p:spPr>
      </p:pic>
      <p:cxnSp>
        <p:nvCxnSpPr>
          <p:cNvPr id="6" name="Straight Connector 5">
            <a:extLst>
              <a:ext uri="{FF2B5EF4-FFF2-40B4-BE49-F238E27FC236}">
                <a16:creationId xmlns:a16="http://schemas.microsoft.com/office/drawing/2014/main" id="{983D8B0D-4918-4D57-852B-93812739008E}"/>
              </a:ext>
            </a:extLst>
          </p:cNvPr>
          <p:cNvCxnSpPr>
            <a:cxnSpLocks/>
          </p:cNvCxnSpPr>
          <p:nvPr/>
        </p:nvCxnSpPr>
        <p:spPr>
          <a:xfrm flipH="1">
            <a:off x="7256933" y="317512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86147A-3DFB-4AA2-825C-0C83C9AF8D49}"/>
              </a:ext>
            </a:extLst>
          </p:cNvPr>
          <p:cNvCxnSpPr>
            <a:cxnSpLocks/>
          </p:cNvCxnSpPr>
          <p:nvPr/>
        </p:nvCxnSpPr>
        <p:spPr>
          <a:xfrm flipH="1">
            <a:off x="6408693" y="236377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B3F4B6-D2C2-4F1A-87F6-3335DD196B00}"/>
              </a:ext>
            </a:extLst>
          </p:cNvPr>
          <p:cNvCxnSpPr>
            <a:cxnSpLocks/>
          </p:cNvCxnSpPr>
          <p:nvPr/>
        </p:nvCxnSpPr>
        <p:spPr>
          <a:xfrm flipH="1">
            <a:off x="6013674" y="15502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E3EE9E8-D714-425F-B3BF-BC808DE1CA62}"/>
              </a:ext>
            </a:extLst>
          </p:cNvPr>
          <p:cNvGrpSpPr/>
          <p:nvPr/>
        </p:nvGrpSpPr>
        <p:grpSpPr>
          <a:xfrm>
            <a:off x="6774734" y="4012095"/>
            <a:ext cx="185015" cy="353729"/>
            <a:chOff x="8719213" y="2921749"/>
            <a:chExt cx="141062" cy="353729"/>
          </a:xfrm>
        </p:grpSpPr>
        <p:cxnSp>
          <p:nvCxnSpPr>
            <p:cNvPr id="12" name="Straight Connector 11">
              <a:extLst>
                <a:ext uri="{FF2B5EF4-FFF2-40B4-BE49-F238E27FC236}">
                  <a16:creationId xmlns:a16="http://schemas.microsoft.com/office/drawing/2014/main" id="{76501A89-CFA8-40C1-BE59-56FF72B0F041}"/>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5AF6D3-EE4F-42AA-848C-7A75C8680D1F}"/>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03FAEA91-4377-4C95-9F2F-842C20898FA6}"/>
              </a:ext>
            </a:extLst>
          </p:cNvPr>
          <p:cNvCxnSpPr/>
          <p:nvPr/>
        </p:nvCxnSpPr>
        <p:spPr>
          <a:xfrm flipV="1">
            <a:off x="3082922" y="4365824"/>
            <a:ext cx="3429620" cy="14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Down Arrow 2"/>
          <p:cNvSpPr/>
          <p:nvPr/>
        </p:nvSpPr>
        <p:spPr>
          <a:xfrm rot="12196629">
            <a:off x="7364268" y="3774792"/>
            <a:ext cx="194677" cy="58332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4B3F4B6-D2C2-4F1A-87F6-3335DD196B00}"/>
              </a:ext>
            </a:extLst>
          </p:cNvPr>
          <p:cNvCxnSpPr>
            <a:cxnSpLocks/>
          </p:cNvCxnSpPr>
          <p:nvPr/>
        </p:nvCxnSpPr>
        <p:spPr>
          <a:xfrm flipH="1">
            <a:off x="4592455" y="15441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5989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10"/>
                                        <p:tgtEl>
                                          <p:spTgt spid="14"/>
                                        </p:tgtEl>
                                      </p:cBhvr>
                                    </p:animEffect>
                                    <p:set>
                                      <p:cBhvr>
                                        <p:cTn id="34" dur="1" fill="hold">
                                          <p:stCondLst>
                                            <p:cond delay="9"/>
                                          </p:stCondLst>
                                        </p:cTn>
                                        <p:tgtEl>
                                          <p:spTgt spid="14"/>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10"/>
                                        <p:tgtEl>
                                          <p:spTgt spid="3"/>
                                        </p:tgtEl>
                                      </p:cBhvr>
                                    </p:animEffect>
                                    <p:set>
                                      <p:cBhvr>
                                        <p:cTn id="37" dur="1" fill="hold">
                                          <p:stCondLst>
                                            <p:cond delay="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10"/>
                                        <p:tgtEl>
                                          <p:spTgt spid="6"/>
                                        </p:tgtEl>
                                      </p:cBhvr>
                                    </p:animEffect>
                                    <p:set>
                                      <p:cBhvr>
                                        <p:cTn id="40" dur="1" fill="hold">
                                          <p:stCondLst>
                                            <p:cond delay="9"/>
                                          </p:stCondLst>
                                        </p:cTn>
                                        <p:tgtEl>
                                          <p:spTgt spid="6"/>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10"/>
                                        <p:tgtEl>
                                          <p:spTgt spid="7"/>
                                        </p:tgtEl>
                                      </p:cBhvr>
                                    </p:animEffect>
                                    <p:set>
                                      <p:cBhvr>
                                        <p:cTn id="43" dur="1" fill="hold">
                                          <p:stCondLst>
                                            <p:cond delay="9"/>
                                          </p:stCondLst>
                                        </p:cTn>
                                        <p:tgtEl>
                                          <p:spTgt spid="7"/>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10"/>
                                        <p:tgtEl>
                                          <p:spTgt spid="8"/>
                                        </p:tgtEl>
                                      </p:cBhvr>
                                    </p:animEffect>
                                    <p:set>
                                      <p:cBhvr>
                                        <p:cTn id="46" dur="1" fill="hold">
                                          <p:stCondLst>
                                            <p:cond delay="9"/>
                                          </p:stCondLst>
                                        </p:cTn>
                                        <p:tgtEl>
                                          <p:spTgt spid="8"/>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10"/>
                                        <p:tgtEl>
                                          <p:spTgt spid="11"/>
                                        </p:tgtEl>
                                      </p:cBhvr>
                                    </p:animEffect>
                                    <p:set>
                                      <p:cBhvr>
                                        <p:cTn id="49" dur="1" fill="hold">
                                          <p:stCondLst>
                                            <p:cond delay="9"/>
                                          </p:stCondLst>
                                        </p:cTn>
                                        <p:tgtEl>
                                          <p:spTgt spid="11"/>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10"/>
                                        <p:tgtEl>
                                          <p:spTgt spid="15"/>
                                        </p:tgtEl>
                                      </p:cBhvr>
                                    </p:animEffect>
                                    <p:set>
                                      <p:cBhvr>
                                        <p:cTn id="52" dur="1" fill="hold">
                                          <p:stCondLst>
                                            <p:cond delay="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186357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D4758-D505-4562-B353-CC387F70A964}"/>
              </a:ext>
            </a:extLst>
          </p:cNvPr>
          <p:cNvSpPr txBox="1"/>
          <p:nvPr/>
        </p:nvSpPr>
        <p:spPr>
          <a:xfrm>
            <a:off x="4269824" y="2074051"/>
            <a:ext cx="6659583" cy="795346"/>
          </a:xfrm>
          <a:prstGeom prst="rect">
            <a:avLst/>
          </a:prstGeom>
          <a:solidFill>
            <a:srgbClr val="FFFFCC"/>
          </a:solidFill>
        </p:spPr>
        <p:txBody>
          <a:bodyPr wrap="square" rtlCol="0">
            <a:spAutoFit/>
          </a:bodyPr>
          <a:lstStyle/>
          <a:p>
            <a:pPr algn="ctr">
              <a:lnSpc>
                <a:spcPct val="150000"/>
              </a:lnSpc>
            </a:pP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Tiêu</a:t>
            </a:r>
            <a:r>
              <a:rPr lang="en-US" sz="3500" b="1"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chí</a:t>
            </a:r>
            <a:r>
              <a:rPr lang="en-US" sz="3500" b="1"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đánh</a:t>
            </a:r>
            <a:r>
              <a:rPr lang="en-US" sz="3500" b="1"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500" b="1"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giá</a:t>
            </a:r>
            <a:r>
              <a:rPr lang="en-US" sz="2800" b="1" dirty="0">
                <a:solidFill>
                  <a:srgbClr val="002060"/>
                </a:solidFill>
                <a:latin typeface="UTM Avo" panose="02040603050506020204" pitchFamily="18" charset="0"/>
                <a:ea typeface="Arial-Rounded" panose="020B0500000000000000" pitchFamily="34" charset="0"/>
                <a:cs typeface="Arial-Rounded" panose="020B0500000000000000" pitchFamily="34" charset="0"/>
              </a:rPr>
              <a:t> </a:t>
            </a:r>
          </a:p>
        </p:txBody>
      </p:sp>
      <p:pic>
        <p:nvPicPr>
          <p:cNvPr id="10" name="PA_图片 6">
            <a:extLst>
              <a:ext uri="{FF2B5EF4-FFF2-40B4-BE49-F238E27FC236}">
                <a16:creationId xmlns:a16="http://schemas.microsoft.com/office/drawing/2014/main" id="{6F373F19-DCA0-4AAE-AFE7-71D3147A1354}"/>
              </a:ext>
            </a:extLst>
          </p:cNvPr>
          <p:cNvPicPr>
            <a:picLocks noChangeAspect="1"/>
          </p:cNvPicPr>
          <p:nvPr>
            <p:custDataLst>
              <p:tags r:id="rId1"/>
            </p:custDataLst>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229377"/>
            <a:ext cx="5718412" cy="3309151"/>
          </a:xfrm>
          <a:prstGeom prst="rect">
            <a:avLst/>
          </a:prstGeom>
        </p:spPr>
      </p:pic>
      <p:sp>
        <p:nvSpPr>
          <p:cNvPr id="12" name="TextBox 11">
            <a:extLst>
              <a:ext uri="{FF2B5EF4-FFF2-40B4-BE49-F238E27FC236}">
                <a16:creationId xmlns:a16="http://schemas.microsoft.com/office/drawing/2014/main" id="{E4C662CF-D089-46D7-8198-35814924D932}"/>
              </a:ext>
            </a:extLst>
          </p:cNvPr>
          <p:cNvSpPr txBox="1"/>
          <p:nvPr/>
        </p:nvSpPr>
        <p:spPr>
          <a:xfrm>
            <a:off x="1018063" y="1138435"/>
            <a:ext cx="3526397" cy="1477328"/>
          </a:xfrm>
          <a:prstGeom prst="rect">
            <a:avLst/>
          </a:prstGeom>
          <a:noFill/>
        </p:spPr>
        <p:txBody>
          <a:bodyPr wrap="square" rtlCol="0">
            <a:spAutoFit/>
          </a:bodyPr>
          <a:lstStyle/>
          <a:p>
            <a:pPr lvl="0" algn="ctr">
              <a:defRPr/>
            </a:pPr>
            <a:r>
              <a:rPr lang="en-US" sz="45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Luyện</a:t>
            </a:r>
            <a:r>
              <a:rPr lang="en-US" sz="45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5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đọc</a:t>
            </a:r>
            <a:r>
              <a:rPr lang="en-US" sz="45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5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nhóm</a:t>
            </a:r>
            <a:endParaRPr lang="en-US" sz="45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pic>
        <p:nvPicPr>
          <p:cNvPr id="11266" name="Picture 2" descr="Học Tập, Giáo Dục, Trẻ Em, Học Bài, Tải hình PNG 103 - Free.Vector6.com">
            <a:extLst>
              <a:ext uri="{FF2B5EF4-FFF2-40B4-BE49-F238E27FC236}">
                <a16:creationId xmlns:a16="http://schemas.microsoft.com/office/drawing/2014/main" id="{C77CF7CE-0EB3-4DED-A820-04A977583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04" y="3572795"/>
            <a:ext cx="2822801" cy="2760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E5A58B-94FF-41EF-B1FB-0A4D9596F847}"/>
              </a:ext>
            </a:extLst>
          </p:cNvPr>
          <p:cNvSpPr txBox="1"/>
          <p:nvPr/>
        </p:nvSpPr>
        <p:spPr>
          <a:xfrm>
            <a:off x="980271" y="1369269"/>
            <a:ext cx="3526397" cy="830997"/>
          </a:xfrm>
          <a:prstGeom prst="rect">
            <a:avLst/>
          </a:prstGeom>
          <a:noFill/>
        </p:spPr>
        <p:txBody>
          <a:bodyPr wrap="square" rtlCol="0">
            <a:spAutoFit/>
          </a:bodyPr>
          <a:lstStyle/>
          <a:p>
            <a:pPr lvl="0" algn="ctr">
              <a:defRPr/>
            </a:pPr>
            <a:r>
              <a:rPr lang="en-US" sz="48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Thi</a:t>
            </a:r>
            <a:r>
              <a:rPr lang="en-US" sz="48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 </a:t>
            </a:r>
            <a:r>
              <a:rPr lang="en-US" sz="4800" b="1" dirty="0" err="1">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đọc</a:t>
            </a:r>
            <a:endParaRPr lang="en-US" sz="4800" b="1" dirty="0">
              <a:solidFill>
                <a:srgbClr val="2209DD"/>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sp>
        <p:nvSpPr>
          <p:cNvPr id="7" name="TextBox 6"/>
          <p:cNvSpPr txBox="1"/>
          <p:nvPr/>
        </p:nvSpPr>
        <p:spPr>
          <a:xfrm>
            <a:off x="3740189" y="4005863"/>
            <a:ext cx="6746979" cy="1481175"/>
          </a:xfrm>
          <a:prstGeom prst="rect">
            <a:avLst/>
          </a:prstGeom>
          <a:noFill/>
        </p:spPr>
        <p:txBody>
          <a:bodyPr wrap="square" rtlCol="0">
            <a:spAutoFit/>
          </a:bodyPr>
          <a:lstStyle/>
          <a:p>
            <a:pPr defTabSz="1219140">
              <a:lnSpc>
                <a:spcPct val="150000"/>
              </a:lnSpc>
            </a:pP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endParaRPr lang="zh-CN"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40">
              <a:lnSpc>
                <a:spcPct val="150000"/>
              </a:lnSpc>
            </a:pPr>
            <a:endParaRPr lang="zh-CN"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3740190" y="3043885"/>
            <a:ext cx="7078831" cy="742511"/>
          </a:xfrm>
          <a:prstGeom prst="rect">
            <a:avLst/>
          </a:prstGeom>
          <a:noFill/>
        </p:spPr>
        <p:txBody>
          <a:bodyPr wrap="square" rtlCol="0">
            <a:spAutoFit/>
          </a:bodyPr>
          <a:lstStyle/>
          <a:p>
            <a:pPr defTabSz="1219140">
              <a:lnSpc>
                <a:spcPct val="150000"/>
              </a:lnSpc>
            </a:pP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87585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4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7"/>
                                        </p:tgtEl>
                                        <p:attrNameLst>
                                          <p:attrName>fillcolor</p:attrName>
                                        </p:attrNameLst>
                                      </p:cBhvr>
                                      <p:tavLst>
                                        <p:tav tm="0">
                                          <p:val>
                                            <p:clrVal>
                                              <a:schemeClr val="accent2"/>
                                            </p:clrVal>
                                          </p:val>
                                        </p:tav>
                                        <p:tav tm="50000">
                                          <p:val>
                                            <p:clrVal>
                                              <a:schemeClr val="hlink"/>
                                            </p:clrVal>
                                          </p:val>
                                        </p:tav>
                                      </p:tavLst>
                                    </p:anim>
                                    <p:set>
                                      <p:cBhvr>
                                        <p:cTn id="9" dur="40"/>
                                        <p:tgtEl>
                                          <p:spTgt spid="7"/>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4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40"/>
                                        <p:tgtEl>
                                          <p:spTgt spid="8"/>
                                        </p:tgtEl>
                                        <p:attrNameLst>
                                          <p:attrName>fillcolor</p:attrName>
                                        </p:attrNameLst>
                                      </p:cBhvr>
                                      <p:tavLst>
                                        <p:tav tm="0">
                                          <p:val>
                                            <p:clrVal>
                                              <a:schemeClr val="accent2"/>
                                            </p:clrVal>
                                          </p:val>
                                        </p:tav>
                                        <p:tav tm="50000">
                                          <p:val>
                                            <p:clrVal>
                                              <a:schemeClr val="hlink"/>
                                            </p:clrVal>
                                          </p:val>
                                        </p:tav>
                                      </p:tavLst>
                                    </p:anim>
                                    <p:set>
                                      <p:cBhvr>
                                        <p:cTn id="15" dur="40"/>
                                        <p:tgtEl>
                                          <p:spTgt spid="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D1269-43E6-43DF-AEDD-E2B57FD9EE07}"/>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A580AF02-02E7-4464-8585-7630BED23AEA}"/>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06C92100-DE04-4A16-B14C-4D05EE9E7BB3}"/>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DC2A9F44-FB9B-499F-B616-57BDF5964258}"/>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BEA1B07B-0D18-46C2-8BD4-FAAFF86D8DDC}"/>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4613AFDE-A66F-4D08-9C78-02629FCC63E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CA8B89C9-3A74-444E-A134-409E6BD94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9" name="Picture 8">
            <a:extLst>
              <a:ext uri="{FF2B5EF4-FFF2-40B4-BE49-F238E27FC236}">
                <a16:creationId xmlns:a16="http://schemas.microsoft.com/office/drawing/2014/main" id="{62B9F214-B9B1-441D-AB96-378206C7C0B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0" name="Picture 9">
            <a:extLst>
              <a:ext uri="{FF2B5EF4-FFF2-40B4-BE49-F238E27FC236}">
                <a16:creationId xmlns:a16="http://schemas.microsoft.com/office/drawing/2014/main" id="{BF819AFC-8C78-4FD1-AEED-9E8458603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11" name="Picture 10">
            <a:extLst>
              <a:ext uri="{FF2B5EF4-FFF2-40B4-BE49-F238E27FC236}">
                <a16:creationId xmlns:a16="http://schemas.microsoft.com/office/drawing/2014/main" id="{87DB7820-1AC0-468E-86BC-F47C1D9AE23C}"/>
              </a:ext>
            </a:extLst>
          </p:cNvPr>
          <p:cNvPicPr>
            <a:picLocks noChangeAspect="1"/>
          </p:cNvPicPr>
          <p:nvPr/>
        </p:nvPicPr>
        <p:blipFill rotWithShape="1">
          <a:blip r:embed="rId6"/>
          <a:srcRect l="26090" t="28446" r="16812" b="22809"/>
          <a:stretch/>
        </p:blipFill>
        <p:spPr>
          <a:xfrm>
            <a:off x="5811727" y="3990031"/>
            <a:ext cx="457057" cy="502763"/>
          </a:xfrm>
          <a:prstGeom prst="rect">
            <a:avLst/>
          </a:prstGeom>
        </p:spPr>
      </p:pic>
    </p:spTree>
    <p:extLst>
      <p:ext uri="{BB962C8B-B14F-4D97-AF65-F5344CB8AC3E}">
        <p14:creationId xmlns:p14="http://schemas.microsoft.com/office/powerpoint/2010/main" val="266216444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989045" y="304165"/>
            <a:ext cx="9461241" cy="6248223"/>
          </a:xfrm>
          <a:prstGeom prst="rect">
            <a:avLst/>
          </a:prstGeom>
        </p:spPr>
      </p:pic>
      <p:pic>
        <p:nvPicPr>
          <p:cNvPr id="18" name="图片 17" descr="69a8f3e94da59fb9c00491d0266be90c"/>
          <p:cNvPicPr>
            <a:picLocks noChangeAspect="1"/>
          </p:cNvPicPr>
          <p:nvPr/>
        </p:nvPicPr>
        <p:blipFill>
          <a:blip r:embed="rId4"/>
          <a:stretch>
            <a:fillRect/>
          </a:stretch>
        </p:blipFill>
        <p:spPr>
          <a:xfrm>
            <a:off x="223520" y="304165"/>
            <a:ext cx="3070225" cy="2225040"/>
          </a:xfrm>
          <a:prstGeom prst="rect">
            <a:avLst/>
          </a:prstGeom>
        </p:spPr>
      </p:pic>
      <p:sp>
        <p:nvSpPr>
          <p:cNvPr id="7" name="Rectangle 6"/>
          <p:cNvSpPr/>
          <p:nvPr/>
        </p:nvSpPr>
        <p:spPr>
          <a:xfrm>
            <a:off x="1885953" y="3428276"/>
            <a:ext cx="7667423" cy="1257269"/>
          </a:xfrm>
          <a:prstGeom prst="rect">
            <a:avLst/>
          </a:prstGeom>
          <a:noFill/>
          <a:ln>
            <a:noFill/>
          </a:ln>
          <a:effectLst/>
        </p:spPr>
        <p:txBody>
          <a:bodyPr lIns="91416" tIns="45710" rIns="91416" bIns="45710" rtlCol="0" anchor="ctr"/>
          <a:lstStyle/>
          <a:p>
            <a:pPr marL="0" marR="0" lvl="0" indent="0" algn="ctr" defTabSz="914153"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TÌM HIỂU BÀI</a:t>
            </a:r>
          </a:p>
        </p:txBody>
      </p:sp>
    </p:spTree>
    <p:extLst>
      <p:ext uri="{BB962C8B-B14F-4D97-AF65-F5344CB8AC3E}">
        <p14:creationId xmlns:p14="http://schemas.microsoft.com/office/powerpoint/2010/main" val="2070156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35FF0-940B-494E-89C1-2A6E18499EA9}"/>
              </a:ext>
            </a:extLst>
          </p:cNvPr>
          <p:cNvSpPr txBox="1"/>
          <p:nvPr/>
        </p:nvSpPr>
        <p:spPr>
          <a:xfrm>
            <a:off x="1137624" y="255946"/>
            <a:ext cx="8724290" cy="74251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 tên các sự vật được nhắc đến trong bài thơ.</a:t>
            </a:r>
          </a:p>
        </p:txBody>
      </p:sp>
      <p:sp>
        <p:nvSpPr>
          <p:cNvPr id="3" name="TextBox 2">
            <a:extLst>
              <a:ext uri="{FF2B5EF4-FFF2-40B4-BE49-F238E27FC236}">
                <a16:creationId xmlns:a16="http://schemas.microsoft.com/office/drawing/2014/main" id="{8E0E4D1D-D625-4143-A6EC-7A5BD8AF9F52}"/>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0BE8724-09B9-4425-880D-BA4A4D7E869C}"/>
              </a:ext>
            </a:extLst>
          </p:cNvPr>
          <p:cNvSpPr txBox="1"/>
          <p:nvPr/>
        </p:nvSpPr>
        <p:spPr>
          <a:xfrm>
            <a:off x="1498514" y="1442197"/>
            <a:ext cx="4001255" cy="2246769"/>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id="{B07B7039-68FB-4FD3-B9B1-13273E58DD87}"/>
              </a:ext>
            </a:extLst>
          </p:cNvPr>
          <p:cNvSpPr txBox="1"/>
          <p:nvPr/>
        </p:nvSpPr>
        <p:spPr>
          <a:xfrm>
            <a:off x="6016487" y="1521500"/>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id="{B1BC565E-826F-4BB7-93FD-AE98E1083C79}"/>
              </a:ext>
            </a:extLst>
          </p:cNvPr>
          <p:cNvSpPr txBox="1"/>
          <p:nvPr/>
        </p:nvSpPr>
        <p:spPr>
          <a:xfrm>
            <a:off x="6149008" y="3609683"/>
            <a:ext cx="52144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7" name="TextBox 6">
            <a:extLst>
              <a:ext uri="{FF2B5EF4-FFF2-40B4-BE49-F238E27FC236}">
                <a16:creationId xmlns:a16="http://schemas.microsoft.com/office/drawing/2014/main" id="{A76CBD1A-2D21-4A28-A5E9-B99309856537}"/>
              </a:ext>
            </a:extLst>
          </p:cNvPr>
          <p:cNvSpPr txBox="1"/>
          <p:nvPr/>
        </p:nvSpPr>
        <p:spPr>
          <a:xfrm>
            <a:off x="1393906" y="3703611"/>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3FFBD0DE-51C1-423B-BC38-9790B8C43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24" y="1612561"/>
            <a:ext cx="406360" cy="384000"/>
          </a:xfrm>
          <a:prstGeom prst="rect">
            <a:avLst/>
          </a:prstGeom>
        </p:spPr>
      </p:pic>
      <p:pic>
        <p:nvPicPr>
          <p:cNvPr id="9" name="Picture 8">
            <a:extLst>
              <a:ext uri="{FF2B5EF4-FFF2-40B4-BE49-F238E27FC236}">
                <a16:creationId xmlns:a16="http://schemas.microsoft.com/office/drawing/2014/main" id="{A2466B33-EB08-4CEB-AD64-456CF67A6AC5}"/>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791" y="4104567"/>
            <a:ext cx="384000" cy="384000"/>
          </a:xfrm>
          <a:prstGeom prst="rect">
            <a:avLst/>
          </a:prstGeom>
        </p:spPr>
      </p:pic>
      <p:pic>
        <p:nvPicPr>
          <p:cNvPr id="10" name="Picture 9">
            <a:extLst>
              <a:ext uri="{FF2B5EF4-FFF2-40B4-BE49-F238E27FC236}">
                <a16:creationId xmlns:a16="http://schemas.microsoft.com/office/drawing/2014/main" id="{A0CBF3DC-F692-4B7A-84EF-1582A7757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2444" y="1688851"/>
            <a:ext cx="384000" cy="384000"/>
          </a:xfrm>
          <a:prstGeom prst="rect">
            <a:avLst/>
          </a:prstGeom>
        </p:spPr>
      </p:pic>
      <p:pic>
        <p:nvPicPr>
          <p:cNvPr id="11" name="Picture 10">
            <a:extLst>
              <a:ext uri="{FF2B5EF4-FFF2-40B4-BE49-F238E27FC236}">
                <a16:creationId xmlns:a16="http://schemas.microsoft.com/office/drawing/2014/main" id="{DF91166B-EC28-4A56-992C-D33EF63AFFAB}"/>
              </a:ext>
            </a:extLst>
          </p:cNvPr>
          <p:cNvPicPr>
            <a:picLocks noChangeAspect="1"/>
          </p:cNvPicPr>
          <p:nvPr/>
        </p:nvPicPr>
        <p:blipFill rotWithShape="1">
          <a:blip r:embed="rId6"/>
          <a:srcRect l="26090" t="28446" r="16812" b="22809"/>
          <a:stretch/>
        </p:blipFill>
        <p:spPr>
          <a:xfrm>
            <a:off x="5691951" y="3754176"/>
            <a:ext cx="457057" cy="502763"/>
          </a:xfrm>
          <a:prstGeom prst="rect">
            <a:avLst/>
          </a:prstGeom>
        </p:spPr>
      </p:pic>
      <p:cxnSp>
        <p:nvCxnSpPr>
          <p:cNvPr id="12" name="Straight Connector 11">
            <a:extLst>
              <a:ext uri="{FF2B5EF4-FFF2-40B4-BE49-F238E27FC236}">
                <a16:creationId xmlns:a16="http://schemas.microsoft.com/office/drawing/2014/main" id="{F59D661A-C9E4-4A8E-90E0-7FA76C8781FF}"/>
              </a:ext>
            </a:extLst>
          </p:cNvPr>
          <p:cNvCxnSpPr/>
          <p:nvPr/>
        </p:nvCxnSpPr>
        <p:spPr>
          <a:xfrm>
            <a:off x="3339122" y="1402765"/>
            <a:ext cx="1789241"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491CA27A-6672-4E09-A2E3-657B3AD2ADC5}"/>
              </a:ext>
            </a:extLst>
          </p:cNvPr>
          <p:cNvCxnSpPr/>
          <p:nvPr/>
        </p:nvCxnSpPr>
        <p:spPr>
          <a:xfrm>
            <a:off x="6040950" y="1401695"/>
            <a:ext cx="758814"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51747E6D-1613-402C-A1A5-AF1657D391DC}"/>
              </a:ext>
            </a:extLst>
          </p:cNvPr>
          <p:cNvCxnSpPr/>
          <p:nvPr/>
        </p:nvCxnSpPr>
        <p:spPr>
          <a:xfrm>
            <a:off x="1706370" y="3118314"/>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2BBCE7DC-686A-44C9-99A9-FFCA0ED71DA2}"/>
              </a:ext>
            </a:extLst>
          </p:cNvPr>
          <p:cNvCxnSpPr/>
          <p:nvPr/>
        </p:nvCxnSpPr>
        <p:spPr>
          <a:xfrm>
            <a:off x="2795594" y="4528323"/>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BF5477A9-B3F8-4A6E-A86F-F938309DD0A5}"/>
              </a:ext>
            </a:extLst>
          </p:cNvPr>
          <p:cNvCxnSpPr/>
          <p:nvPr/>
        </p:nvCxnSpPr>
        <p:spPr>
          <a:xfrm>
            <a:off x="3223755" y="4960369"/>
            <a:ext cx="83469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16968C0F-4D19-4597-8604-54E38FC699A3}"/>
              </a:ext>
            </a:extLst>
          </p:cNvPr>
          <p:cNvCxnSpPr/>
          <p:nvPr/>
        </p:nvCxnSpPr>
        <p:spPr>
          <a:xfrm>
            <a:off x="3524329" y="5399061"/>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E618F2C8-0DB2-4567-BA93-8AD491AE4F32}"/>
              </a:ext>
            </a:extLst>
          </p:cNvPr>
          <p:cNvCxnSpPr/>
          <p:nvPr/>
        </p:nvCxnSpPr>
        <p:spPr>
          <a:xfrm>
            <a:off x="6172995" y="1915302"/>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F2AE6232-55EE-4578-B78C-37E62F984988}"/>
              </a:ext>
            </a:extLst>
          </p:cNvPr>
          <p:cNvSpPr txBox="1"/>
          <p:nvPr/>
        </p:nvSpPr>
        <p:spPr>
          <a:xfrm>
            <a:off x="555349" y="5534138"/>
            <a:ext cx="11187318" cy="660758"/>
          </a:xfrm>
          <a:prstGeom prst="rect">
            <a:avLst/>
          </a:prstGeom>
          <a:noFill/>
          <a:ln>
            <a:noFill/>
          </a:ln>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 nước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giọt</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mưa, dòng suối, bãi cỏ,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suối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sông</a:t>
            </a:r>
          </a:p>
        </p:txBody>
      </p:sp>
      <p:cxnSp>
        <p:nvCxnSpPr>
          <p:cNvPr id="20" name="Straight Connector 19">
            <a:extLst>
              <a:ext uri="{FF2B5EF4-FFF2-40B4-BE49-F238E27FC236}">
                <a16:creationId xmlns:a16="http://schemas.microsoft.com/office/drawing/2014/main" id="{2CFCA652-E2C1-4800-B2E2-477AB09DCE25}"/>
              </a:ext>
            </a:extLst>
          </p:cNvPr>
          <p:cNvCxnSpPr/>
          <p:nvPr/>
        </p:nvCxnSpPr>
        <p:spPr>
          <a:xfrm>
            <a:off x="7873381" y="2361820"/>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85CE1B28-F6A3-44DE-980B-8631826E12ED}"/>
              </a:ext>
            </a:extLst>
          </p:cNvPr>
          <p:cNvCxnSpPr/>
          <p:nvPr/>
        </p:nvCxnSpPr>
        <p:spPr>
          <a:xfrm>
            <a:off x="7535053" y="1933144"/>
            <a:ext cx="558238" cy="66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65478331-FDD6-43DC-99CB-4DFBE813AE32}"/>
              </a:ext>
            </a:extLst>
          </p:cNvPr>
          <p:cNvCxnSpPr/>
          <p:nvPr/>
        </p:nvCxnSpPr>
        <p:spPr>
          <a:xfrm>
            <a:off x="2533924" y="2281887"/>
            <a:ext cx="604209" cy="4114"/>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3366178"/>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par>
                                <p:cTn id="58" presetID="22" presetClass="entr" presetSubtype="8"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par>
                                <p:cTn id="61" presetID="2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846320" y="2093976"/>
            <a:ext cx="2916936" cy="1091200"/>
          </a:xfrm>
        </p:spPr>
        <p:txBody>
          <a:bodyPr/>
          <a:lstStyle/>
          <a:p>
            <a:r>
              <a:rPr lang="en-US" sz="8800" dirty="0" err="1">
                <a:solidFill>
                  <a:srgbClr val="FFC000"/>
                </a:solidFill>
                <a:latin typeface="+mj-lt"/>
              </a:rPr>
              <a:t>Khởi</a:t>
            </a:r>
            <a:r>
              <a:rPr lang="en-US" sz="8800" dirty="0">
                <a:solidFill>
                  <a:srgbClr val="FFC000"/>
                </a:solidFill>
                <a:latin typeface="+mj-lt"/>
              </a:rPr>
              <a:t> </a:t>
            </a:r>
            <a:r>
              <a:rPr lang="en-US" sz="8800" dirty="0" err="1">
                <a:solidFill>
                  <a:srgbClr val="FFC000"/>
                </a:solidFill>
                <a:latin typeface="+mj-lt"/>
              </a:rPr>
              <a:t>động</a:t>
            </a:r>
            <a:endParaRPr lang="en-US" sz="8800" dirty="0">
              <a:solidFill>
                <a:srgbClr val="FFC000"/>
              </a:solidFill>
              <a:latin typeface="+mj-lt"/>
            </a:endParaRPr>
          </a:p>
        </p:txBody>
      </p:sp>
    </p:spTree>
    <p:extLst>
      <p:ext uri="{BB962C8B-B14F-4D97-AF65-F5344CB8AC3E}">
        <p14:creationId xmlns:p14="http://schemas.microsoft.com/office/powerpoint/2010/main" val="180191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BFD13-76F1-486D-B867-7011DC06373B}"/>
              </a:ext>
            </a:extLst>
          </p:cNvPr>
          <p:cNvSpPr txBox="1"/>
          <p:nvPr/>
        </p:nvSpPr>
        <p:spPr>
          <a:xfrm>
            <a:off x="1137624" y="255946"/>
            <a:ext cx="8724290" cy="830997"/>
          </a:xfrm>
          <a:prstGeom prst="rect">
            <a:avLst/>
          </a:prstGeom>
          <a:noFill/>
        </p:spPr>
        <p:txBody>
          <a:bodyPr wrap="square" rtlCol="0">
            <a:spAutoFit/>
          </a:bodyPr>
          <a:lstStyle/>
          <a:p>
            <a:pPr lvl="0">
              <a:lnSpc>
                <a:spcPct val="150000"/>
              </a:lnSpc>
              <a:defRPr/>
            </a:pPr>
            <a:r>
              <a:rPr kumimoji="0" lang="en-US"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gì góp phần tạo nên dòng suối nhỏ?</a:t>
            </a:r>
          </a:p>
        </p:txBody>
      </p:sp>
      <p:sp>
        <p:nvSpPr>
          <p:cNvPr id="3" name="TextBox 2">
            <a:extLst>
              <a:ext uri="{FF2B5EF4-FFF2-40B4-BE49-F238E27FC236}">
                <a16:creationId xmlns:a16="http://schemas.microsoft.com/office/drawing/2014/main"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03CD5A2C-A5F0-4A87-9E32-E9D183B4C5B7}"/>
              </a:ext>
            </a:extLst>
          </p:cNvPr>
          <p:cNvSpPr txBox="1"/>
          <p:nvPr/>
        </p:nvSpPr>
        <p:spPr>
          <a:xfrm>
            <a:off x="3863339" y="1442197"/>
            <a:ext cx="4001255" cy="2246769"/>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8" name="TextBox 7">
            <a:extLst>
              <a:ext uri="{FF2B5EF4-FFF2-40B4-BE49-F238E27FC236}">
                <a16:creationId xmlns:a16="http://schemas.microsoft.com/office/drawing/2014/main" id="{0128B7D9-A226-4DCB-96C7-9A1AE28B1A8B}"/>
              </a:ext>
            </a:extLst>
          </p:cNvPr>
          <p:cNvSpPr txBox="1"/>
          <p:nvPr/>
        </p:nvSpPr>
        <p:spPr>
          <a:xfrm>
            <a:off x="3758731" y="3703611"/>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9" name="Picture 8">
            <a:extLst>
              <a:ext uri="{FF2B5EF4-FFF2-40B4-BE49-F238E27FC236}">
                <a16:creationId xmlns:a16="http://schemas.microsoft.com/office/drawing/2014/main" id="{7FC73328-87CB-4AEB-A9A8-2CED09F2F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049" y="1612561"/>
            <a:ext cx="406360" cy="384000"/>
          </a:xfrm>
          <a:prstGeom prst="rect">
            <a:avLst/>
          </a:prstGeom>
        </p:spPr>
      </p:pic>
      <p:pic>
        <p:nvPicPr>
          <p:cNvPr id="10" name="Picture 9">
            <a:extLst>
              <a:ext uri="{FF2B5EF4-FFF2-40B4-BE49-F238E27FC236}">
                <a16:creationId xmlns:a16="http://schemas.microsoft.com/office/drawing/2014/main" id="{AC6F7DC1-4647-4FDA-B353-BB28334FDBF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32616" y="4104567"/>
            <a:ext cx="384000" cy="384000"/>
          </a:xfrm>
          <a:prstGeom prst="rect">
            <a:avLst/>
          </a:prstGeom>
        </p:spPr>
      </p:pic>
      <p:sp>
        <p:nvSpPr>
          <p:cNvPr id="25" name="TextBox 24">
            <a:extLst>
              <a:ext uri="{FF2B5EF4-FFF2-40B4-BE49-F238E27FC236}">
                <a16:creationId xmlns:a16="http://schemas.microsoft.com/office/drawing/2014/main" id="{0479221A-3393-44E2-AB1A-0E0D0E7A0818}"/>
              </a:ext>
            </a:extLst>
          </p:cNvPr>
          <p:cNvSpPr txBox="1"/>
          <p:nvPr/>
        </p:nvSpPr>
        <p:spPr>
          <a:xfrm>
            <a:off x="741697" y="5306149"/>
            <a:ext cx="10829432" cy="741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giọt mưa góp lại bao ngày tạo nên dòng suối nhỏ.</a:t>
            </a:r>
          </a:p>
        </p:txBody>
      </p:sp>
    </p:spTree>
    <p:extLst>
      <p:ext uri="{BB962C8B-B14F-4D97-AF65-F5344CB8AC3E}">
        <p14:creationId xmlns:p14="http://schemas.microsoft.com/office/powerpoint/2010/main" val="3526026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BBFD13-76F1-486D-B867-7011DC06373B}"/>
              </a:ext>
            </a:extLst>
          </p:cNvPr>
          <p:cNvSpPr txBox="1"/>
          <p:nvPr/>
        </p:nvSpPr>
        <p:spPr>
          <a:xfrm>
            <a:off x="1137624" y="255946"/>
            <a:ext cx="8724290" cy="742511"/>
          </a:xfrm>
          <a:prstGeom prst="rect">
            <a:avLst/>
          </a:prstGeom>
          <a:noFill/>
        </p:spPr>
        <p:txBody>
          <a:bodyPr wrap="square" rtlCol="0">
            <a:spAutoFit/>
          </a:bodyPr>
          <a:lstStyle/>
          <a:p>
            <a:pPr lvl="0">
              <a:lnSpc>
                <a:spcPct val="150000"/>
              </a:lnSpc>
              <a:defRPr/>
            </a:pPr>
            <a:r>
              <a:rPr kumimoji="0" lang="en-US"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r>
              <a:rPr kumimoji="0" lang="vi-VN" sz="3200" b="1" i="0" u="none" strike="noStrike" kern="1200" cap="none" spc="0" normalizeH="0" baseline="0" noProof="0" dirty="0">
                <a:ln>
                  <a:noFill/>
                </a:ln>
                <a:solidFill>
                  <a:srgbClr val="FC7D7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dòng sông từ đâu mà có?</a:t>
            </a:r>
          </a:p>
        </p:txBody>
      </p:sp>
      <p:sp>
        <p:nvSpPr>
          <p:cNvPr id="3" name="TextBox 2">
            <a:extLst>
              <a:ext uri="{FF2B5EF4-FFF2-40B4-BE49-F238E27FC236}">
                <a16:creationId xmlns:a16="http://schemas.microsoft.com/office/drawing/2014/main" id="{F8DABAB4-7040-4AA9-8F14-AAFDB9B2B910}"/>
              </a:ext>
            </a:extLst>
          </p:cNvPr>
          <p:cNvSpPr txBox="1"/>
          <p:nvPr/>
        </p:nvSpPr>
        <p:spPr>
          <a:xfrm>
            <a:off x="3138133" y="963886"/>
            <a:ext cx="4837541" cy="5232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B09ECEA2-8570-43FE-BB44-764992084A4A}"/>
              </a:ext>
            </a:extLst>
          </p:cNvPr>
          <p:cNvSpPr txBox="1"/>
          <p:nvPr/>
        </p:nvSpPr>
        <p:spPr>
          <a:xfrm>
            <a:off x="3935441" y="1489969"/>
            <a:ext cx="47953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id="{FC085427-591A-4E68-A3DB-B36B13AA6126}"/>
              </a:ext>
            </a:extLst>
          </p:cNvPr>
          <p:cNvSpPr txBox="1"/>
          <p:nvPr/>
        </p:nvSpPr>
        <p:spPr>
          <a:xfrm>
            <a:off x="4067962" y="3578152"/>
            <a:ext cx="5214465" cy="1815882"/>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11" name="Picture 10">
            <a:extLst>
              <a:ext uri="{FF2B5EF4-FFF2-40B4-BE49-F238E27FC236}">
                <a16:creationId xmlns:a16="http://schemas.microsoft.com/office/drawing/2014/main" id="{B35D2837-4707-4697-A044-2C85546FB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398" y="1657320"/>
            <a:ext cx="384000" cy="384000"/>
          </a:xfrm>
          <a:prstGeom prst="rect">
            <a:avLst/>
          </a:prstGeom>
        </p:spPr>
      </p:pic>
      <p:pic>
        <p:nvPicPr>
          <p:cNvPr id="12" name="Picture 11">
            <a:extLst>
              <a:ext uri="{FF2B5EF4-FFF2-40B4-BE49-F238E27FC236}">
                <a16:creationId xmlns:a16="http://schemas.microsoft.com/office/drawing/2014/main" id="{98C302B9-DAB1-4054-8A7E-0B919F942068}"/>
              </a:ext>
            </a:extLst>
          </p:cNvPr>
          <p:cNvPicPr>
            <a:picLocks noChangeAspect="1"/>
          </p:cNvPicPr>
          <p:nvPr/>
        </p:nvPicPr>
        <p:blipFill rotWithShape="1">
          <a:blip r:embed="rId3"/>
          <a:srcRect l="26090" t="28446" r="16812" b="22809"/>
          <a:stretch/>
        </p:blipFill>
        <p:spPr>
          <a:xfrm>
            <a:off x="3610905" y="3722645"/>
            <a:ext cx="457057" cy="502763"/>
          </a:xfrm>
          <a:prstGeom prst="rect">
            <a:avLst/>
          </a:prstGeom>
        </p:spPr>
      </p:pic>
      <p:sp>
        <p:nvSpPr>
          <p:cNvPr id="25" name="TextBox 24">
            <a:extLst>
              <a:ext uri="{FF2B5EF4-FFF2-40B4-BE49-F238E27FC236}">
                <a16:creationId xmlns:a16="http://schemas.microsoft.com/office/drawing/2014/main" id="{AFFC764A-C554-4731-88E4-F1A73F15166A}"/>
              </a:ext>
            </a:extLst>
          </p:cNvPr>
          <p:cNvSpPr txBox="1"/>
          <p:nvPr/>
        </p:nvSpPr>
        <p:spPr>
          <a:xfrm>
            <a:off x="1231309" y="5404066"/>
            <a:ext cx="7499497" cy="741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 dòng suối nhỏ góp thành sông.</a:t>
            </a:r>
          </a:p>
        </p:txBody>
      </p:sp>
    </p:spTree>
    <p:extLst>
      <p:ext uri="{BB962C8B-B14F-4D97-AF65-F5344CB8AC3E}">
        <p14:creationId xmlns:p14="http://schemas.microsoft.com/office/powerpoint/2010/main" val="363114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FD658F-E472-4AC5-94EB-E0277ECA4CE2}"/>
              </a:ext>
            </a:extLst>
          </p:cNvPr>
          <p:cNvSpPr txBox="1"/>
          <p:nvPr/>
        </p:nvSpPr>
        <p:spPr>
          <a:xfrm>
            <a:off x="1558941" y="395523"/>
            <a:ext cx="8926384" cy="742511"/>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r>
              <a:rPr kumimoji="0" lang="vi-VN"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 về hành trình giọt nước đi ra biển.</a:t>
            </a:r>
          </a:p>
        </p:txBody>
      </p:sp>
      <p:pic>
        <p:nvPicPr>
          <p:cNvPr id="14" name="Picture 13">
            <a:extLst>
              <a:ext uri="{FF2B5EF4-FFF2-40B4-BE49-F238E27FC236}">
                <a16:creationId xmlns:a16="http://schemas.microsoft.com/office/drawing/2014/main" id="{50CF4767-B25C-4F2C-B220-041C0340917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558941" y="1511970"/>
            <a:ext cx="1046458" cy="2072396"/>
          </a:xfrm>
          <a:prstGeom prst="rect">
            <a:avLst/>
          </a:prstGeom>
        </p:spPr>
      </p:pic>
      <p:pic>
        <p:nvPicPr>
          <p:cNvPr id="15" name="Picture 14">
            <a:extLst>
              <a:ext uri="{FF2B5EF4-FFF2-40B4-BE49-F238E27FC236}">
                <a16:creationId xmlns:a16="http://schemas.microsoft.com/office/drawing/2014/main" id="{90FCA2AC-9AFB-4EB1-885B-0EB0C916701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434553" y="1511970"/>
            <a:ext cx="1477283" cy="2072396"/>
          </a:xfrm>
          <a:prstGeom prst="roundRect">
            <a:avLst/>
          </a:prstGeom>
        </p:spPr>
      </p:pic>
      <p:pic>
        <p:nvPicPr>
          <p:cNvPr id="22" name="Picture 21">
            <a:extLst>
              <a:ext uri="{FF2B5EF4-FFF2-40B4-BE49-F238E27FC236}">
                <a16:creationId xmlns:a16="http://schemas.microsoft.com/office/drawing/2014/main" id="{4C1AB370-0B8B-4733-9A7E-D2F654559FF3}"/>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5924743" y="1511970"/>
            <a:ext cx="1444865" cy="2072396"/>
          </a:xfrm>
          <a:prstGeom prst="roundRect">
            <a:avLst>
              <a:gd name="adj" fmla="val 21754"/>
            </a:avLst>
          </a:prstGeom>
        </p:spPr>
      </p:pic>
      <p:pic>
        <p:nvPicPr>
          <p:cNvPr id="23" name="Picture 22">
            <a:extLst>
              <a:ext uri="{FF2B5EF4-FFF2-40B4-BE49-F238E27FC236}">
                <a16:creationId xmlns:a16="http://schemas.microsoft.com/office/drawing/2014/main" id="{1193524C-A8D8-4BFC-83CB-AB79CA27A98A}"/>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382515" y="1530826"/>
            <a:ext cx="1467058" cy="2072397"/>
          </a:xfrm>
          <a:prstGeom prst="roundRect">
            <a:avLst>
              <a:gd name="adj" fmla="val 19189"/>
            </a:avLst>
          </a:prstGeom>
        </p:spPr>
      </p:pic>
      <p:sp>
        <p:nvSpPr>
          <p:cNvPr id="24" name="Right Arrow 16">
            <a:extLst>
              <a:ext uri="{FF2B5EF4-FFF2-40B4-BE49-F238E27FC236}">
                <a16:creationId xmlns:a16="http://schemas.microsoft.com/office/drawing/2014/main" id="{E8D193D3-7C1F-49F8-BFD9-76314DDABFC6}"/>
              </a:ext>
            </a:extLst>
          </p:cNvPr>
          <p:cNvSpPr/>
          <p:nvPr/>
        </p:nvSpPr>
        <p:spPr>
          <a:xfrm>
            <a:off x="3173077" y="2505748"/>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Right Arrow 17">
            <a:extLst>
              <a:ext uri="{FF2B5EF4-FFF2-40B4-BE49-F238E27FC236}">
                <a16:creationId xmlns:a16="http://schemas.microsoft.com/office/drawing/2014/main" id="{3444A8E4-8E2C-4D6F-9DE5-5316CC9DA940}"/>
              </a:ext>
            </a:extLst>
          </p:cNvPr>
          <p:cNvSpPr/>
          <p:nvPr/>
        </p:nvSpPr>
        <p:spPr>
          <a:xfrm>
            <a:off x="5633350" y="2486892"/>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Right Arrow 18">
            <a:extLst>
              <a:ext uri="{FF2B5EF4-FFF2-40B4-BE49-F238E27FC236}">
                <a16:creationId xmlns:a16="http://schemas.microsoft.com/office/drawing/2014/main" id="{962FD738-CDD5-4170-87BF-066369D4C7D0}"/>
              </a:ext>
            </a:extLst>
          </p:cNvPr>
          <p:cNvSpPr/>
          <p:nvPr/>
        </p:nvSpPr>
        <p:spPr>
          <a:xfrm>
            <a:off x="8133886" y="2500330"/>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32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9C1B9941-7AF4-465D-83F5-4552A903BD32}"/>
              </a:ext>
            </a:extLst>
          </p:cNvPr>
          <p:cNvSpPr txBox="1"/>
          <p:nvPr/>
        </p:nvSpPr>
        <p:spPr>
          <a:xfrm>
            <a:off x="1628883" y="3836743"/>
            <a:ext cx="8926384"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 giọt mưa</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rơi</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xuống</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góp thành suối.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dòng suối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gặp</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sẽ</a:t>
            </a:r>
            <a:r>
              <a:rPr kumimoji="0" lang="en-US" sz="3200" b="1" i="0" u="none" strike="noStrike" kern="1200" cap="none" spc="0" normalizeH="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tạo</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thành sông.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dòng s</a:t>
            </a:r>
            <a:r>
              <a:rPr lang="en-US" sz="3200" b="1" noProof="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chảy</a:t>
            </a:r>
            <a:r>
              <a:rPr kumimoji="0" lang="x-none" sz="3200" b="1" i="0" u="none" strike="noStrike" kern="120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biển lớn. </a:t>
            </a:r>
          </a:p>
        </p:txBody>
      </p:sp>
    </p:spTree>
    <p:custDataLst>
      <p:tags r:id="rId1"/>
    </p:custDataLst>
    <p:extLst>
      <p:ext uri="{BB962C8B-B14F-4D97-AF65-F5344CB8AC3E}">
        <p14:creationId xmlns:p14="http://schemas.microsoft.com/office/powerpoint/2010/main" val="148329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wipe(left)">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3294A48-5128-4508-BFB7-94AD3F5984A4}"/>
              </a:ext>
            </a:extLst>
          </p:cNvPr>
          <p:cNvSpPr txBox="1"/>
          <p:nvPr/>
        </p:nvSpPr>
        <p:spPr>
          <a:xfrm>
            <a:off x="4348184" y="435082"/>
            <a:ext cx="4385913"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a:t>
            </a:r>
          </a:p>
        </p:txBody>
      </p:sp>
      <p:sp>
        <p:nvSpPr>
          <p:cNvPr id="22" name="TextBox 21">
            <a:extLst>
              <a:ext uri="{FF2B5EF4-FFF2-40B4-BE49-F238E27FC236}">
                <a16:creationId xmlns:a16="http://schemas.microsoft.com/office/drawing/2014/main" id="{CC276F55-83B7-4445-99D9-142DBE549B7E}"/>
              </a:ext>
            </a:extLst>
          </p:cNvPr>
          <p:cNvSpPr txBox="1"/>
          <p:nvPr/>
        </p:nvSpPr>
        <p:spPr>
          <a:xfrm>
            <a:off x="1311966" y="1358412"/>
            <a:ext cx="9462052" cy="1254555"/>
          </a:xfrm>
          <a:prstGeom prst="rect">
            <a:avLst/>
          </a:prstGeom>
          <a:noFill/>
        </p:spPr>
        <p:txBody>
          <a:bodyPr wrap="square" lIns="145143" tIns="72571" rIns="145143" bIns="72571" rtlCol="0">
            <a:spAutoFit/>
          </a:bodyPr>
          <a:lstStyle/>
          <a:p>
            <a:r>
              <a:rPr lang="en-US" sz="3600" b="1" dirty="0" err="1">
                <a:solidFill>
                  <a:srgbClr val="002060"/>
                </a:solidFill>
                <a:latin typeface="Times New Roman" panose="02020603050405020304" pitchFamily="18" charset="0"/>
                <a:cs typeface="Times New Roman" panose="02020603050405020304" pitchFamily="18" charset="0"/>
              </a:rPr>
              <a:t>Mối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giữa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giọt</a:t>
            </a:r>
            <a:r>
              <a:rPr lang="en-US" sz="3600" b="1" dirty="0">
                <a:solidFill>
                  <a:srgbClr val="002060"/>
                </a:solidFill>
                <a:latin typeface="Times New Roman" panose="02020603050405020304" pitchFamily="18" charset="0"/>
                <a:cs typeface="Times New Roman" panose="02020603050405020304" pitchFamily="18" charset="0"/>
              </a:rPr>
              <a:t> n</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ớc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suối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biển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hành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trình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giọt</a:t>
            </a:r>
            <a:r>
              <a:rPr lang="en-US" sz="3600" b="1" dirty="0">
                <a:solidFill>
                  <a:srgbClr val="002060"/>
                </a:solidFill>
                <a:latin typeface="Times New Roman" panose="02020603050405020304" pitchFamily="18" charset="0"/>
                <a:cs typeface="Times New Roman" panose="02020603050405020304" pitchFamily="18" charset="0"/>
              </a:rPr>
              <a:t> n</a:t>
            </a:r>
            <a:r>
              <a:rPr lang="vi-VN" sz="3600" b="1" dirty="0">
                <a:solidFill>
                  <a:srgbClr val="002060"/>
                </a:solidFill>
                <a:latin typeface="Times New Roman" panose="02020603050405020304" pitchFamily="18" charset="0"/>
                <a:cs typeface="Times New Roman" panose="02020603050405020304" pitchFamily="18" charset="0"/>
              </a:rPr>
              <a:t>ư</a:t>
            </a:r>
            <a:r>
              <a:rPr lang="en-US" sz="3600" b="1" dirty="0" err="1">
                <a:solidFill>
                  <a:srgbClr val="002060"/>
                </a:solidFill>
                <a:latin typeface="Times New Roman" panose="02020603050405020304" pitchFamily="18" charset="0"/>
                <a:cs typeface="Times New Roman" panose="02020603050405020304" pitchFamily="18" charset="0"/>
              </a:rPr>
              <a:t>ớc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a:t>
            </a:r>
            <a:r>
              <a:rPr lang="en-US" sz="3600" b="1" dirty="0">
                <a:solidFill>
                  <a:srgbClr val="002060"/>
                </a:solidFill>
                <a:latin typeface="Times New Roman" panose="02020603050405020304" pitchFamily="18" charset="0"/>
                <a:cs typeface="Times New Roman" panose="02020603050405020304" pitchFamily="18" charset="0"/>
              </a:rPr>
              <a:t> ra </a:t>
            </a:r>
            <a:r>
              <a:rPr lang="en-US" sz="3600" b="1" dirty="0" err="1">
                <a:solidFill>
                  <a:srgbClr val="002060"/>
                </a:solidFill>
                <a:latin typeface="Times New Roman" panose="02020603050405020304" pitchFamily="18" charset="0"/>
                <a:cs typeface="Times New Roman" panose="02020603050405020304" pitchFamily="18" charset="0"/>
              </a:rPr>
              <a:t>biển</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476296" y="2959904"/>
            <a:ext cx="2770920"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2853811" y="2858056"/>
            <a:ext cx="8611133" cy="2585323"/>
          </a:xfrm>
          <a:prstGeom prst="rect">
            <a:avLst/>
          </a:prstGeom>
          <a:noFill/>
        </p:spPr>
        <p:txBody>
          <a:bodyPr wrap="square" rtlCol="0">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to,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ràng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nhịp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thơ</a:t>
            </a:r>
            <a:endParaRPr lang="en-US" sz="36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endParaRPr lang="en-US" sz="3600"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4354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8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3" name="Picture 12">
            <a:extLst>
              <a:ext uri="{FF2B5EF4-FFF2-40B4-BE49-F238E27FC236}">
                <a16:creationId xmlns:a16="http://schemas.microsoft.com/office/drawing/2014/main" id="{7263F65F-863C-4013-ABF5-91BA4C33D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37" y="1383283"/>
            <a:ext cx="406360" cy="384000"/>
          </a:xfrm>
          <a:prstGeom prst="rect">
            <a:avLst/>
          </a:prstGeom>
        </p:spPr>
      </p:pic>
      <p:pic>
        <p:nvPicPr>
          <p:cNvPr id="14" name="Picture 13">
            <a:extLst>
              <a:ext uri="{FF2B5EF4-FFF2-40B4-BE49-F238E27FC236}">
                <a16:creationId xmlns:a16="http://schemas.microsoft.com/office/drawing/2014/main" id="{5B5873A0-89E6-4815-A5F3-6555CF3FD7F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47304" y="4047565"/>
            <a:ext cx="384000" cy="384000"/>
          </a:xfrm>
          <a:prstGeom prst="rect">
            <a:avLst/>
          </a:prstGeom>
        </p:spPr>
      </p:pic>
      <p:pic>
        <p:nvPicPr>
          <p:cNvPr id="15" name="Picture 14">
            <a:extLst>
              <a:ext uri="{FF2B5EF4-FFF2-40B4-BE49-F238E27FC236}">
                <a16:creationId xmlns:a16="http://schemas.microsoft.com/office/drawing/2014/main" id="{EEE6E1FE-FDA5-4242-80B2-448569A1D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1957" y="1459573"/>
            <a:ext cx="384000" cy="384000"/>
          </a:xfrm>
          <a:prstGeom prst="rect">
            <a:avLst/>
          </a:prstGeom>
        </p:spPr>
      </p:pic>
      <p:pic>
        <p:nvPicPr>
          <p:cNvPr id="20" name="Picture 19">
            <a:extLst>
              <a:ext uri="{FF2B5EF4-FFF2-40B4-BE49-F238E27FC236}">
                <a16:creationId xmlns:a16="http://schemas.microsoft.com/office/drawing/2014/main" id="{B0CEBAD5-A574-4850-8939-36722C6AD2D9}"/>
              </a:ext>
            </a:extLst>
          </p:cNvPr>
          <p:cNvPicPr>
            <a:picLocks noChangeAspect="1"/>
          </p:cNvPicPr>
          <p:nvPr/>
        </p:nvPicPr>
        <p:blipFill rotWithShape="1">
          <a:blip r:embed="rId9"/>
          <a:srcRect l="26090" t="28446" r="16812" b="22809"/>
          <a:stretch/>
        </p:blipFill>
        <p:spPr>
          <a:xfrm>
            <a:off x="5811727" y="3990031"/>
            <a:ext cx="457057" cy="502763"/>
          </a:xfrm>
          <a:prstGeom prst="rect">
            <a:avLst/>
          </a:prstGeom>
        </p:spPr>
      </p:pic>
    </p:spTree>
    <p:custDataLst>
      <p:tags r:id="rId1"/>
    </p:custDataLst>
    <p:extLst>
      <p:ext uri="{BB962C8B-B14F-4D97-AF65-F5344CB8AC3E}">
        <p14:creationId xmlns:p14="http://schemas.microsoft.com/office/powerpoint/2010/main" val="628380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74429" y="217625"/>
            <a:ext cx="11628169" cy="5109287"/>
            <a:chOff x="6403790" y="1371754"/>
            <a:chExt cx="5471724" cy="4487385"/>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03790" y="1371754"/>
              <a:ext cx="5471724" cy="4487385"/>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907615" y="2153527"/>
              <a:ext cx="2928391" cy="202735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Luyện</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tập</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theo</a:t>
              </a:r>
              <a:r>
                <a:rPr kumimoji="0" lang="en-US" altLang="zh-CN"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văn</a:t>
              </a:r>
              <a:r>
                <a:rPr kumimoji="0" lang="en-US" altLang="zh-CN" sz="7200" b="1" i="0" u="none" strike="noStrike" kern="1200" cap="none" spc="0" normalizeH="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bản</a:t>
              </a:r>
              <a:r>
                <a:rPr kumimoji="0" lang="en-US" altLang="zh-CN" sz="7200" b="1" i="0" u="none" strike="noStrike" kern="1200" cap="none" spc="0" normalizeH="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rPr>
                <a:t> </a:t>
              </a:r>
              <a:r>
                <a:rPr kumimoji="0" lang="en-US" altLang="zh-CN" sz="7200" b="1" i="0" u="none" strike="noStrike" kern="1200" cap="none" spc="0" normalizeH="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mn-cs"/>
                </a:rPr>
                <a:t>đọc</a:t>
              </a:r>
              <a:endParaRPr kumimoji="0" lang="zh-CN" alt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mn-cs"/>
              </a:endParaRPr>
            </a:p>
          </p:txBody>
        </p:sp>
      </p:grpSp>
    </p:spTree>
    <p:extLst>
      <p:ext uri="{BB962C8B-B14F-4D97-AF65-F5344CB8AC3E}">
        <p14:creationId xmlns:p14="http://schemas.microsoft.com/office/powerpoint/2010/main" val="238292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1612836" y="744123"/>
            <a:ext cx="9721047" cy="74251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1.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Mỗi từ dưới đây tả sự vật nào trong bài thơ?</a:t>
            </a:r>
          </a:p>
        </p:txBody>
      </p:sp>
      <p:grpSp>
        <p:nvGrpSpPr>
          <p:cNvPr id="17" name="Group 16">
            <a:extLst>
              <a:ext uri="{FF2B5EF4-FFF2-40B4-BE49-F238E27FC236}">
                <a16:creationId xmlns:a16="http://schemas.microsoft.com/office/drawing/2014/main" id="{2D7336E8-80EA-4C4A-98AE-EA408BD6B5DC}"/>
              </a:ext>
            </a:extLst>
          </p:cNvPr>
          <p:cNvGrpSpPr/>
          <p:nvPr/>
        </p:nvGrpSpPr>
        <p:grpSpPr>
          <a:xfrm>
            <a:off x="2425875" y="2564195"/>
            <a:ext cx="1423114" cy="982412"/>
            <a:chOff x="942297" y="2492397"/>
            <a:chExt cx="964355" cy="964355"/>
          </a:xfrm>
        </p:grpSpPr>
        <p:sp>
          <p:nvSpPr>
            <p:cNvPr id="29" name="Teardrop 28">
              <a:extLst>
                <a:ext uri="{FF2B5EF4-FFF2-40B4-BE49-F238E27FC236}">
                  <a16:creationId xmlns:a16="http://schemas.microsoft.com/office/drawing/2014/main" id="{4E38D28B-E89C-FF42-837C-D2F0746FF6F6}"/>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0" name="TextBox 8">
              <a:extLst>
                <a:ext uri="{FF2B5EF4-FFF2-40B4-BE49-F238E27FC236}">
                  <a16:creationId xmlns:a16="http://schemas.microsoft.com/office/drawing/2014/main" id="{F6C1F83B-44BD-9049-8BDB-00EE0BB2AB21}"/>
                </a:ext>
              </a:extLst>
            </p:cNvPr>
            <p:cNvSpPr txBox="1"/>
            <p:nvPr/>
          </p:nvSpPr>
          <p:spPr>
            <a:xfrm>
              <a:off x="1111350" y="2743740"/>
              <a:ext cx="524392"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nhỏ</a:t>
              </a:r>
            </a:p>
          </p:txBody>
        </p:sp>
      </p:grpSp>
      <p:grpSp>
        <p:nvGrpSpPr>
          <p:cNvPr id="19" name="Group 18">
            <a:extLst>
              <a:ext uri="{FF2B5EF4-FFF2-40B4-BE49-F238E27FC236}">
                <a16:creationId xmlns:a16="http://schemas.microsoft.com/office/drawing/2014/main" id="{2B465FDB-8AFE-1C4A-B79D-650386D46525}"/>
              </a:ext>
            </a:extLst>
          </p:cNvPr>
          <p:cNvGrpSpPr/>
          <p:nvPr/>
        </p:nvGrpSpPr>
        <p:grpSpPr>
          <a:xfrm>
            <a:off x="4999042" y="2217887"/>
            <a:ext cx="1554140" cy="1328718"/>
            <a:chOff x="942297" y="2492397"/>
            <a:chExt cx="964355" cy="964355"/>
          </a:xfrm>
        </p:grpSpPr>
        <p:sp>
          <p:nvSpPr>
            <p:cNvPr id="27" name="Teardrop 26">
              <a:extLst>
                <a:ext uri="{FF2B5EF4-FFF2-40B4-BE49-F238E27FC236}">
                  <a16:creationId xmlns:a16="http://schemas.microsoft.com/office/drawing/2014/main" id="{90CF8F3A-D269-4D46-8CF2-DFD1E9CD496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dirty="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8" name="TextBox 16">
              <a:extLst>
                <a:ext uri="{FF2B5EF4-FFF2-40B4-BE49-F238E27FC236}">
                  <a16:creationId xmlns:a16="http://schemas.microsoft.com/office/drawing/2014/main" id="{F914A416-4242-FE4D-86DF-65A3F79659A0}"/>
                </a:ext>
              </a:extLst>
            </p:cNvPr>
            <p:cNvSpPr txBox="1"/>
            <p:nvPr/>
          </p:nvSpPr>
          <p:spPr>
            <a:xfrm>
              <a:off x="1190625" y="2743740"/>
              <a:ext cx="467696"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lớn</a:t>
              </a:r>
            </a:p>
          </p:txBody>
        </p:sp>
      </p:grpSp>
      <p:grpSp>
        <p:nvGrpSpPr>
          <p:cNvPr id="21" name="Group 20">
            <a:extLst>
              <a:ext uri="{FF2B5EF4-FFF2-40B4-BE49-F238E27FC236}">
                <a16:creationId xmlns:a16="http://schemas.microsoft.com/office/drawing/2014/main" id="{CE3AE484-1BFF-A54B-9067-FD8386DCE5C1}"/>
              </a:ext>
            </a:extLst>
          </p:cNvPr>
          <p:cNvGrpSpPr/>
          <p:nvPr/>
        </p:nvGrpSpPr>
        <p:grpSpPr>
          <a:xfrm>
            <a:off x="7350256" y="1984023"/>
            <a:ext cx="2284847" cy="1574276"/>
            <a:chOff x="906762" y="2338425"/>
            <a:chExt cx="964355" cy="1142576"/>
          </a:xfrm>
        </p:grpSpPr>
        <p:sp>
          <p:nvSpPr>
            <p:cNvPr id="25" name="Teardrop 24">
              <a:extLst>
                <a:ext uri="{FF2B5EF4-FFF2-40B4-BE49-F238E27FC236}">
                  <a16:creationId xmlns:a16="http://schemas.microsoft.com/office/drawing/2014/main" id="{834EEA23-86A5-5C45-85D1-C46B5497A878}"/>
                </a:ext>
              </a:extLst>
            </p:cNvPr>
            <p:cNvSpPr/>
            <p:nvPr/>
          </p:nvSpPr>
          <p:spPr>
            <a:xfrm rot="19002460">
              <a:off x="906762" y="2338425"/>
              <a:ext cx="964355" cy="1142576"/>
            </a:xfrm>
            <a:prstGeom prst="teardrop">
              <a:avLst>
                <a:gd name="adj" fmla="val 99046"/>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3200" b="0" i="0" u="none" strike="noStrike" kern="1200" cap="none" spc="0" normalizeH="0" baseline="0" noProof="0" dirty="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6" name="TextBox 20">
              <a:extLst>
                <a:ext uri="{FF2B5EF4-FFF2-40B4-BE49-F238E27FC236}">
                  <a16:creationId xmlns:a16="http://schemas.microsoft.com/office/drawing/2014/main" id="{CD01F783-8C94-C544-B99C-20B925A47E9E}"/>
                </a:ext>
              </a:extLst>
            </p:cNvPr>
            <p:cNvSpPr txBox="1"/>
            <p:nvPr/>
          </p:nvSpPr>
          <p:spPr>
            <a:xfrm>
              <a:off x="1170698" y="2464228"/>
              <a:ext cx="620154" cy="7818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a:t>
              </a: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ênh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mông</a:t>
              </a:r>
            </a:p>
          </p:txBody>
        </p:sp>
      </p:grpSp>
      <p:sp>
        <p:nvSpPr>
          <p:cNvPr id="22" name="Rounded Rectangle 21">
            <a:extLst>
              <a:ext uri="{FF2B5EF4-FFF2-40B4-BE49-F238E27FC236}">
                <a16:creationId xmlns:a16="http://schemas.microsoft.com/office/drawing/2014/main" id="{FCAA24D0-8968-7647-A584-E07AEF505ABA}"/>
              </a:ext>
            </a:extLst>
          </p:cNvPr>
          <p:cNvSpPr/>
          <p:nvPr/>
        </p:nvSpPr>
        <p:spPr>
          <a:xfrm>
            <a:off x="2113141" y="4145977"/>
            <a:ext cx="1617007" cy="476487"/>
          </a:xfrm>
          <a:prstGeom prst="roundRect">
            <a:avLst/>
          </a:prstGeom>
          <a:solidFill>
            <a:schemeClr val="accent1">
              <a:lumMod val="20000"/>
              <a:lumOff val="80000"/>
            </a:schemeClr>
          </a:solidFill>
          <a:ln w="12700">
            <a:solidFill>
              <a:srgbClr val="00206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a:t>
            </a:r>
          </a:p>
        </p:txBody>
      </p:sp>
      <p:sp>
        <p:nvSpPr>
          <p:cNvPr id="23" name="Rounded Rectangle 22">
            <a:extLst>
              <a:ext uri="{FF2B5EF4-FFF2-40B4-BE49-F238E27FC236}">
                <a16:creationId xmlns:a16="http://schemas.microsoft.com/office/drawing/2014/main" id="{0C5F7D34-30FF-3643-BC95-EB686E076932}"/>
              </a:ext>
            </a:extLst>
          </p:cNvPr>
          <p:cNvSpPr/>
          <p:nvPr/>
        </p:nvSpPr>
        <p:spPr>
          <a:xfrm>
            <a:off x="5001089" y="4145977"/>
            <a:ext cx="1617007" cy="476487"/>
          </a:xfrm>
          <a:prstGeom prst="roundRect">
            <a:avLst/>
          </a:prstGeom>
          <a:solidFill>
            <a:schemeClr val="accent1">
              <a:lumMod val="20000"/>
              <a:lumOff val="80000"/>
            </a:schemeClr>
          </a:solidFill>
          <a:ln w="9525">
            <a:solidFill>
              <a:srgbClr val="002060"/>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a:t>
            </a:r>
          </a:p>
        </p:txBody>
      </p:sp>
      <p:sp>
        <p:nvSpPr>
          <p:cNvPr id="24" name="Rounded Rectangle 23">
            <a:extLst>
              <a:ext uri="{FF2B5EF4-FFF2-40B4-BE49-F238E27FC236}">
                <a16:creationId xmlns:a16="http://schemas.microsoft.com/office/drawing/2014/main" id="{EBFB41FE-A86C-D948-ADC8-AE3D41D8AA6F}"/>
              </a:ext>
            </a:extLst>
          </p:cNvPr>
          <p:cNvSpPr/>
          <p:nvPr/>
        </p:nvSpPr>
        <p:spPr>
          <a:xfrm>
            <a:off x="7651739" y="4156684"/>
            <a:ext cx="1617007" cy="476487"/>
          </a:xfrm>
          <a:prstGeom prst="roundRect">
            <a:avLst/>
          </a:prstGeom>
          <a:solidFill>
            <a:schemeClr val="accent1">
              <a:lumMod val="20000"/>
              <a:lumOff val="80000"/>
            </a:schemeClr>
          </a:solidFill>
          <a:ln w="12700">
            <a:solidFill>
              <a:schemeClr val="bg2">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a:t>
            </a:r>
          </a:p>
        </p:txBody>
      </p:sp>
      <p:cxnSp>
        <p:nvCxnSpPr>
          <p:cNvPr id="12" name="Straight Arrow Connector 11">
            <a:extLst>
              <a:ext uri="{FF2B5EF4-FFF2-40B4-BE49-F238E27FC236}">
                <a16:creationId xmlns:a16="http://schemas.microsoft.com/office/drawing/2014/main" id="{D3707695-CEBE-4D98-AC06-27BDD2E75AB4}"/>
              </a:ext>
            </a:extLst>
          </p:cNvPr>
          <p:cNvCxnSpPr>
            <a:cxnSpLocks/>
            <a:endCxn id="22" idx="0"/>
          </p:cNvCxnSpPr>
          <p:nvPr/>
        </p:nvCxnSpPr>
        <p:spPr>
          <a:xfrm>
            <a:off x="2915856" y="3617843"/>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3D31B1-47C2-496A-942E-240631086B33}"/>
              </a:ext>
            </a:extLst>
          </p:cNvPr>
          <p:cNvCxnSpPr>
            <a:cxnSpLocks/>
          </p:cNvCxnSpPr>
          <p:nvPr/>
        </p:nvCxnSpPr>
        <p:spPr>
          <a:xfrm>
            <a:off x="5718400"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C6B9B0-27FF-4147-B3F8-93133BECAB62}"/>
              </a:ext>
            </a:extLst>
          </p:cNvPr>
          <p:cNvCxnSpPr>
            <a:cxnSpLocks/>
          </p:cNvCxnSpPr>
          <p:nvPr/>
        </p:nvCxnSpPr>
        <p:spPr>
          <a:xfrm>
            <a:off x="8291864"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066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1870444" y="577397"/>
            <a:ext cx="8506008" cy="92333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Đóng</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vai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nói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lời</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cảm</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ơn</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600" b="1" i="0" u="none" strike="noStrike" kern="0" cap="none" spc="0" normalizeH="0" baseline="0" noProof="0" dirty="0" err="1">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nước</a:t>
            </a:r>
            <a:r>
              <a:rPr kumimoji="0" lang="en-US" sz="3600" b="1" i="0" u="none" strike="noStrike" kern="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a:t>
            </a:r>
            <a:endParaRPr kumimoji="0" lang="vi-VN" sz="3600" b="0" i="0" u="none" strike="noStrike" kern="1200" cap="none" spc="0" normalizeH="0" baseline="0" noProof="0" dirty="0">
              <a:ln>
                <a:noFill/>
              </a:ln>
              <a:solidFill>
                <a:schemeClr val="accent3"/>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9A6176F1-D877-4E3A-91DD-992D2CB4A9EE}"/>
              </a:ext>
            </a:extLst>
          </p:cNvPr>
          <p:cNvSpPr txBox="1"/>
          <p:nvPr/>
        </p:nvSpPr>
        <p:spPr>
          <a:xfrm>
            <a:off x="636106" y="1586590"/>
            <a:ext cx="10681252" cy="4228850"/>
          </a:xfrm>
          <a:prstGeom prst="rect">
            <a:avLst/>
          </a:prstGeom>
          <a:solidFill>
            <a:schemeClr val="accent1">
              <a:lumMod val="40000"/>
              <a:lumOff val="60000"/>
            </a:schemeClr>
          </a:solid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là biển cả. Tôi mỗi ngày một mênh mông, bao la, rộng lớn. Nhờ có các em suối, sông góp thành nên tôi mới được như ngày hôm nay. Nhưng bạn mà tôi phải nói lời cảm ơn nhất đ</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ó</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là giọt nước. Nhờ có em ấy – những giọt nước trong veo chảy lượn từ bãi cỏ, qua chân đồi, góp thành sông lớn, sông lớn lại đi ra với tôi nên tôi mới trở nên bao la </a:t>
            </a:r>
            <a:r>
              <a:rPr kumimoji="0" lang="en-US" sz="3200" b="1" i="0" u="none" strike="noStrike" kern="1200" cap="none" spc="0" normalizeH="0" baseline="0" noProof="0" dirty="0" err="1">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200" b="1" i="0" u="none" strike="noStrike" kern="1200" cap="none" spc="0" normalizeH="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hùng vĩ.</a:t>
            </a:r>
            <a:endParaRPr kumimoji="0" lang="en-US" sz="3200" b="1" i="0" u="none" strike="noStrike" kern="1200" cap="none" spc="0" normalizeH="0" baseline="0" noProof="0" dirty="0">
              <a:ln>
                <a:noFill/>
              </a:ln>
              <a:solidFill>
                <a:srgbClr val="213054"/>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5245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223886" y="22043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481446"/>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0145" y="1261482"/>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3429000"/>
            <a:ext cx="82231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08083" y="2946888"/>
            <a:ext cx="6491707" cy="174670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6349317" y="5448184"/>
            <a:ext cx="822311" cy="655229"/>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7171628" y="5189102"/>
            <a:ext cx="4628162" cy="124192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2017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3"/>
          <a:stretch>
            <a:fillRect/>
          </a:stretch>
        </p:blipFill>
        <p:spPr>
          <a:xfrm>
            <a:off x="2711416" y="690721"/>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6708775" y="289916"/>
            <a:ext cx="1592643" cy="914039"/>
          </a:xfrm>
          <a:prstGeom prst="rect">
            <a:avLst/>
          </a:prstGeom>
        </p:spPr>
      </p:pic>
      <p:pic>
        <p:nvPicPr>
          <p:cNvPr id="9" name="图片 8"/>
          <p:cNvPicPr>
            <a:picLocks noChangeAspect="1"/>
          </p:cNvPicPr>
          <p:nvPr/>
        </p:nvPicPr>
        <p:blipFill>
          <a:blip r:embed="rId5"/>
          <a:stretch>
            <a:fillRect/>
          </a:stretch>
        </p:blipFill>
        <p:spPr>
          <a:xfrm>
            <a:off x="10373349" y="1864522"/>
            <a:ext cx="2025823" cy="4993478"/>
          </a:xfrm>
          <a:prstGeom prst="rect">
            <a:avLst/>
          </a:prstGeom>
        </p:spPr>
      </p:pic>
      <p:pic>
        <p:nvPicPr>
          <p:cNvPr id="8" name="图片 7"/>
          <p:cNvPicPr>
            <a:picLocks noChangeAspect="1"/>
          </p:cNvPicPr>
          <p:nvPr/>
        </p:nvPicPr>
        <p:blipFill>
          <a:blip r:embed="rId6"/>
          <a:stretch>
            <a:fillRect/>
          </a:stretch>
        </p:blipFill>
        <p:spPr>
          <a:xfrm>
            <a:off x="674557" y="4264077"/>
            <a:ext cx="11517443" cy="2593923"/>
          </a:xfrm>
          <a:prstGeom prst="rect">
            <a:avLst/>
          </a:prstGeom>
        </p:spPr>
      </p:pic>
      <p:pic>
        <p:nvPicPr>
          <p:cNvPr id="10" name="图片 9"/>
          <p:cNvPicPr>
            <a:picLocks noChangeAspect="1"/>
          </p:cNvPicPr>
          <p:nvPr/>
        </p:nvPicPr>
        <p:blipFill>
          <a:blip r:embed="rId7"/>
          <a:stretch>
            <a:fillRect/>
          </a:stretch>
        </p:blipFill>
        <p:spPr>
          <a:xfrm>
            <a:off x="0" y="-271677"/>
            <a:ext cx="3764906" cy="7129677"/>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8" name="矩形 17"/>
          <p:cNvSpPr/>
          <p:nvPr/>
        </p:nvSpPr>
        <p:spPr>
          <a:xfrm>
            <a:off x="3322196" y="2509751"/>
            <a:ext cx="5776084"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effectLst/>
                <a:uLnTx/>
                <a:uFillTx/>
                <a:latin typeface="Times New Roman" panose="02020603050405020304" pitchFamily="18" charset="0"/>
                <a:ea typeface="迷你简雪峰" panose="02010609000101010101" pitchFamily="49" charset="-122"/>
                <a:cs typeface="+mn-cs"/>
              </a:rPr>
              <a:t>Bài</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sau</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Mùa</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vàng</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a:t>
            </a:r>
            <a:r>
              <a:rPr kumimoji="0" lang="en-US" altLang="zh-CN" sz="5400" b="1" i="0" u="none" strike="noStrike" kern="1200" cap="none" spc="0" normalizeH="0" noProof="0" dirty="0" err="1">
                <a:ln>
                  <a:noFill/>
                </a:ln>
                <a:effectLst/>
                <a:uLnTx/>
                <a:uFillTx/>
                <a:latin typeface="Times New Roman" panose="02020603050405020304" pitchFamily="18" charset="0"/>
                <a:ea typeface="迷你简雪峰" panose="02010609000101010101" pitchFamily="49" charset="-122"/>
                <a:cs typeface="+mn-cs"/>
              </a:rPr>
              <a:t>trang</a:t>
            </a:r>
            <a:r>
              <a:rPr kumimoji="0" lang="en-US" altLang="zh-CN" sz="5400" b="1" i="0" u="none" strike="noStrike" kern="1200" cap="none" spc="0" normalizeH="0" noProof="0" dirty="0">
                <a:ln>
                  <a:noFill/>
                </a:ln>
                <a:effectLst/>
                <a:uLnTx/>
                <a:uFillTx/>
                <a:latin typeface="Times New Roman" panose="02020603050405020304" pitchFamily="18" charset="0"/>
                <a:ea typeface="迷你简雪峰" panose="02010609000101010101" pitchFamily="49" charset="-122"/>
                <a:cs typeface="+mn-cs"/>
              </a:rPr>
              <a:t> 26)</a:t>
            </a:r>
            <a:endParaRPr kumimoji="0" lang="zh-CN" altLang="en-US" sz="5400" b="1" i="0" u="none" strike="noStrike" kern="1200" cap="none" spc="0" normalizeH="0" baseline="0" noProof="0" dirty="0">
              <a:ln>
                <a:noFill/>
              </a:ln>
              <a:effectLst/>
              <a:uLnTx/>
              <a:uFillTx/>
              <a:latin typeface="Times New Roman" panose="02020603050405020304" pitchFamily="18" charset="0"/>
              <a:ea typeface="迷你简雪峰" panose="0201060900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76971-67ED-4B7C-A5FF-AE7E7AE5A2E0}"/>
              </a:ext>
            </a:extLst>
          </p:cNvPr>
          <p:cNvSpPr>
            <a:spLocks noGrp="1"/>
          </p:cNvSpPr>
          <p:nvPr>
            <p:ph type="title"/>
          </p:nvPr>
        </p:nvSpPr>
        <p:spPr>
          <a:xfrm>
            <a:off x="963729" y="409149"/>
            <a:ext cx="10264543" cy="817200"/>
          </a:xfrm>
        </p:spPr>
        <p:txBody>
          <a:bodyPr/>
          <a:lstStyle/>
          <a:p>
            <a:r>
              <a:rPr lang="en-US">
                <a:latin typeface="Times New Roman" panose="02020603050405020304" pitchFamily="18" charset="0"/>
                <a:cs typeface="Times New Roman" panose="02020603050405020304" pitchFamily="18" charset="0"/>
              </a:rPr>
              <a:t>GIẢI ĐỐ VUI</a:t>
            </a:r>
          </a:p>
        </p:txBody>
      </p:sp>
      <p:pic>
        <p:nvPicPr>
          <p:cNvPr id="3" name="Picture 2">
            <a:extLst>
              <a:ext uri="{FF2B5EF4-FFF2-40B4-BE49-F238E27FC236}">
                <a16:creationId xmlns:a16="http://schemas.microsoft.com/office/drawing/2014/main" id="{AEE883B8-AF2E-4634-A394-7869962FA53B}"/>
              </a:ext>
            </a:extLst>
          </p:cNvPr>
          <p:cNvPicPr>
            <a:picLocks noChangeAspect="1"/>
          </p:cNvPicPr>
          <p:nvPr/>
        </p:nvPicPr>
        <p:blipFill>
          <a:blip r:embed="rId2"/>
          <a:stretch>
            <a:fillRect/>
          </a:stretch>
        </p:blipFill>
        <p:spPr>
          <a:xfrm>
            <a:off x="6244165" y="1846231"/>
            <a:ext cx="3276634" cy="4628896"/>
          </a:xfrm>
          <a:prstGeom prst="rect">
            <a:avLst/>
          </a:prstGeom>
        </p:spPr>
      </p:pic>
      <p:pic>
        <p:nvPicPr>
          <p:cNvPr id="6" name="Picture 5">
            <a:extLst>
              <a:ext uri="{FF2B5EF4-FFF2-40B4-BE49-F238E27FC236}">
                <a16:creationId xmlns:a16="http://schemas.microsoft.com/office/drawing/2014/main" id="{A6CF3512-9F6F-4DFF-BFA5-EAA9F6BFB80D}"/>
              </a:ext>
            </a:extLst>
          </p:cNvPr>
          <p:cNvPicPr>
            <a:picLocks noChangeAspect="1"/>
          </p:cNvPicPr>
          <p:nvPr/>
        </p:nvPicPr>
        <p:blipFill>
          <a:blip r:embed="rId3"/>
          <a:stretch>
            <a:fillRect/>
          </a:stretch>
        </p:blipFill>
        <p:spPr>
          <a:xfrm>
            <a:off x="2514601" y="1880391"/>
            <a:ext cx="3433237" cy="4258277"/>
          </a:xfrm>
          <a:prstGeom prst="rect">
            <a:avLst/>
          </a:prstGeom>
        </p:spPr>
      </p:pic>
    </p:spTree>
    <p:extLst>
      <p:ext uri="{BB962C8B-B14F-4D97-AF65-F5344CB8AC3E}">
        <p14:creationId xmlns:p14="http://schemas.microsoft.com/office/powerpoint/2010/main" val="3582504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Tạm</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biệt</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và</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hẹn</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gặp</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lại</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các</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con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vào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những</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tiết</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học</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sau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0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292352" y="783000"/>
            <a:ext cx="4419600" cy="817200"/>
          </a:xfrm>
        </p:spPr>
        <p:txBody>
          <a:bodyPr/>
          <a:lstStyle/>
          <a:p>
            <a:pPr algn="l">
              <a:lnSpc>
                <a:spcPct val="150000"/>
              </a:lnSpc>
            </a:pP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ngọc</a:t>
            </a:r>
            <a:br>
              <a:rPr lang="en-US" sz="3200" b="1" dirty="0">
                <a:latin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cs typeface="Times New Roman" panose="02020603050405020304" pitchFamily="18" charset="0"/>
              </a:rPr>
              <a:t>Mọc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xanh</a:t>
            </a:r>
            <a:br>
              <a:rPr lang="en-US" sz="3200" b="1" dirty="0">
                <a:latin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cs typeface="Times New Roman" panose="02020603050405020304" pitchFamily="18" charset="0"/>
              </a:rPr>
              <a:t>Nắng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cành</a:t>
            </a:r>
            <a:br>
              <a:rPr lang="en-US" sz="3200" b="1" dirty="0">
                <a:latin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chớp</a:t>
            </a: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pic>
        <p:nvPicPr>
          <p:cNvPr id="1026" name="Picture 2" descr="Hình ảnh giọt sương đẹp">
            <a:extLst>
              <a:ext uri="{FF2B5EF4-FFF2-40B4-BE49-F238E27FC236}">
                <a16:creationId xmlns:a16="http://schemas.microsoft.com/office/drawing/2014/main" id="{178F5238-65E2-4F0F-8459-E434430535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321" y="292608"/>
            <a:ext cx="3857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2C5E75F-E306-4058-8A07-0E2053F3A621}"/>
              </a:ext>
            </a:extLst>
          </p:cNvPr>
          <p:cNvSpPr txBox="1">
            <a:spLocks/>
          </p:cNvSpPr>
          <p:nvPr/>
        </p:nvSpPr>
        <p:spPr>
          <a:xfrm>
            <a:off x="6275833" y="3922776"/>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sz="3200" dirty="0" err="1">
                <a:solidFill>
                  <a:srgbClr val="FF0000"/>
                </a:solidFill>
                <a:latin typeface="Times New Roman" panose="02020603050405020304" pitchFamily="18" charset="0"/>
                <a:cs typeface="Times New Roman" panose="02020603050405020304" pitchFamily="18" charset="0"/>
              </a:rPr>
              <a:t>Hạt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sương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08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097280" y="356008"/>
            <a:ext cx="8656320" cy="817200"/>
          </a:xfrm>
        </p:spPr>
        <p:txBody>
          <a:bodyPr/>
          <a:lstStyle/>
          <a:p>
            <a:r>
              <a:rPr lang="en-US" dirty="0" err="1">
                <a:latin typeface="Times New Roman" panose="02020603050405020304" pitchFamily="18" charset="0"/>
                <a:cs typeface="Times New Roman" panose="02020603050405020304" pitchFamily="18" charset="0"/>
              </a:rPr>
              <a:t>Bồng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trôi</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Lang </a:t>
            </a:r>
            <a:r>
              <a:rPr lang="en-US" dirty="0" err="1">
                <a:latin typeface="Times New Roman" panose="02020603050405020304" pitchFamily="18" charset="0"/>
                <a:cs typeface="Times New Roman" panose="02020603050405020304" pitchFamily="18" charset="0"/>
              </a:rPr>
              <a:t>thang</a:t>
            </a:r>
            <a:r>
              <a:rPr lang="en-US" dirty="0">
                <a:latin typeface="Times New Roman" panose="02020603050405020304" pitchFamily="18" charset="0"/>
                <a:cs typeface="Times New Roman" panose="02020603050405020304" pitchFamily="18" charset="0"/>
              </a:rPr>
              <a:t> bay </a:t>
            </a:r>
            <a:r>
              <a:rPr lang="en-US" dirty="0" err="1">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ta.</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5680934" y="311946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sz="4400" b="0" dirty="0" err="1">
                <a:solidFill>
                  <a:srgbClr val="FF0000"/>
                </a:solidFill>
                <a:latin typeface="Times New Roman" panose="02020603050405020304" pitchFamily="18" charset="0"/>
                <a:cs typeface="Times New Roman" panose="02020603050405020304" pitchFamily="18" charset="0"/>
              </a:rPr>
              <a:t>Đám</a:t>
            </a:r>
            <a:r>
              <a:rPr lang="en-US" sz="4400" b="0" dirty="0">
                <a:solidFill>
                  <a:srgbClr val="FF0000"/>
                </a:solidFill>
                <a:latin typeface="Times New Roman" panose="02020603050405020304" pitchFamily="18" charset="0"/>
                <a:cs typeface="Times New Roman" panose="02020603050405020304" pitchFamily="18" charset="0"/>
              </a:rPr>
              <a:t> </a:t>
            </a:r>
            <a:r>
              <a:rPr lang="en-US" sz="4400" b="0" dirty="0" err="1">
                <a:solidFill>
                  <a:srgbClr val="FF0000"/>
                </a:solidFill>
                <a:latin typeface="Times New Roman" panose="02020603050405020304" pitchFamily="18" charset="0"/>
                <a:cs typeface="Times New Roman" panose="02020603050405020304" pitchFamily="18" charset="0"/>
              </a:rPr>
              <a:t>mây</a:t>
            </a:r>
            <a:endParaRPr lang="en-US" sz="4400" b="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Mây Hoạt Hình Nụ Cười Hài - Miễn Phí vector hình ảnh trên Pixabay">
            <a:extLst>
              <a:ext uri="{FF2B5EF4-FFF2-40B4-BE49-F238E27FC236}">
                <a16:creationId xmlns:a16="http://schemas.microsoft.com/office/drawing/2014/main" id="{D2F22008-F6CC-465D-AAE7-7B7B0D56C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240" y="1807465"/>
            <a:ext cx="414169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7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73736" y="1700784"/>
            <a:ext cx="9759696" cy="817200"/>
          </a:xfrm>
        </p:spPr>
        <p:txBody>
          <a:bodyPr/>
          <a:lstStyle/>
          <a:p>
            <a:pPr algn="l"/>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gieo</a:t>
            </a:r>
            <a:r>
              <a:rPr lang="en-US" dirty="0">
                <a:latin typeface="Times New Roman" panose="02020603050405020304" pitchFamily="18" charset="0"/>
                <a:cs typeface="Times New Roman" panose="02020603050405020304" pitchFamily="18" charset="0"/>
              </a:rPr>
              <a:t> tai </a:t>
            </a:r>
            <a:r>
              <a:rPr lang="en-US" dirty="0" err="1">
                <a:latin typeface="Times New Roman" panose="02020603050405020304" pitchFamily="18" charset="0"/>
                <a:cs typeface="Times New Roman" panose="02020603050405020304" pitchFamily="18" charset="0"/>
              </a:rPr>
              <a:t>hoạ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Chợt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6480504" y="674964"/>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sz="4000" b="0" dirty="0" err="1">
                <a:solidFill>
                  <a:srgbClr val="FF0000"/>
                </a:solidFill>
                <a:latin typeface="Times New Roman" panose="02020603050405020304" pitchFamily="18" charset="0"/>
                <a:cs typeface="Times New Roman" panose="02020603050405020304" pitchFamily="18" charset="0"/>
              </a:rPr>
              <a:t>Sấm</a:t>
            </a:r>
            <a:r>
              <a:rPr lang="en-US" sz="4000" b="0" dirty="0">
                <a:solidFill>
                  <a:srgbClr val="FF0000"/>
                </a:solidFill>
                <a:latin typeface="Times New Roman" panose="02020603050405020304" pitchFamily="18" charset="0"/>
                <a:cs typeface="Times New Roman" panose="02020603050405020304" pitchFamily="18" charset="0"/>
              </a:rPr>
              <a:t> - </a:t>
            </a:r>
            <a:r>
              <a:rPr lang="en-US" sz="4000" b="0" dirty="0" err="1">
                <a:solidFill>
                  <a:srgbClr val="FF0000"/>
                </a:solidFill>
                <a:latin typeface="Times New Roman" panose="02020603050405020304" pitchFamily="18" charset="0"/>
                <a:cs typeface="Times New Roman" panose="02020603050405020304" pitchFamily="18" charset="0"/>
              </a:rPr>
              <a:t>sét</a:t>
            </a:r>
            <a:endParaRPr lang="en-US" sz="4000" b="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F22195-505E-4DA1-B0E9-616F4A727367}"/>
              </a:ext>
            </a:extLst>
          </p:cNvPr>
          <p:cNvPicPr>
            <a:picLocks noChangeAspect="1"/>
          </p:cNvPicPr>
          <p:nvPr/>
        </p:nvPicPr>
        <p:blipFill>
          <a:blip r:embed="rId5"/>
          <a:stretch>
            <a:fillRect/>
          </a:stretch>
        </p:blipFill>
        <p:spPr>
          <a:xfrm>
            <a:off x="8646458" y="0"/>
            <a:ext cx="3545541" cy="2167128"/>
          </a:xfrm>
          <a:prstGeom prst="rect">
            <a:avLst/>
          </a:prstGeom>
        </p:spPr>
      </p:pic>
    </p:spTree>
    <p:extLst>
      <p:ext uri="{BB962C8B-B14F-4D97-AF65-F5344CB8AC3E}">
        <p14:creationId xmlns:p14="http://schemas.microsoft.com/office/powerpoint/2010/main" val="31758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subTnLst>
                                    <p:audio>
                                      <p:cMediaNode>
                                        <p:cTn display="0" masterRel="sameClick">
                                          <p:stCondLst>
                                            <p:cond evt="begin" delay="0">
                                              <p:tn val="8"/>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966516" y="463195"/>
            <a:ext cx="2868706" cy="943848"/>
            <a:chOff x="369343" y="617893"/>
            <a:chExt cx="1613647" cy="707886"/>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00" dirty="0">
                  <a:solidFill>
                    <a:schemeClr val="accent1">
                      <a:lumMod val="50000"/>
                    </a:schemeClr>
                  </a:solidFill>
                  <a:latin typeface="UTM Cookies" panose="02040603050506020204" pitchFamily="18" charset="0"/>
                </a:rPr>
                <a:t>5</a:t>
              </a:r>
            </a:p>
          </p:txBody>
        </p:sp>
        <p:sp>
          <p:nvSpPr>
            <p:cNvPr id="4" name="TextBox 3">
              <a:extLst>
                <a:ext uri="{FF2B5EF4-FFF2-40B4-BE49-F238E27FC236}">
                  <a16:creationId xmlns:a16="http://schemas.microsoft.com/office/drawing/2014/main" id="{31A601FE-6892-4EC6-ACDD-75D395FCC956}"/>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00" dirty="0">
                  <a:solidFill>
                    <a:schemeClr val="accent1"/>
                  </a:solidFill>
                  <a:latin typeface="UTM Cookies" panose="02040603050506020204" pitchFamily="18" charset="0"/>
                </a:rPr>
                <a:t>5</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336330" y="1476025"/>
            <a:ext cx="947322" cy="520389"/>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2709132" y="1688640"/>
            <a:ext cx="9906507" cy="615549"/>
          </a:xfrm>
          <a:prstGeom prst="rect">
            <a:avLst/>
          </a:prstGeom>
          <a:noFill/>
        </p:spPr>
        <p:txBody>
          <a:bodyPr wrap="square" lIns="121917" tIns="60958" rIns="121917" bIns="60958" rtlCol="0">
            <a:spAutoFit/>
          </a:bodyPr>
          <a:lstStyle/>
          <a:p>
            <a:pPr algn="just"/>
            <a:r>
              <a:rPr lang="vi-VN" sz="3200" b="1" dirty="0">
                <a:latin typeface="+mj-lt"/>
              </a:rPr>
              <a:t>Theo em, nước mưa rơi xuống sẽ đi đâu?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2283652" y="535011"/>
            <a:ext cx="9538537" cy="800215"/>
          </a:xfrm>
          <a:prstGeom prst="rect">
            <a:avLst/>
          </a:prstGeom>
          <a:noFill/>
        </p:spPr>
        <p:txBody>
          <a:bodyPr wrap="square" lIns="121917" tIns="60958" rIns="121917" bIns="60958" rtlCol="0">
            <a:spAutoFit/>
          </a:bodyPr>
          <a:lstStyle/>
          <a:p>
            <a:pPr algn="ctr"/>
            <a:r>
              <a:rPr lang="vi-VN" sz="4400" dirty="0">
                <a:solidFill>
                  <a:schemeClr val="bg1"/>
                </a:solidFill>
                <a:latin typeface="UTM Cookies" panose="02040603050506020204" pitchFamily="18" charset="0"/>
              </a:rPr>
              <a:t>GIỌT NƯỚC VÀ BIỂN LỚN</a:t>
            </a:r>
            <a:endParaRPr lang="en-US" sz="4400" dirty="0">
              <a:solidFill>
                <a:schemeClr val="bg1"/>
              </a:solidFill>
              <a:latin typeface="UTM Cookies" panose="02040603050506020204" pitchFamily="18" charset="0"/>
            </a:endParaRPr>
          </a:p>
        </p:txBody>
      </p:sp>
      <p:pic>
        <p:nvPicPr>
          <p:cNvPr id="9" name="Picture 8">
            <a:extLst>
              <a:ext uri="{FF2B5EF4-FFF2-40B4-BE49-F238E27FC236}">
                <a16:creationId xmlns:a16="http://schemas.microsoft.com/office/drawing/2014/main" id="{F687DF9C-162B-224B-976E-3EB4697257A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6000"/>
                    </a14:imgEffect>
                    <a14:imgEffect>
                      <a14:saturation sat="200000"/>
                    </a14:imgEffect>
                  </a14:imgLayer>
                </a14:imgProps>
              </a:ext>
            </a:extLst>
          </a:blip>
          <a:srcRect t="3805"/>
          <a:stretch/>
        </p:blipFill>
        <p:spPr>
          <a:xfrm>
            <a:off x="425197" y="2308719"/>
            <a:ext cx="11356215" cy="4239768"/>
          </a:xfrm>
          <a:prstGeom prst="round2SameRect">
            <a:avLst>
              <a:gd name="adj1" fmla="val 0"/>
              <a:gd name="adj2" fmla="val 29971"/>
            </a:avLst>
          </a:prstGeom>
        </p:spPr>
      </p:pic>
    </p:spTree>
    <p:custDataLst>
      <p:tags r:id="rId1"/>
    </p:custDataLst>
    <p:extLst>
      <p:ext uri="{BB962C8B-B14F-4D97-AF65-F5344CB8AC3E}">
        <p14:creationId xmlns:p14="http://schemas.microsoft.com/office/powerpoint/2010/main" val="36966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1223886" y="220433"/>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481446"/>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0145" y="1261482"/>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3429000"/>
            <a:ext cx="82231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08083" y="2946888"/>
            <a:ext cx="6491707" cy="174670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6349317" y="5448184"/>
            <a:ext cx="822311" cy="655229"/>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7171628" y="5189102"/>
            <a:ext cx="4628162" cy="1241927"/>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933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131304" y="434634"/>
            <a:ext cx="1708051"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ĐỌC </a:t>
            </a:r>
            <a:endParaRPr kumimoji="0" lang="en-US" sz="3200" b="1" i="0" u="none" strike="noStrike" kern="0" cap="none" spc="0" normalizeH="0" baseline="0" noProof="0" dirty="0">
              <a:ln>
                <a:noFill/>
              </a:ln>
              <a:solidFill>
                <a:srgbClr val="17479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354893" y="294912"/>
            <a:ext cx="776411" cy="700229"/>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3557841" y="575584"/>
            <a:ext cx="5853424"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GIỌT</a:t>
            </a:r>
            <a:r>
              <a:rPr kumimoji="0" lang="en-US" sz="3200" b="1" i="0" u="none" strike="noStrike" kern="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NƯỚC VÀ BIỂN LỚN.</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85677315-3545-084B-8F56-9465E3ECC6EC}"/>
              </a:ext>
            </a:extLst>
          </p:cNvPr>
          <p:cNvSpPr txBox="1"/>
          <p:nvPr/>
        </p:nvSpPr>
        <p:spPr>
          <a:xfrm>
            <a:off x="1578027" y="1212919"/>
            <a:ext cx="4001255" cy="2554545"/>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7" name="TextBox 16">
            <a:extLst>
              <a:ext uri="{FF2B5EF4-FFF2-40B4-BE49-F238E27FC236}">
                <a16:creationId xmlns:a16="http://schemas.microsoft.com/office/drawing/2014/main" id="{DF41B8AE-1B47-A84A-9615-2BF7E9D9F302}"/>
              </a:ext>
            </a:extLst>
          </p:cNvPr>
          <p:cNvSpPr txBox="1"/>
          <p:nvPr/>
        </p:nvSpPr>
        <p:spPr>
          <a:xfrm>
            <a:off x="6096000" y="1292222"/>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8" name="TextBox 17">
            <a:extLst>
              <a:ext uri="{FF2B5EF4-FFF2-40B4-BE49-F238E27FC236}">
                <a16:creationId xmlns:a16="http://schemas.microsoft.com/office/drawing/2014/main" id="{5D3789F9-9BEE-C747-8936-3209C04E1D74}"/>
              </a:ext>
            </a:extLst>
          </p:cNvPr>
          <p:cNvSpPr txBox="1"/>
          <p:nvPr/>
        </p:nvSpPr>
        <p:spPr>
          <a:xfrm>
            <a:off x="6268784" y="3845538"/>
            <a:ext cx="52144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2" name="TextBox 1">
            <a:extLst>
              <a:ext uri="{FF2B5EF4-FFF2-40B4-BE49-F238E27FC236}">
                <a16:creationId xmlns:a16="http://schemas.microsoft.com/office/drawing/2014/main" id="{6E8BFE28-0013-CA49-8616-37F1546FD267}"/>
              </a:ext>
            </a:extLst>
          </p:cNvPr>
          <p:cNvSpPr txBox="1"/>
          <p:nvPr/>
        </p:nvSpPr>
        <p:spPr>
          <a:xfrm>
            <a:off x="8163595" y="5836350"/>
            <a:ext cx="1989647" cy="461665"/>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x-none" sz="2400" b="1" i="1"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2" name="TextBox 11">
            <a:extLst>
              <a:ext uri="{FF2B5EF4-FFF2-40B4-BE49-F238E27FC236}">
                <a16:creationId xmlns:a16="http://schemas.microsoft.com/office/drawing/2014/main" id="{1653BCD8-796F-4F2A-BCB3-C28B000B2CF4}"/>
              </a:ext>
            </a:extLst>
          </p:cNvPr>
          <p:cNvSpPr txBox="1"/>
          <p:nvPr/>
        </p:nvSpPr>
        <p:spPr>
          <a:xfrm>
            <a:off x="1473419" y="3899327"/>
            <a:ext cx="4795365" cy="2062103"/>
          </a:xfrm>
          <a:prstGeom prst="rect">
            <a:avLst/>
          </a:prstGeom>
          <a:noFill/>
        </p:spPr>
        <p:txBody>
          <a:bodyPr wrap="square" rtlCol="0">
            <a:spAutoFit/>
          </a:bodyPr>
          <a:lstStyle/>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spTree>
    <p:custDataLst>
      <p:tags r:id="rId1"/>
    </p:custDataLst>
    <p:extLst>
      <p:ext uri="{BB962C8B-B14F-4D97-AF65-F5344CB8AC3E}">
        <p14:creationId xmlns:p14="http://schemas.microsoft.com/office/powerpoint/2010/main" val="354744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1245</Words>
  <Application>Microsoft Office PowerPoint</Application>
  <PresentationFormat>Widescreen</PresentationFormat>
  <Paragraphs>231</Paragraphs>
  <Slides>30</Slides>
  <Notes>13</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30</vt:i4>
      </vt:variant>
    </vt:vector>
  </HeadingPairs>
  <TitlesOfParts>
    <vt:vector size="50" baseType="lpstr">
      <vt:lpstr>等线</vt:lpstr>
      <vt:lpstr>等线 Light</vt:lpstr>
      <vt:lpstr>微软雅黑</vt:lpstr>
      <vt:lpstr>Arial</vt:lpstr>
      <vt:lpstr>Calibri</vt:lpstr>
      <vt:lpstr>Calibri Light</vt:lpstr>
      <vt:lpstr>Chewy</vt:lpstr>
      <vt:lpstr>Comfortaa</vt:lpstr>
      <vt:lpstr>Delius Unicase</vt:lpstr>
      <vt:lpstr>HP001 4 hàng</vt:lpstr>
      <vt:lpstr>Kalam</vt:lpstr>
      <vt:lpstr>Montserrat</vt:lpstr>
      <vt:lpstr>Times New Roman</vt:lpstr>
      <vt:lpstr>UTM Avo</vt:lpstr>
      <vt:lpstr>UTM Cookies</vt:lpstr>
      <vt:lpstr>1_Office Theme</vt:lpstr>
      <vt:lpstr>1_Doodle Sketchbook by Slidesgo</vt:lpstr>
      <vt:lpstr>3_Office 主题​​</vt:lpstr>
      <vt:lpstr>包图主题2</vt:lpstr>
      <vt:lpstr>Office 主题</vt:lpstr>
      <vt:lpstr>PowerPoint Presentation</vt:lpstr>
      <vt:lpstr>Khởi động</vt:lpstr>
      <vt:lpstr>GIẢI ĐỐ VUI</vt:lpstr>
      <vt:lpstr>Trong như hạt ngọc Mọc trên lá xanh Nắng gọi trên cành Biến nhanh như chớp.                          Là gì?</vt:lpstr>
      <vt:lpstr>Bồng bềnh từng đám nhẹ trôi Lang thang bay khắp bầu trời quê ta.                                                 Là gì?</vt:lpstr>
      <vt:lpstr>      Khi đem tươi mát cho đời Khi gieo tai hoạ, bao người khiếp kinh       Có tiếng mà chẳng có hình Chợt đi chợt đến, tính tình đổi thay.                                           Là những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101</cp:revision>
  <dcterms:created xsi:type="dcterms:W3CDTF">2021-08-01T02:14:29Z</dcterms:created>
  <dcterms:modified xsi:type="dcterms:W3CDTF">2023-02-04T13:55:03Z</dcterms:modified>
</cp:coreProperties>
</file>