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40"/>
  </p:notesMasterIdLst>
  <p:sldIdLst>
    <p:sldId id="503" r:id="rId6"/>
    <p:sldId id="484" r:id="rId7"/>
    <p:sldId id="256" r:id="rId8"/>
    <p:sldId id="262" r:id="rId9"/>
    <p:sldId id="257" r:id="rId10"/>
    <p:sldId id="258" r:id="rId11"/>
    <p:sldId id="259" r:id="rId12"/>
    <p:sldId id="260" r:id="rId13"/>
    <p:sldId id="261" r:id="rId14"/>
    <p:sldId id="504" r:id="rId15"/>
    <p:sldId id="505" r:id="rId16"/>
    <p:sldId id="490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367" r:id="rId25"/>
    <p:sldId id="514" r:id="rId26"/>
    <p:sldId id="477" r:id="rId27"/>
    <p:sldId id="269" r:id="rId28"/>
    <p:sldId id="515" r:id="rId29"/>
    <p:sldId id="517" r:id="rId30"/>
    <p:sldId id="312" r:id="rId31"/>
    <p:sldId id="516" r:id="rId32"/>
    <p:sldId id="479" r:id="rId33"/>
    <p:sldId id="480" r:id="rId34"/>
    <p:sldId id="502" r:id="rId35"/>
    <p:sldId id="518" r:id="rId36"/>
    <p:sldId id="519" r:id="rId37"/>
    <p:sldId id="487" r:id="rId38"/>
    <p:sldId id="4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CCC"/>
    <a:srgbClr val="0000CC"/>
    <a:srgbClr val="FF3300"/>
    <a:srgbClr val="800080"/>
    <a:srgbClr val="FF3399"/>
    <a:srgbClr val="FFE0A7"/>
    <a:srgbClr val="FFE48F"/>
    <a:srgbClr val="FFFFFF"/>
    <a:srgbClr val="9B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BCFC-4247-4289-A728-A27B416E6744}"/>
              </a:ext>
            </a:extLst>
          </p:cNvPr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2" r:id="rId11"/>
    <p:sldLayoutId id="2147483733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image" Target="../media/image21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9.gif"/><Relationship Id="rId4" Type="http://schemas.openxmlformats.org/officeDocument/2006/relationships/image" Target="../media/image20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6" y="496183"/>
            <a:ext cx="2287184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449" y="2211571"/>
            <a:ext cx="3245739" cy="402454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63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3595331" y="629264"/>
            <a:ext cx="7734820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792053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580286" y="831773"/>
            <a:ext cx="3490316" cy="969496"/>
            <a:chOff x="337445" y="617893"/>
            <a:chExt cx="1963303" cy="7271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72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7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72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7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68298" y="448244"/>
            <a:ext cx="7424644" cy="11160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63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VÈ CHIM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2426333" y="1530851"/>
            <a:ext cx="310843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/>
          <a:p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961770" y="1585989"/>
            <a:ext cx="188350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/>
          <a:p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1317188" y="1757515"/>
            <a:ext cx="493756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/>
          <a:p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934079" y="541904"/>
            <a:ext cx="396012" cy="328459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1188397" y="677583"/>
            <a:ext cx="310843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/>
          <a:p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873637" y="1542633"/>
            <a:ext cx="363539" cy="556110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34" b="12990"/>
          <a:stretch/>
        </p:blipFill>
        <p:spPr>
          <a:xfrm>
            <a:off x="2289381" y="2447497"/>
            <a:ext cx="7661696" cy="403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62111" y="1884183"/>
            <a:ext cx="8413897" cy="59540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ts val="3492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744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980233" y="34311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188984" y="156988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124057" y="1240119"/>
            <a:ext cx="5559854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716921" y="339456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16092" y="2962982"/>
            <a:ext cx="5472212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237714" y="54128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120257" y="5153754"/>
            <a:ext cx="4747694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752946" y="4691435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3614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86419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4225568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4989429" y="771117"/>
            <a:ext cx="273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4445725" y="1468018"/>
            <a:ext cx="454999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6889" y="1581402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8128131" y="1581402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244709" y="2204349"/>
            <a:ext cx="234443" cy="378443"/>
            <a:chOff x="8681527" y="2921749"/>
            <a:chExt cx="178748" cy="378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7921832" y="2789040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611808" y="3443330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6493866" y="2034336"/>
            <a:ext cx="1399391" cy="11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889686" y="4682683"/>
            <a:ext cx="10453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5883482" y="2847797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1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4418124" y="915975"/>
            <a:ext cx="487415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15688" y="1060424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923896" y="1129907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714275" y="1685355"/>
            <a:ext cx="234443" cy="378443"/>
            <a:chOff x="8681527" y="2921749"/>
            <a:chExt cx="178748" cy="378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8391398" y="2270046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636522" y="2924336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7734758" y="2664332"/>
            <a:ext cx="6389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013255" y="4495540"/>
            <a:ext cx="10379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tếu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6764284" y="2315003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3094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3936185" y="678275"/>
            <a:ext cx="497689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66960" y="786713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726184" y="833339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590705" y="1388787"/>
            <a:ext cx="234443" cy="378443"/>
            <a:chOff x="8681527" y="2921749"/>
            <a:chExt cx="178748" cy="378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7799114" y="2026772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8529778" y="2639774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67592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4299325" y="868418"/>
            <a:ext cx="497689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0672" y="966764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499766" y="1105731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7262776" y="1619920"/>
            <a:ext cx="234443" cy="353729"/>
            <a:chOff x="8681527" y="2946463"/>
            <a:chExt cx="178748" cy="35372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46463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7664837" y="2281628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587094" y="2874908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6324600" y="1421360"/>
            <a:ext cx="10759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074948" y="4291127"/>
            <a:ext cx="9082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loanh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5878695" y="2243528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0303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4200415" y="891900"/>
            <a:ext cx="4976894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6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08825" y="892622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A13E-1A22-4815-AB4F-DE5B1F8BE0FA}"/>
              </a:ext>
            </a:extLst>
          </p:cNvPr>
          <p:cNvCxnSpPr>
            <a:cxnSpLocks/>
          </p:cNvCxnSpPr>
          <p:nvPr/>
        </p:nvCxnSpPr>
        <p:spPr>
          <a:xfrm flipH="1">
            <a:off x="7750898" y="1055765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25968-D4E1-46E5-83C0-1E5F6376279D}"/>
              </a:ext>
            </a:extLst>
          </p:cNvPr>
          <p:cNvGrpSpPr/>
          <p:nvPr/>
        </p:nvGrpSpPr>
        <p:grpSpPr>
          <a:xfrm>
            <a:off x="6639434" y="1685355"/>
            <a:ext cx="234443" cy="353729"/>
            <a:chOff x="8681527" y="2921749"/>
            <a:chExt cx="178748" cy="35372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7CF179-663C-4D14-A4F5-3D8DE66748CB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4AA921-5BFF-487C-850A-590A5DD7B355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630A5-627F-465B-AB2B-FFF7B891950F}"/>
              </a:ext>
            </a:extLst>
          </p:cNvPr>
          <p:cNvCxnSpPr>
            <a:cxnSpLocks/>
          </p:cNvCxnSpPr>
          <p:nvPr/>
        </p:nvCxnSpPr>
        <p:spPr>
          <a:xfrm flipH="1">
            <a:off x="8613824" y="2270046"/>
            <a:ext cx="103849" cy="353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81016-E2B7-475C-AD6D-415848C6D5F5}"/>
              </a:ext>
            </a:extLst>
          </p:cNvPr>
          <p:cNvGrpSpPr/>
          <p:nvPr/>
        </p:nvGrpSpPr>
        <p:grpSpPr>
          <a:xfrm>
            <a:off x="7710664" y="2899622"/>
            <a:ext cx="234443" cy="353729"/>
            <a:chOff x="8681527" y="2921749"/>
            <a:chExt cx="178748" cy="3537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DA54A0-F27F-4D2C-9082-03E04F529F85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2587E-9B83-4411-A210-8C9DC5A3290A}"/>
                </a:ext>
              </a:extLst>
            </p:cNvPr>
            <p:cNvCxnSpPr/>
            <p:nvPr/>
          </p:nvCxnSpPr>
          <p:spPr>
            <a:xfrm flipH="1">
              <a:off x="8681527" y="2921749"/>
              <a:ext cx="103849" cy="3537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4274608" y="2643364"/>
            <a:ext cx="22904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010755" y="4538661"/>
            <a:ext cx="9065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nhem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nhắm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68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56468114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4448" y="10085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64101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201077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79292" y="2355536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332115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851697" y="431412"/>
            <a:ext cx="5003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>
            <a:off x="1396653" y="945307"/>
            <a:ext cx="33977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BA4BF4-A297-4F7A-A5A9-A32B6C3D7772}"/>
              </a:ext>
            </a:extLst>
          </p:cNvPr>
          <p:cNvCxnSpPr>
            <a:cxnSpLocks/>
          </p:cNvCxnSpPr>
          <p:nvPr/>
        </p:nvCxnSpPr>
        <p:spPr>
          <a:xfrm>
            <a:off x="3555433" y="1434488"/>
            <a:ext cx="2027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441EE1-F115-4501-B5E1-A31AEC20AD09}"/>
              </a:ext>
            </a:extLst>
          </p:cNvPr>
          <p:cNvCxnSpPr/>
          <p:nvPr/>
        </p:nvCxnSpPr>
        <p:spPr>
          <a:xfrm>
            <a:off x="2647609" y="3203785"/>
            <a:ext cx="3703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>
            <a:cxnSpLocks/>
          </p:cNvCxnSpPr>
          <p:nvPr/>
        </p:nvCxnSpPr>
        <p:spPr>
          <a:xfrm>
            <a:off x="3256480" y="4186236"/>
            <a:ext cx="46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E2E3BC-18F2-4CEB-8431-069D17BB6608}"/>
              </a:ext>
            </a:extLst>
          </p:cNvPr>
          <p:cNvCxnSpPr>
            <a:cxnSpLocks/>
          </p:cNvCxnSpPr>
          <p:nvPr/>
        </p:nvCxnSpPr>
        <p:spPr>
          <a:xfrm>
            <a:off x="3428758" y="5186718"/>
            <a:ext cx="1139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AE3096-43FB-4CAA-A7BD-E57575B6460E}"/>
              </a:ext>
            </a:extLst>
          </p:cNvPr>
          <p:cNvCxnSpPr>
            <a:cxnSpLocks/>
          </p:cNvCxnSpPr>
          <p:nvPr/>
        </p:nvCxnSpPr>
        <p:spPr>
          <a:xfrm>
            <a:off x="3379330" y="6205345"/>
            <a:ext cx="1139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DCA00A-8BE6-4A94-9A77-34E4F548C6BA}"/>
              </a:ext>
            </a:extLst>
          </p:cNvPr>
          <p:cNvCxnSpPr>
            <a:cxnSpLocks/>
          </p:cNvCxnSpPr>
          <p:nvPr/>
        </p:nvCxnSpPr>
        <p:spPr>
          <a:xfrm>
            <a:off x="8110319" y="1329328"/>
            <a:ext cx="1253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74CD9-92CC-4FDB-99E5-0C01D07EA177}"/>
              </a:ext>
            </a:extLst>
          </p:cNvPr>
          <p:cNvCxnSpPr>
            <a:cxnSpLocks/>
          </p:cNvCxnSpPr>
          <p:nvPr/>
        </p:nvCxnSpPr>
        <p:spPr>
          <a:xfrm>
            <a:off x="7583341" y="2289367"/>
            <a:ext cx="856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58EDD9-BBD1-4613-8E09-94BDF9F09F8C}"/>
              </a:ext>
            </a:extLst>
          </p:cNvPr>
          <p:cNvCxnSpPr>
            <a:cxnSpLocks/>
          </p:cNvCxnSpPr>
          <p:nvPr/>
        </p:nvCxnSpPr>
        <p:spPr>
          <a:xfrm>
            <a:off x="8515328" y="3321246"/>
            <a:ext cx="33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BDE6E3-5AC4-4539-A593-45559CEE7E3B}"/>
              </a:ext>
            </a:extLst>
          </p:cNvPr>
          <p:cNvCxnSpPr>
            <a:cxnSpLocks/>
          </p:cNvCxnSpPr>
          <p:nvPr/>
        </p:nvCxnSpPr>
        <p:spPr>
          <a:xfrm>
            <a:off x="7834318" y="4321728"/>
            <a:ext cx="1253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74C1E7-54CC-4A00-A5FE-ED9DA3006CD4}"/>
              </a:ext>
            </a:extLst>
          </p:cNvPr>
          <p:cNvCxnSpPr>
            <a:cxnSpLocks/>
          </p:cNvCxnSpPr>
          <p:nvPr/>
        </p:nvCxnSpPr>
        <p:spPr>
          <a:xfrm>
            <a:off x="7640707" y="5315641"/>
            <a:ext cx="707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A4BA83-143B-4570-8B10-FE23166541C6}"/>
              </a:ext>
            </a:extLst>
          </p:cNvPr>
          <p:cNvCxnSpPr>
            <a:cxnSpLocks/>
          </p:cNvCxnSpPr>
          <p:nvPr/>
        </p:nvCxnSpPr>
        <p:spPr>
          <a:xfrm>
            <a:off x="7879203" y="6330827"/>
            <a:ext cx="941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92519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1115267" y="220801"/>
            <a:ext cx="9462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2352248" y="1048563"/>
            <a:ext cx="1900924" cy="173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04" y="1051798"/>
            <a:ext cx="2113360" cy="16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47" y="1063809"/>
            <a:ext cx="2133178" cy="16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09" y="1036759"/>
            <a:ext cx="2141635" cy="15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127111" y="3409310"/>
            <a:ext cx="2087986" cy="1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79" y="3429000"/>
            <a:ext cx="1900925" cy="165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97" y="3460546"/>
            <a:ext cx="2052527" cy="165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587" y="3460546"/>
            <a:ext cx="1955838" cy="16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6298" y="2783260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5634" y="2823053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điếu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3279" y="2736651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bẻo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25466" y="2736651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167643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1100" y="5135719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84781" y="5128147"/>
            <a:ext cx="1081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hú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72414" y="5141399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6910-E999-4AFB-BA1C-38BE08F4B0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0781" y="3460546"/>
            <a:ext cx="1991375" cy="1707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174654-21AC-4621-8763-E6F409CB7C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968" y="1011555"/>
            <a:ext cx="1941889" cy="17869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4800E8-7C3E-4430-99A7-736896453ED6}"/>
              </a:ext>
            </a:extLst>
          </p:cNvPr>
          <p:cNvSpPr txBox="1"/>
          <p:nvPr/>
        </p:nvSpPr>
        <p:spPr>
          <a:xfrm>
            <a:off x="498177" y="2823053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D437F6-F666-4FE0-9DF2-BF64C84D11A8}"/>
              </a:ext>
            </a:extLst>
          </p:cNvPr>
          <p:cNvSpPr txBox="1"/>
          <p:nvPr/>
        </p:nvSpPr>
        <p:spPr>
          <a:xfrm>
            <a:off x="9853036" y="5167643"/>
            <a:ext cx="176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240" y="1310372"/>
            <a:ext cx="2694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32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8818" y="4353829"/>
            <a:ext cx="220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endParaRPr lang="zh-CN" altLang="en-US" sz="32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5039" y="1580444"/>
            <a:ext cx="24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altLang="zh-CN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zh-CN" altLang="en-US" sz="32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8619816" y="4107608"/>
            <a:ext cx="2817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  <a:p>
            <a:pPr defTabSz="1219170"/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altLang="zh-CN" sz="32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2" grpId="0"/>
      <p:bldP spid="42" grpId="1"/>
      <p:bldP spid="56" grpId="0"/>
      <p:bldP spid="10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863442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2048517" y="2349361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7240194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79292" y="2503820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6671024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446081" y="4480399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670969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671024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1024695" y="406698"/>
            <a:ext cx="5523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>
            <a:off x="1690135" y="841613"/>
            <a:ext cx="4129928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BA4BF4-A297-4F7A-A5A9-A32B6C3D7772}"/>
              </a:ext>
            </a:extLst>
          </p:cNvPr>
          <p:cNvCxnSpPr>
            <a:cxnSpLocks/>
          </p:cNvCxnSpPr>
          <p:nvPr/>
        </p:nvCxnSpPr>
        <p:spPr>
          <a:xfrm>
            <a:off x="1843775" y="1345754"/>
            <a:ext cx="4408744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441EE1-F115-4501-B5E1-A31AEC20AD09}"/>
              </a:ext>
            </a:extLst>
          </p:cNvPr>
          <p:cNvCxnSpPr/>
          <p:nvPr/>
        </p:nvCxnSpPr>
        <p:spPr>
          <a:xfrm>
            <a:off x="3021886" y="2775584"/>
            <a:ext cx="19455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>
            <a:cxnSpLocks/>
          </p:cNvCxnSpPr>
          <p:nvPr/>
        </p:nvCxnSpPr>
        <p:spPr>
          <a:xfrm>
            <a:off x="2923030" y="3796349"/>
            <a:ext cx="316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E2E3BC-18F2-4CEB-8431-069D17BB6608}"/>
              </a:ext>
            </a:extLst>
          </p:cNvPr>
          <p:cNvCxnSpPr>
            <a:cxnSpLocks/>
          </p:cNvCxnSpPr>
          <p:nvPr/>
        </p:nvCxnSpPr>
        <p:spPr>
          <a:xfrm>
            <a:off x="2906198" y="4791503"/>
            <a:ext cx="19949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AE3096-43FB-4CAA-A7BD-E57575B6460E}"/>
              </a:ext>
            </a:extLst>
          </p:cNvPr>
          <p:cNvCxnSpPr>
            <a:cxnSpLocks/>
          </p:cNvCxnSpPr>
          <p:nvPr/>
        </p:nvCxnSpPr>
        <p:spPr>
          <a:xfrm>
            <a:off x="2982170" y="5808142"/>
            <a:ext cx="941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DCA00A-8BE6-4A94-9A77-34E4F548C6BA}"/>
              </a:ext>
            </a:extLst>
          </p:cNvPr>
          <p:cNvCxnSpPr>
            <a:cxnSpLocks/>
          </p:cNvCxnSpPr>
          <p:nvPr/>
        </p:nvCxnSpPr>
        <p:spPr>
          <a:xfrm>
            <a:off x="8155370" y="743635"/>
            <a:ext cx="2100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74CD9-92CC-4FDB-99E5-0C01D07EA177}"/>
              </a:ext>
            </a:extLst>
          </p:cNvPr>
          <p:cNvCxnSpPr>
            <a:cxnSpLocks/>
          </p:cNvCxnSpPr>
          <p:nvPr/>
        </p:nvCxnSpPr>
        <p:spPr>
          <a:xfrm>
            <a:off x="8984974" y="1758364"/>
            <a:ext cx="1271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58EDD9-BBD1-4613-8E09-94BDF9F09F8C}"/>
              </a:ext>
            </a:extLst>
          </p:cNvPr>
          <p:cNvCxnSpPr>
            <a:cxnSpLocks/>
          </p:cNvCxnSpPr>
          <p:nvPr/>
        </p:nvCxnSpPr>
        <p:spPr>
          <a:xfrm>
            <a:off x="8155370" y="2775584"/>
            <a:ext cx="1664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74C1E7-54CC-4A00-A5FE-ED9DA3006CD4}"/>
              </a:ext>
            </a:extLst>
          </p:cNvPr>
          <p:cNvCxnSpPr>
            <a:cxnSpLocks/>
          </p:cNvCxnSpPr>
          <p:nvPr/>
        </p:nvCxnSpPr>
        <p:spPr>
          <a:xfrm>
            <a:off x="7423014" y="4768579"/>
            <a:ext cx="1782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A4BA83-143B-4570-8B10-FE23166541C6}"/>
              </a:ext>
            </a:extLst>
          </p:cNvPr>
          <p:cNvCxnSpPr>
            <a:cxnSpLocks/>
          </p:cNvCxnSpPr>
          <p:nvPr/>
        </p:nvCxnSpPr>
        <p:spPr>
          <a:xfrm>
            <a:off x="7359252" y="5797266"/>
            <a:ext cx="1833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05B335-3653-4CA4-8C31-101CBE6DE0D1}"/>
              </a:ext>
            </a:extLst>
          </p:cNvPr>
          <p:cNvCxnSpPr>
            <a:cxnSpLocks/>
          </p:cNvCxnSpPr>
          <p:nvPr/>
        </p:nvCxnSpPr>
        <p:spPr>
          <a:xfrm>
            <a:off x="4161207" y="3774515"/>
            <a:ext cx="56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AE3096-43FB-4CAA-A7BD-E57575B6460E}"/>
              </a:ext>
            </a:extLst>
          </p:cNvPr>
          <p:cNvCxnSpPr>
            <a:cxnSpLocks/>
          </p:cNvCxnSpPr>
          <p:nvPr/>
        </p:nvCxnSpPr>
        <p:spPr>
          <a:xfrm>
            <a:off x="4832470" y="5808142"/>
            <a:ext cx="3892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624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1024695" y="499462"/>
            <a:ext cx="8376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>
            <a:off x="3005717" y="957427"/>
            <a:ext cx="6176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D55654-19A8-42FF-8B7C-2F3072F86D6D}"/>
              </a:ext>
            </a:extLst>
          </p:cNvPr>
          <p:cNvCxnSpPr>
            <a:cxnSpLocks/>
          </p:cNvCxnSpPr>
          <p:nvPr/>
        </p:nvCxnSpPr>
        <p:spPr>
          <a:xfrm flipV="1">
            <a:off x="1221131" y="1415334"/>
            <a:ext cx="4531969" cy="46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2005652" y="1943055"/>
            <a:ext cx="8431034" cy="112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058FC-BE53-4395-8BE5-02E288A7DF05}"/>
              </a:ext>
            </a:extLst>
          </p:cNvPr>
          <p:cNvSpPr txBox="1"/>
          <p:nvPr/>
        </p:nvSpPr>
        <p:spPr>
          <a:xfrm>
            <a:off x="2529527" y="3304600"/>
            <a:ext cx="665257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3927189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-528616" y="731921"/>
            <a:ext cx="43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271654" y="1610306"/>
            <a:ext cx="10152978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6296" y="2959904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3811" y="2858056"/>
            <a:ext cx="86111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5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A19798-341E-4C58-9B73-8FBB6C5493C1}"/>
              </a:ext>
            </a:extLst>
          </p:cNvPr>
          <p:cNvSpPr txBox="1"/>
          <p:nvPr/>
        </p:nvSpPr>
        <p:spPr>
          <a:xfrm>
            <a:off x="2345085" y="1013666"/>
            <a:ext cx="212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VÈ CHIM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5136D-9047-45DD-B450-FC24503B1B16}"/>
              </a:ext>
            </a:extLst>
          </p:cNvPr>
          <p:cNvSpPr txBox="1"/>
          <p:nvPr/>
        </p:nvSpPr>
        <p:spPr>
          <a:xfrm>
            <a:off x="1735288" y="1689350"/>
            <a:ext cx="3534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EC853-0C87-4322-BD28-252C2B5BE00F}"/>
              </a:ext>
            </a:extLst>
          </p:cNvPr>
          <p:cNvSpPr txBox="1"/>
          <p:nvPr/>
        </p:nvSpPr>
        <p:spPr>
          <a:xfrm>
            <a:off x="6424632" y="323489"/>
            <a:ext cx="497689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30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3000" b="1" dirty="0">
              <a:solidFill>
                <a:srgbClr val="FF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30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3000" b="1" dirty="0">
                <a:solidFill>
                  <a:srgbClr val="8000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1AA56-96CC-4219-9800-78BCE61CA6EF}"/>
              </a:ext>
            </a:extLst>
          </p:cNvPr>
          <p:cNvSpPr txBox="1"/>
          <p:nvPr/>
        </p:nvSpPr>
        <p:spPr>
          <a:xfrm>
            <a:off x="9138855" y="6306633"/>
            <a:ext cx="1786083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87A9B-302B-4B57-8683-BDBA7EF3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5991" y="330646"/>
            <a:ext cx="582308" cy="5251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66063" y="1843809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55462" y="240417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132852" y="3820388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55407" y="431927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855462" y="4389781"/>
            <a:ext cx="569225" cy="49269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97393799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6" y="518294"/>
            <a:ext cx="595122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60166" y="4545222"/>
            <a:ext cx="2195791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535840" y="5214326"/>
            <a:ext cx="2458084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556148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46283" y="1381886"/>
            <a:ext cx="1920117" cy="39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3437944" y="2016938"/>
            <a:ext cx="3143831" cy="16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2815882" y="3920871"/>
            <a:ext cx="1730402" cy="42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3310551" y="4545102"/>
            <a:ext cx="3785574" cy="1703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1103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874804" y="354138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280531" y="4322584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055176" y="4587776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16636" y="4227600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16636" y="3939912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0575" y="134776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32971" y="863978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 CHIM XÂY TỔ</a:t>
            </a: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TẬP THEO VĂN BẢN ĐỌC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9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8220" y="463401"/>
            <a:ext cx="10792988" cy="125455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2174789"/>
            <a:ext cx="2455334" cy="695411"/>
          </a:xfrm>
          <a:prstGeom prst="roundRect">
            <a:avLst/>
          </a:prstGeom>
          <a:solidFill>
            <a:srgbClr val="FFCCCC"/>
          </a:solidFill>
          <a:ln w="19050"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60072" y="2174789"/>
            <a:ext cx="2392588" cy="695411"/>
          </a:xfrm>
          <a:prstGeom prst="roundRect">
            <a:avLst/>
          </a:prstGeom>
          <a:solidFill>
            <a:srgbClr val="FFCCCC"/>
          </a:solidFill>
          <a:ln w="19050"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42998" y="2174789"/>
            <a:ext cx="2392588" cy="695411"/>
          </a:xfrm>
          <a:prstGeom prst="roundRect">
            <a:avLst/>
          </a:prstGeom>
          <a:solidFill>
            <a:srgbClr val="FFCCCC"/>
          </a:solidFill>
          <a:ln w="19050"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25925" y="2174789"/>
            <a:ext cx="2392588" cy="695411"/>
          </a:xfrm>
          <a:prstGeom prst="roundRect">
            <a:avLst/>
          </a:prstGeom>
          <a:solidFill>
            <a:srgbClr val="FFCCCC"/>
          </a:solidFill>
          <a:ln w="19050"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02235" y="2679416"/>
            <a:ext cx="5597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91467" y="2692668"/>
            <a:ext cx="4741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31176" y="2692668"/>
            <a:ext cx="4741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212108" y="2692668"/>
            <a:ext cx="356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63711" y="2870201"/>
            <a:ext cx="10802885" cy="125455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7820" y="4173795"/>
            <a:ext cx="235177" cy="52322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6484" y="4133091"/>
            <a:ext cx="4278392" cy="66978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80897" y="4216302"/>
            <a:ext cx="3892777" cy="57744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nêu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8514" y="5289118"/>
            <a:ext cx="216444" cy="52322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5998" y="5216497"/>
            <a:ext cx="4710919" cy="66978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75830" y="5262004"/>
            <a:ext cx="3892777" cy="57744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nêu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312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769E-6 -4.17745E-6 L 0.04873 0.2807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" y="14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313E-6 -4.17745E-6 L -0.37812 0.4417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2208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980233" y="34311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188984" y="156988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124057" y="1240119"/>
            <a:ext cx="5559854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716921" y="339456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16092" y="2962982"/>
            <a:ext cx="5472212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237714" y="54128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120257" y="5153754"/>
            <a:ext cx="4747694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752946" y="4691435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31829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560007" y="626648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294" y="1786134"/>
            <a:ext cx="9301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Vè</a:t>
            </a:r>
            <a:r>
              <a:rPr lang="en-US" sz="3200" b="1" dirty="0"/>
              <a:t> </a:t>
            </a:r>
            <a:r>
              <a:rPr lang="en-US" sz="3200" b="1" dirty="0" err="1"/>
              <a:t>chim</a:t>
            </a:r>
            <a:endParaRPr lang="en-US" sz="3200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: </a:t>
            </a: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Cảm</a:t>
            </a:r>
            <a:r>
              <a:rPr lang="en-US" sz="3200" b="1" dirty="0"/>
              <a:t> </a:t>
            </a:r>
            <a:r>
              <a:rPr lang="en-US" sz="3200" b="1" dirty="0" err="1"/>
              <a:t>ơn</a:t>
            </a:r>
            <a:r>
              <a:rPr lang="en-US" sz="3200" b="1" dirty="0"/>
              <a:t> </a:t>
            </a:r>
            <a:r>
              <a:rPr lang="en-US" sz="3200" b="1" dirty="0" err="1"/>
              <a:t>họa</a:t>
            </a:r>
            <a:r>
              <a:rPr lang="en-US" sz="3200" b="1" dirty="0"/>
              <a:t> mi/ tr.41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trước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>
                <a:latin typeface="HP001 4H" panose="020B0603050302020204" pitchFamily="34" charset="0"/>
              </a:rPr>
              <a:t>U, Ư</a:t>
            </a:r>
            <a:r>
              <a:rPr lang="en-US" sz="3200" b="1" dirty="0"/>
              <a:t> / tr.41</a:t>
            </a: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25978" y="4436315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178C6AA5-DA73-4D67-BF8C-53F831F7BA9F}"/>
              </a:ext>
            </a:extLst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8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9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829" y="858672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6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0160" y="4181585"/>
            <a:ext cx="494127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B.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Con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537" y="2105779"/>
            <a:ext cx="4703468" cy="47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 gì biểu tượng hòa bình thế 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674" y="1226907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 tẻo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 hay trèo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 cành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 cành bưởi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Sang bụi chuối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(</a:t>
            </a:r>
            <a:r>
              <a:rPr lang="en-US" sz="36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424" y="133695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gõ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043" y="96740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Dạy nó nói được tiếng Tây, tiếng Tàu?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vẹt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Con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1408</Words>
  <Application>Microsoft Office PowerPoint</Application>
  <PresentationFormat>Widescreen</PresentationFormat>
  <Paragraphs>321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.VnBlack</vt:lpstr>
      <vt:lpstr>Arial</vt:lpstr>
      <vt:lpstr>Arial-Rounded</vt:lpstr>
      <vt:lpstr>Calibri</vt:lpstr>
      <vt:lpstr>Calibri Light</vt:lpstr>
      <vt:lpstr>HP001 4H</vt:lpstr>
      <vt:lpstr>ITC Avant Garde Std Bk</vt:lpstr>
      <vt:lpstr>Kalam</vt:lpstr>
      <vt:lpstr>Montserrat</vt:lpstr>
      <vt:lpstr>Times New Roman</vt:lpstr>
      <vt:lpstr>UTM Avo</vt:lpstr>
      <vt:lpstr>UTM Cookies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87</cp:revision>
  <dcterms:created xsi:type="dcterms:W3CDTF">2021-07-31T04:40:44Z</dcterms:created>
  <dcterms:modified xsi:type="dcterms:W3CDTF">2023-02-19T06:48:07Z</dcterms:modified>
</cp:coreProperties>
</file>