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520" r:id="rId2"/>
    <p:sldId id="340" r:id="rId3"/>
    <p:sldId id="341" r:id="rId4"/>
    <p:sldId id="259" r:id="rId5"/>
    <p:sldId id="260" r:id="rId6"/>
    <p:sldId id="261" r:id="rId7"/>
    <p:sldId id="274" r:id="rId8"/>
    <p:sldId id="262" r:id="rId9"/>
    <p:sldId id="276" r:id="rId10"/>
    <p:sldId id="365" r:id="rId11"/>
    <p:sldId id="270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A8E30-A35A-4621-8C12-57DE7D738C4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920EF-817D-495E-89BD-ED73D4486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82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3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8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6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8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9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5352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5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0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0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488" y="0"/>
            <a:ext cx="9179487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3" y="159113"/>
            <a:ext cx="7346890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3198" y="2370369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Việt!</a:t>
            </a:r>
            <a:endParaRPr lang="en-US" altLang="zh-CN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9448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771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00604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3576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9D73A-BF54-4508-A1C9-E33A6B57FE54}"/>
              </a:ext>
            </a:extLst>
          </p:cNvPr>
          <p:cNvSpPr txBox="1"/>
          <p:nvPr/>
        </p:nvSpPr>
        <p:spPr>
          <a:xfrm>
            <a:off x="250776" y="1868396"/>
            <a:ext cx="8830283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643859-B55B-4CB3-917A-71DF95B3D7A0}"/>
              </a:ext>
            </a:extLst>
          </p:cNvPr>
          <p:cNvGrpSpPr/>
          <p:nvPr/>
        </p:nvGrpSpPr>
        <p:grpSpPr>
          <a:xfrm>
            <a:off x="0" y="1017"/>
            <a:ext cx="9144000" cy="243474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2B91FB73-CFA5-4F32-B43B-4A3383CB3B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7A5763D-FDA3-43F1-9F86-E8E958765FE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id="{3173E1BF-FF26-4CA4-83E8-D1429A8B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2A3D37-008B-41FE-97ED-2CB96662CBE7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53FC8-D384-436A-9251-8119335EC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D3161F-E368-471D-B364-081761B6D8ED}"/>
                </a:ext>
              </a:extLst>
            </p:cNvPr>
            <p:cNvSpPr txBox="1"/>
            <p:nvPr/>
          </p:nvSpPr>
          <p:spPr>
            <a:xfrm>
              <a:off x="464518" y="2342306"/>
              <a:ext cx="589033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Ong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chăm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chỉ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tìm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mật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7056584" y="2391227"/>
            <a:ext cx="1931868" cy="17466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983647" y="477387"/>
            <a:ext cx="2004805" cy="1812635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3986811" y="2561288"/>
            <a:ext cx="1475422" cy="14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920592" y="931557"/>
            <a:ext cx="2351153" cy="31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17312B-2283-41FF-996F-D1FA5D70ED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1AB7E6-CF98-4AD5-9E7C-B276723895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07" t="9720" r="7737" b="54882"/>
          <a:stretch/>
        </p:blipFill>
        <p:spPr>
          <a:xfrm>
            <a:off x="-55476" y="6195916"/>
            <a:ext cx="9195072" cy="6698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C277E8E-0574-4AD8-B59F-B59751EC4944}"/>
              </a:ext>
            </a:extLst>
          </p:cNvPr>
          <p:cNvGrpSpPr/>
          <p:nvPr/>
        </p:nvGrpSpPr>
        <p:grpSpPr>
          <a:xfrm>
            <a:off x="230125" y="4618975"/>
            <a:ext cx="8830283" cy="1309486"/>
            <a:chOff x="418676" y="2043957"/>
            <a:chExt cx="6020648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372EA8-44E5-4257-B4AF-F9DC2C01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4AAB6C-B163-4774-9EB5-70D7F5AF2790}"/>
                </a:ext>
              </a:extLst>
            </p:cNvPr>
            <p:cNvSpPr txBox="1"/>
            <p:nvPr/>
          </p:nvSpPr>
          <p:spPr>
            <a:xfrm>
              <a:off x="464518" y="2342306"/>
              <a:ext cx="589033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Ong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chăm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chỉ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tìm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mật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4" y="1625938"/>
            <a:ext cx="7211507" cy="4043243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4" y="4597280"/>
            <a:ext cx="4868022" cy="1741814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91" y="4932811"/>
            <a:ext cx="2694530" cy="2311161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09" y="1427966"/>
            <a:ext cx="872888" cy="668981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4" y="837679"/>
            <a:ext cx="1292377" cy="1093550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9" y="70497"/>
            <a:ext cx="704142" cy="1136230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23" y="1076660"/>
            <a:ext cx="872888" cy="66898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53" y="1081241"/>
            <a:ext cx="1319667" cy="1011394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507719" y="3964059"/>
            <a:ext cx="4719067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21" y="486995"/>
            <a:ext cx="1064524" cy="1188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84B48-BD47-4B24-8D21-B3AE7FD5C4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7" y="1684358"/>
            <a:ext cx="7646789" cy="442436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673383" y="3292863"/>
              <a:ext cx="3470101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O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673383" y="2477284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4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4" y="5173642"/>
            <a:ext cx="1416534" cy="1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748604" y="592941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395257" y="592941"/>
            <a:ext cx="6358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TUỔI TH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04926" y="1476301"/>
            <a:ext cx="8261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04927" y="2225530"/>
            <a:ext cx="721027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Ǉìm h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jật.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4926" y="3875873"/>
            <a:ext cx="903907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828799" y="476715"/>
            <a:ext cx="5486401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137D5-4A75-4574-95A4-0D91C58D5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6B221-9F17-40DC-B531-FBDFE6333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10618" y="1961423"/>
            <a:ext cx="147542" cy="327930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401" y="2980134"/>
            <a:ext cx="1493107" cy="4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561931" y="1298941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132182" y="2124677"/>
            <a:ext cx="497803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ét cong kín, phần cuối nét lượn vào trong bụng chữ.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496879" y="1574803"/>
            <a:ext cx="2369690" cy="1907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550" y="1061883"/>
            <a:ext cx="1626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444464" y="1928154"/>
            <a:ext cx="2501414" cy="331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753430" y="1823320"/>
            <a:ext cx="497923" cy="602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2B468-81E7-4314-B1E5-5889BAC20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BD83D2-6C83-4FE7-9886-3E658A747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8 0.07084 L -0.04774 0.07894 L -0.07153 0.09352 L -0.08837 0.11204 L -0.10469 0.1331 L -0.11962 0.16204 L -0.13247 0.20556 L -0.13785 0.24051 L -0.1382 0.27709 L -0.13577 0.30903 L -0.12743 0.35232 L -0.10851 0.39329 L -0.08837 0.42222 L -0.06181 0.44445 L -0.03698 0.4581 L -0.01354 0.4581 L 0.01406 0.45139 L 0.01823 0.45023 L 0.04548 0.42778 L 0.07604 0.38496 L 0.09323 0.34028 L 0.1026 0.27894 L 0.10121 0.22917 L 0.09427 0.17547 L 0.07778 0.1294 L 0.06042 0.09746 L 0.04028 0.07824 L 0.01406 0.07084 L -0.00625 0.07384 L -0.02691 0.08935 L -0.04011 0.11158 L -0.0474 0.13449 L -0.04879 0.16088 L -0.04358 0.18241 L -0.03142 0.20162 L -0.01424 0.21574 L 0.00451 0.21898 L 0.02587 0.21065 L 0.04305 0.18449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56619" y="166208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574" y="997205"/>
            <a:ext cx="7436853" cy="548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A44B2-8CAA-470D-A630-89851FC67E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0" y="407266"/>
            <a:ext cx="4027541" cy="47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514758" y="2230214"/>
            <a:ext cx="2514065" cy="25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388" y="5380340"/>
            <a:ext cx="9654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F7316-A3B0-4A17-9911-FA2BD65B5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07021-BA7A-404D-ABC8-2A2195FACA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337"/>
          <a:stretch/>
        </p:blipFill>
        <p:spPr>
          <a:xfrm>
            <a:off x="1143000" y="451944"/>
            <a:ext cx="6858000" cy="6011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2435E-1EE9-4E7F-80C5-00AD02F38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73" y="1407378"/>
            <a:ext cx="6458115" cy="4043243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7" y="4378720"/>
            <a:ext cx="4359456" cy="1741814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203660" y="2558164"/>
            <a:ext cx="4025751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7" y="4780429"/>
            <a:ext cx="2971801" cy="2289337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86" y="1609101"/>
            <a:ext cx="872888" cy="668981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1" y="793454"/>
            <a:ext cx="924399" cy="782184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6" y="26272"/>
            <a:ext cx="704142" cy="1136230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42" y="1284160"/>
            <a:ext cx="872888" cy="66898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60" y="1284160"/>
            <a:ext cx="1319667" cy="101139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61" y="459267"/>
            <a:ext cx="979486" cy="10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736">
            <a:extLst>
              <a:ext uri="{FF2B5EF4-FFF2-40B4-BE49-F238E27FC236}">
                <a16:creationId xmlns:a16="http://schemas.microsoft.com/office/drawing/2014/main" id="{5F524491-FDC9-4364-A53C-DD7B35B10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02" y="2230737"/>
            <a:ext cx="65531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05A17A15-84E3-42BC-ABD7-6512C512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23" y="2230738"/>
            <a:ext cx="8242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0613D-1D39-4F65-818E-EEE10528F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BF539B-0720-4FA1-A13A-DAC7F929E6A3}"/>
              </a:ext>
            </a:extLst>
          </p:cNvPr>
          <p:cNvGrpSpPr/>
          <p:nvPr/>
        </p:nvGrpSpPr>
        <p:grpSpPr>
          <a:xfrm>
            <a:off x="420783" y="728553"/>
            <a:ext cx="8242553" cy="1190442"/>
            <a:chOff x="339162" y="2043957"/>
            <a:chExt cx="6181915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4A22BC-3AB2-44DF-901E-FCDFB0473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35CB5F-57A9-4512-9D87-33B99CE6FDDC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Ong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chăm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chỉ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tìm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mật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41EEDE-1C36-4421-82A7-078F7E1661AC}"/>
              </a:ext>
            </a:extLst>
          </p:cNvPr>
          <p:cNvGrpSpPr/>
          <p:nvPr/>
        </p:nvGrpSpPr>
        <p:grpSpPr>
          <a:xfrm>
            <a:off x="0" y="4001"/>
            <a:ext cx="9144000" cy="243474"/>
            <a:chOff x="0" y="-127508"/>
            <a:chExt cx="12192000" cy="1361811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06962EDB-4A2F-485D-AD0B-9AF5182E2F2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193FF891-9888-4526-8059-7B58A1EEB42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085B508-BC4D-41A6-A6A9-1BA586E1D857}"/>
              </a:ext>
            </a:extLst>
          </p:cNvPr>
          <p:cNvSpPr txBox="1"/>
          <p:nvPr/>
        </p:nvSpPr>
        <p:spPr>
          <a:xfrm>
            <a:off x="526802" y="3175426"/>
            <a:ext cx="781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71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</TotalTime>
  <Words>253</Words>
  <Application>Microsoft Office PowerPoint</Application>
  <PresentationFormat>On-screen Show (4:3)</PresentationFormat>
  <Paragraphs>31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字魂17号-萌趣果冻体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192</cp:revision>
  <dcterms:created xsi:type="dcterms:W3CDTF">2021-05-29T04:52:35Z</dcterms:created>
  <dcterms:modified xsi:type="dcterms:W3CDTF">2023-12-11T01:12:13Z</dcterms:modified>
</cp:coreProperties>
</file>