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20" r:id="rId2"/>
    <p:sldId id="340" r:id="rId3"/>
    <p:sldId id="386" r:id="rId4"/>
    <p:sldId id="259" r:id="rId5"/>
    <p:sldId id="260" r:id="rId6"/>
    <p:sldId id="261" r:id="rId7"/>
    <p:sldId id="274" r:id="rId8"/>
    <p:sldId id="262" r:id="rId9"/>
    <p:sldId id="267" r:id="rId10"/>
    <p:sldId id="365" r:id="rId11"/>
    <p:sldId id="270" r:id="rId12"/>
    <p:sldId id="273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02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33937-0BC7-4512-BB0C-7D96DB2F28F0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DA6A8-3469-41AF-B131-D6560F2C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0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5875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0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1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7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774827"/>
            <a:ext cx="8582415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6111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4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1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1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1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3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9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jpg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488" y="0"/>
            <a:ext cx="9179487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93" y="159113"/>
            <a:ext cx="7346891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3199" y="2370370"/>
            <a:ext cx="9614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189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189" fontAlgn="base">
              <a:defRPr/>
            </a:pP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Tiếng Việt!</a:t>
            </a:r>
            <a:endParaRPr lang="en-US" altLang="zh-CN" sz="60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9448801" y="5925278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0771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0060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-480145" y="4535761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2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2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9D73A-BF54-4508-A1C9-E33A6B57FE54}"/>
              </a:ext>
            </a:extLst>
          </p:cNvPr>
          <p:cNvSpPr txBox="1"/>
          <p:nvPr/>
        </p:nvSpPr>
        <p:spPr>
          <a:xfrm>
            <a:off x="250777" y="1868396"/>
            <a:ext cx="863916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643859-B55B-4CB3-917A-71DF95B3D7A0}"/>
              </a:ext>
            </a:extLst>
          </p:cNvPr>
          <p:cNvGrpSpPr/>
          <p:nvPr/>
        </p:nvGrpSpPr>
        <p:grpSpPr>
          <a:xfrm>
            <a:off x="0" y="1017"/>
            <a:ext cx="9144000" cy="243474"/>
            <a:chOff x="0" y="-127508"/>
            <a:chExt cx="12192000" cy="1361811"/>
          </a:xfrm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2B91FB73-CFA5-4F32-B43B-4A3383CB3B4A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87A5763D-FDA3-43F1-9F86-E8E958765FEC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6">
            <a:extLst>
              <a:ext uri="{FF2B5EF4-FFF2-40B4-BE49-F238E27FC236}">
                <a16:creationId xmlns:a16="http://schemas.microsoft.com/office/drawing/2014/main" id="{3173E1BF-FF26-4CA4-83E8-D1429A8B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2A3D37-008B-41FE-97ED-2CB96662CBE7}"/>
              </a:ext>
            </a:extLst>
          </p:cNvPr>
          <p:cNvGrpSpPr/>
          <p:nvPr/>
        </p:nvGrpSpPr>
        <p:grpSpPr>
          <a:xfrm>
            <a:off x="155216" y="463358"/>
            <a:ext cx="8830283" cy="1309486"/>
            <a:chOff x="418676" y="2043957"/>
            <a:chExt cx="6020648" cy="8928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53FC8-D384-436A-9251-8119335EC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D3161F-E368-471D-B364-081761B6D8ED}"/>
                </a:ext>
              </a:extLst>
            </p:cNvPr>
            <p:cNvSpPr txBox="1"/>
            <p:nvPr/>
          </p:nvSpPr>
          <p:spPr>
            <a:xfrm>
              <a:off x="464518" y="2342306"/>
              <a:ext cx="5294387" cy="503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Ph</a:t>
              </a:r>
              <a:r>
                <a:rPr lang="vi-VN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ư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ợng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nở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đỏ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rực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một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góc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200" b="1" dirty="0" err="1">
                  <a:solidFill>
                    <a:srgbClr val="990099"/>
                  </a:solidFill>
                  <a:latin typeface="HP001 4 hàng" panose="020B0603050302020204" pitchFamily="34" charset="0"/>
                </a:rPr>
                <a:t>trời</a:t>
              </a:r>
              <a:r>
                <a:rPr lang="en-US" sz="4200" b="1" dirty="0">
                  <a:solidFill>
                    <a:srgbClr val="990099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25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850615" y="2582048"/>
            <a:ext cx="2206894" cy="199535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6850615" y="476464"/>
            <a:ext cx="2244435" cy="1915245"/>
            <a:chOff x="107342" y="202719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07342" y="202719"/>
              <a:ext cx="3326130" cy="3007304"/>
              <a:chOff x="107342" y="202719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342" y="202719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5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3913942" y="2391709"/>
            <a:ext cx="1956137" cy="19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">
            <a:extLst>
              <a:ext uri="{FF2B5EF4-FFF2-40B4-BE49-F238E27FC236}">
                <a16:creationId xmlns:a16="http://schemas.microsoft.com/office/drawing/2014/main" id="{38C93BC4-07D4-4504-9546-28269AE4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778260" y="538457"/>
            <a:ext cx="2679716" cy="37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BDE6807-F64D-47B5-ACB2-1CC884CCC1C4}"/>
              </a:ext>
            </a:extLst>
          </p:cNvPr>
          <p:cNvGrpSpPr/>
          <p:nvPr/>
        </p:nvGrpSpPr>
        <p:grpSpPr>
          <a:xfrm>
            <a:off x="173883" y="5002838"/>
            <a:ext cx="7480117" cy="1188360"/>
            <a:chOff x="327633" y="2043957"/>
            <a:chExt cx="6181915" cy="8928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1C3CC-6EA5-434B-9868-521F61960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D40E1E-9C55-474C-9594-664962E516B0}"/>
                </a:ext>
              </a:extLst>
            </p:cNvPr>
            <p:cNvSpPr txBox="1"/>
            <p:nvPr/>
          </p:nvSpPr>
          <p:spPr>
            <a:xfrm>
              <a:off x="327633" y="2336000"/>
              <a:ext cx="6181915" cy="508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Ph</a:t>
              </a:r>
              <a:r>
                <a:rPr lang="vi-VN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ư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ợng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nở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đỏ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rực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một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góc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trời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14BDC5-AFCE-4F48-933F-ED65B937C923}"/>
              </a:ext>
            </a:extLst>
          </p:cNvPr>
          <p:cNvGrpSpPr/>
          <p:nvPr/>
        </p:nvGrpSpPr>
        <p:grpSpPr>
          <a:xfrm>
            <a:off x="0" y="1017"/>
            <a:ext cx="9144000" cy="243474"/>
            <a:chOff x="0" y="-127508"/>
            <a:chExt cx="12192000" cy="1361811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33A669EE-86B7-4508-9FA6-8617A96FF644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48C11226-AE57-48FC-AC60-3AF3BF04A969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图片 6">
            <a:extLst>
              <a:ext uri="{FF2B5EF4-FFF2-40B4-BE49-F238E27FC236}">
                <a16:creationId xmlns:a16="http://schemas.microsoft.com/office/drawing/2014/main" id="{27BC8936-0604-41F1-BD70-F48A147F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29388"/>
            <a:ext cx="9144000" cy="3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57" y="1344056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13" y="4557049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27" y="4767156"/>
            <a:ext cx="2814794" cy="2414315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08" y="1427893"/>
            <a:ext cx="1274829" cy="97702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8" y="587518"/>
            <a:ext cx="1168751" cy="988943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5" y="53146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8" y="1166731"/>
            <a:ext cx="1205784" cy="924113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09" y="1370258"/>
            <a:ext cx="1425235" cy="1092300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276426" y="4106718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83" y="740565"/>
            <a:ext cx="978366" cy="10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6" y="1684357"/>
            <a:ext cx="7646789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43042" y="3265586"/>
              <a:ext cx="369629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P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65868" y="2377017"/>
              <a:ext cx="3041009" cy="638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5" y="5173642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748606" y="541182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596965" y="541183"/>
            <a:ext cx="552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 ẤM GIA ĐÌNH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8FA89FE0-1E9C-4084-89C2-E9CCA2EA1526}"/>
              </a:ext>
            </a:extLst>
          </p:cNvPr>
          <p:cNvSpPr/>
          <p:nvPr/>
        </p:nvSpPr>
        <p:spPr>
          <a:xfrm>
            <a:off x="2948203" y="270616"/>
            <a:ext cx="4837735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28">
            <a:extLst>
              <a:ext uri="{FF2B5EF4-FFF2-40B4-BE49-F238E27FC236}">
                <a16:creationId xmlns:a16="http://schemas.microsoft.com/office/drawing/2014/main" id="{7E1D428A-3D27-4893-A286-A56F8DEB3050}"/>
              </a:ext>
            </a:extLst>
          </p:cNvPr>
          <p:cNvSpPr/>
          <p:nvPr/>
        </p:nvSpPr>
        <p:spPr>
          <a:xfrm>
            <a:off x="213238" y="1592869"/>
            <a:ext cx="8930763" cy="88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733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矩形 29">
            <a:extLst>
              <a:ext uri="{FF2B5EF4-FFF2-40B4-BE49-F238E27FC236}">
                <a16:creationId xmlns:a16="http://schemas.microsoft.com/office/drawing/2014/main" id="{190AF2A6-56DF-49E7-8324-9C6D0F81A005}"/>
              </a:ext>
            </a:extLst>
          </p:cNvPr>
          <p:cNvSpPr/>
          <p:nvPr/>
        </p:nvSpPr>
        <p:spPr>
          <a:xfrm>
            <a:off x="213238" y="2475098"/>
            <a:ext cx="8285543" cy="159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30000"/>
              </a:lnSpc>
            </a:pPr>
            <a:r>
              <a:rPr lang="en-US" altLang="en-US" sz="3733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40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ǇrƟ.</a:t>
            </a:r>
            <a:endParaRPr lang="en-US" altLang="en-US" sz="3733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矩形 31">
            <a:extLst>
              <a:ext uri="{FF2B5EF4-FFF2-40B4-BE49-F238E27FC236}">
                <a16:creationId xmlns:a16="http://schemas.microsoft.com/office/drawing/2014/main" id="{5CEAF7AE-A0DB-4809-9616-411FD1F73EEB}"/>
              </a:ext>
            </a:extLst>
          </p:cNvPr>
          <p:cNvSpPr/>
          <p:nvPr/>
        </p:nvSpPr>
        <p:spPr>
          <a:xfrm>
            <a:off x="318799" y="4245038"/>
            <a:ext cx="8712906" cy="141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733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AEDED-770F-42AE-AAD4-DFADB5081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21920" y="-22829"/>
            <a:ext cx="9195072" cy="360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65A25F-467D-46A8-841E-5A1C78D11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55476" y="6212541"/>
            <a:ext cx="9195072" cy="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57376" y="1718560"/>
            <a:ext cx="247318" cy="3606476"/>
            <a:chOff x="1038573" y="804672"/>
            <a:chExt cx="218818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573" y="5166360"/>
              <a:ext cx="21881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0" y="2809313"/>
            <a:ext cx="1324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959984" y="544850"/>
            <a:ext cx="39957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635248" y="1327464"/>
            <a:ext cx="44052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trái, phía trên hơi lượn đầu móc cong vào phí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trong (giống nét 1 ở chữ B).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4562546" y="3442447"/>
            <a:ext cx="45506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cong trên (2 đầu nét lượn vào trong không đều nhau)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668065" y="794432"/>
            <a:ext cx="251595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060" y="283240"/>
            <a:ext cx="1688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1646755" y="1664771"/>
            <a:ext cx="2737905" cy="381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224597" y="1689739"/>
            <a:ext cx="547715" cy="6629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117318" y="2468919"/>
            <a:ext cx="547715" cy="6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0.06018 L -0.0625 0.08588 L -0.07743 0.10463 L -0.08871 0.13148 L -0.09635 0.15 L -0.1 0.18472 C -0.10035 0.20486 -0.10052 0.22546 -0.10069 0.2456 C -0.10052 0.2618 -0.10035 0.27847 -0.1 0.29467 L -0.09757 0.34259 L -0.10121 0.38726 L -0.1066 0.41597 L -0.12031 0.45347 L -0.14288 0.47754 L -0.16354 0.49513 L -0.18628 0.50324 L -0.21424 0.50555 L -0.24236 0.49745 L -0.26736 0.47476 L -0.2816 0.44606 L -0.28611 0.41643 L -0.2809 0.37986 L -0.2625 0.35069 L -0.23802 0.33796 L -0.20903 0.33796 L -0.19115 0.35115 L -0.17795 0.37546 L -0.17309 0.39398 L -0.17431 0.41736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9 0.02593 L -0.01389 0.02616 L -0.01614 0.06806 L -0.02326 0.1044 L -0.03298 0.1294 L -0.05 0.15093 L -0.06996 0.16227 L -0.09444 0.16667 L -0.11718 0.16019 L -0.13906 0.13797 L -0.14774 0.11528 L -0.15017 0.09028 L -0.14739 0.05162 L -0.13524 0.01875 L -0.1092 -0.01828 L -0.08194 -0.04027 L -0.05364 -0.0537 L -0.021 -0.05879 L 0.01042 -0.05995 L 0.05226 -0.05162 L 0.07431 -0.03657 L 0.09167 -0.02176 L 0.11007 0.00834 L 0.1198 0.03033 L 0.12361 0.06459 L 0.12049 0.10023 L 0.10903 0.13079 L 0.09271 0.14584 L 0.07223 0.15209 L 0.05139 0.14213 L 0.04219 0.11528 L 0.04653 0.08241 L 0.06129 0.06459 L 0.07952 0.0560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2056619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06" y="5382434"/>
            <a:ext cx="77679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6" y="300932"/>
            <a:ext cx="3991097" cy="50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5276502" y="2510144"/>
            <a:ext cx="2688367" cy="263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  <a:extLst>
              <a:ext uri="{FF2B5EF4-FFF2-40B4-BE49-F238E27FC236}">
                <a16:creationId xmlns:a16="http://schemas.microsoft.com/office/drawing/2014/main" id="{90DCD372-9A27-4EF5-9E35-870C0B040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249"/>
          <a:stretch/>
        </p:blipFill>
        <p:spPr>
          <a:xfrm>
            <a:off x="1143000" y="262759"/>
            <a:ext cx="6858000" cy="58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8" y="1574623"/>
            <a:ext cx="7097231" cy="388649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76" y="4634310"/>
            <a:ext cx="4871159" cy="1653613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136420" y="2342673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3291"/>
            <a:ext cx="3013377" cy="2584644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52" y="1242865"/>
            <a:ext cx="1102317" cy="84481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8" y="913025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8" y="141361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60" y="630347"/>
            <a:ext cx="1403389" cy="1075557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93" y="1119333"/>
            <a:ext cx="1403389" cy="107555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16" y="141361"/>
            <a:ext cx="1065166" cy="118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19" y="2171792"/>
            <a:ext cx="2647489" cy="2038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55" y="2171792"/>
            <a:ext cx="2647489" cy="2038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2" y="2171793"/>
            <a:ext cx="2570380" cy="20387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08AF3-0C78-48F6-9A76-2EB62C89E917}"/>
              </a:ext>
            </a:extLst>
          </p:cNvPr>
          <p:cNvSpPr txBox="1"/>
          <p:nvPr/>
        </p:nvSpPr>
        <p:spPr>
          <a:xfrm>
            <a:off x="1534247" y="4763567"/>
            <a:ext cx="699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8" y="4578273"/>
            <a:ext cx="1550272" cy="15401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87E1824-ABA2-4C27-8069-E6B6ADF18822}"/>
              </a:ext>
            </a:extLst>
          </p:cNvPr>
          <p:cNvGrpSpPr/>
          <p:nvPr/>
        </p:nvGrpSpPr>
        <p:grpSpPr>
          <a:xfrm>
            <a:off x="565638" y="552973"/>
            <a:ext cx="7480117" cy="1188360"/>
            <a:chOff x="327633" y="2043957"/>
            <a:chExt cx="6181915" cy="8928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75E2C1-B92B-4940-AE4F-E9D1EAA35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4E11A9-3CAF-4C77-989D-96C7A2CE683E}"/>
                </a:ext>
              </a:extLst>
            </p:cNvPr>
            <p:cNvSpPr txBox="1"/>
            <p:nvPr/>
          </p:nvSpPr>
          <p:spPr>
            <a:xfrm>
              <a:off x="327633" y="2336000"/>
              <a:ext cx="6181915" cy="508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Ph</a:t>
              </a:r>
              <a:r>
                <a:rPr lang="vi-VN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ư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ợng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nở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đỏ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rực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một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góc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8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trời</a:t>
              </a:r>
              <a:r>
                <a:rPr lang="en-US" sz="38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697</TotalTime>
  <Words>275</Words>
  <Application>Microsoft Office PowerPoint</Application>
  <PresentationFormat>On-screen Show (4:3)</PresentationFormat>
  <Paragraphs>30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195</cp:revision>
  <dcterms:created xsi:type="dcterms:W3CDTF">2021-05-29T04:52:35Z</dcterms:created>
  <dcterms:modified xsi:type="dcterms:W3CDTF">2023-12-22T13:47:58Z</dcterms:modified>
</cp:coreProperties>
</file>