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520" r:id="rId2"/>
    <p:sldId id="340" r:id="rId3"/>
    <p:sldId id="258" r:id="rId4"/>
    <p:sldId id="259" r:id="rId5"/>
    <p:sldId id="260" r:id="rId6"/>
    <p:sldId id="261" r:id="rId7"/>
    <p:sldId id="274" r:id="rId8"/>
    <p:sldId id="262" r:id="rId9"/>
    <p:sldId id="276" r:id="rId10"/>
    <p:sldId id="365" r:id="rId11"/>
    <p:sldId id="279" r:id="rId12"/>
    <p:sldId id="280" r:id="rId13"/>
    <p:sldId id="273" r:id="rId14"/>
    <p:sldId id="275" r:id="rId15"/>
    <p:sldId id="27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08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6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1E552-B253-4A29-A53B-28A6CD38F22B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33B07-7333-44D7-8754-975E3C33A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0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5875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0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18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0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77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1" y="258926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6"/>
            <a:ext cx="8582414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0" y="341097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33780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5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9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89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75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8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1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2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9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5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25.png"/><Relationship Id="rId5" Type="http://schemas.openxmlformats.org/officeDocument/2006/relationships/image" Target="../media/image28.jpg"/><Relationship Id="rId10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5488" y="0"/>
            <a:ext cx="9179487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93" y="159113"/>
            <a:ext cx="7346890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63198" y="2370369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Tiếng Việt!</a:t>
            </a:r>
            <a:endParaRPr lang="en-US" altLang="zh-CN" sz="60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9448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0771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-480145" y="4500604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-480145" y="4535760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09D73A-BF54-4508-A1C9-E33A6B57FE54}"/>
              </a:ext>
            </a:extLst>
          </p:cNvPr>
          <p:cNvSpPr txBox="1"/>
          <p:nvPr/>
        </p:nvSpPr>
        <p:spPr>
          <a:xfrm>
            <a:off x="250777" y="1868396"/>
            <a:ext cx="8639160" cy="468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643859-B55B-4CB3-917A-71DF95B3D7A0}"/>
              </a:ext>
            </a:extLst>
          </p:cNvPr>
          <p:cNvGrpSpPr/>
          <p:nvPr/>
        </p:nvGrpSpPr>
        <p:grpSpPr>
          <a:xfrm>
            <a:off x="0" y="1017"/>
            <a:ext cx="9144000" cy="243474"/>
            <a:chOff x="0" y="-127508"/>
            <a:chExt cx="12192000" cy="1361811"/>
          </a:xfrm>
        </p:grpSpPr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2B91FB73-CFA5-4F32-B43B-4A3383CB3B4A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87A5763D-FDA3-43F1-9F86-E8E958765FE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6">
            <a:extLst>
              <a:ext uri="{FF2B5EF4-FFF2-40B4-BE49-F238E27FC236}">
                <a16:creationId xmlns:a16="http://schemas.microsoft.com/office/drawing/2014/main" id="{3173E1BF-FF26-4CA4-83E8-D1429A8B1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2A3D37-008B-41FE-97ED-2CB96662CBE7}"/>
              </a:ext>
            </a:extLst>
          </p:cNvPr>
          <p:cNvGrpSpPr/>
          <p:nvPr/>
        </p:nvGrpSpPr>
        <p:grpSpPr>
          <a:xfrm>
            <a:off x="155216" y="463358"/>
            <a:ext cx="8830283" cy="1309486"/>
            <a:chOff x="418676" y="2043957"/>
            <a:chExt cx="6020648" cy="8928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53FC8-D384-436A-9251-8119335EC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D3161F-E368-471D-B364-081761B6D8ED}"/>
                </a:ext>
              </a:extLst>
            </p:cNvPr>
            <p:cNvSpPr txBox="1"/>
            <p:nvPr/>
          </p:nvSpPr>
          <p:spPr>
            <a:xfrm>
              <a:off x="464518" y="2342306"/>
              <a:ext cx="5294387" cy="503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Nói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lời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hay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làm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việc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tốt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25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994420" y="2808140"/>
            <a:ext cx="1819361" cy="164496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6994420" y="913902"/>
            <a:ext cx="1819361" cy="1644967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6443" y="6000169"/>
            <a:ext cx="419100" cy="419100"/>
          </a:xfrm>
          <a:prstGeom prst="rect">
            <a:avLst/>
          </a:prstGeom>
        </p:spPr>
      </p:pic>
      <p:pic>
        <p:nvPicPr>
          <p:cNvPr id="23" name="Picture 22" descr="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9" y="1072501"/>
            <a:ext cx="3123073" cy="292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/>
        </p:blipFill>
        <p:spPr bwMode="auto">
          <a:xfrm>
            <a:off x="4364499" y="2502142"/>
            <a:ext cx="1332442" cy="132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36A3F9-A947-4D4B-9FDB-7EA62831CFA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3B15E65D-895F-4629-9269-7F09CCD69F0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7447D09-3F76-466C-BE2F-C1E6F359CF4A}"/>
              </a:ext>
            </a:extLst>
          </p:cNvPr>
          <p:cNvGrpSpPr/>
          <p:nvPr/>
        </p:nvGrpSpPr>
        <p:grpSpPr>
          <a:xfrm>
            <a:off x="450723" y="4933660"/>
            <a:ext cx="8242553" cy="1190442"/>
            <a:chOff x="339162" y="2043957"/>
            <a:chExt cx="6181915" cy="89283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D38CC36-4007-4D63-AA46-F4D5D8900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C8428F9-D6F0-49D1-9051-E6E87C23EABA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Nói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lời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hay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làm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việc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tốt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64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205" y="852603"/>
            <a:ext cx="3517595" cy="5148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461" y="851778"/>
            <a:ext cx="3537323" cy="5148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3820" y="1833083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1040" y="2253915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1040" y="1833083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28260" y="1833210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304" y="2253915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4264" y="2253915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93820" y="2260276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20595" y="2253915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85119" y="278590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6689" y="278590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08259" y="278590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10026" y="278590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1040" y="278590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2610" y="278590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85119" y="299491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96689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08259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10026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11040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22610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36536" y="1325862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48106" y="13258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59676" y="13258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61443" y="13258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74238" y="13258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79285" y="13258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40320" y="152637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46881" y="152637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56187" y="154153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65197" y="152637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66235" y="1529946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83278" y="153343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37477" y="174204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46487" y="174204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53648" y="174962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64268" y="174204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67546" y="174962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79285" y="173791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33539" y="195772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49047" y="195772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53648" y="1957722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61377" y="195772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67719" y="195772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83250" y="195771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83729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33039" y="153343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128232" y="174962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28232" y="195771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90020" y="3203921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96689" y="3203921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01933" y="3203921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008448" y="3203920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416541" y="320391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383729" y="341292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22610" y="3203918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90179" y="34129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196848" y="34129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602092" y="341292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008607" y="341292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6700" y="341292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22769" y="341292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33264" y="258957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539714" y="258957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946383" y="258957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351627" y="2589578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758142" y="2589578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166235" y="2589577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579285" y="2582567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133264" y="280060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539714" y="2800612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946383" y="2800612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351627" y="2800611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758142" y="2800610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166235" y="2800610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581235" y="2790141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132198" y="301102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538649" y="30110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945317" y="30110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350561" y="301102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757076" y="301102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165169" y="301102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579285" y="300818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538649" y="237916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945317" y="237916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350561" y="237916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757076" y="237916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165169" y="237916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578219" y="237215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383729" y="3830933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389858" y="4047642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73065" y="5091771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373064" y="5300778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781630" y="446268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187947" y="446268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597287" y="446268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994980" y="446771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403591" y="446771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812201" y="446268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786167" y="46767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192836" y="46767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598079" y="46767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004594" y="467672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412687" y="467672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3818756" y="467672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118626" y="5112515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118625" y="5321522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527190" y="448343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933507" y="448342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342848" y="448342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760058" y="44884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159738" y="44884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577190" y="448342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531728" y="4697470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5938396" y="4697470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343640" y="469746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750155" y="4697468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7158248" y="4697468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7564317" y="4697467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133039" y="3640523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131565" y="3854343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5130330" y="4063243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DD2775AA-92F4-466A-96CF-BB60C7C725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05B98E40-543D-465B-9B44-54294FAEA0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40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8" y="1306686"/>
            <a:ext cx="6617227" cy="4142858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77" y="4344157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12" y="4585447"/>
            <a:ext cx="3161556" cy="2711741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40" y="1264011"/>
            <a:ext cx="968587" cy="742325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6" y="999525"/>
            <a:ext cx="1504346" cy="739741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4" y="158601"/>
            <a:ext cx="1134027" cy="1063439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40" y="813096"/>
            <a:ext cx="1288074" cy="987180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603762" y="3911577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23" y="145719"/>
            <a:ext cx="1288074" cy="14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664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92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748605" y="1684358"/>
            <a:ext cx="8064129" cy="4424362"/>
            <a:chOff x="1990923" y="1136673"/>
            <a:chExt cx="4646390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3102675" y="3269469"/>
              <a:ext cx="3534638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VIẾT: CHỮ HOA </a:t>
              </a:r>
              <a:r>
                <a:rPr lang="en-US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</a:rPr>
                <a:t>N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64" y="5173642"/>
            <a:ext cx="1416534" cy="141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3099949" y="3454400"/>
            <a:ext cx="380083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25 - 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447938" y="697272"/>
            <a:ext cx="6210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ẤM GIA ĐÌNH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EECF29-4528-40A5-A1DE-953F4ADD99BB}"/>
              </a:ext>
            </a:extLst>
          </p:cNvPr>
          <p:cNvSpPr txBox="1"/>
          <p:nvPr/>
        </p:nvSpPr>
        <p:spPr>
          <a:xfrm>
            <a:off x="485201" y="697272"/>
            <a:ext cx="1699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 14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463471" y="1483991"/>
            <a:ext cx="78049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595899" y="2253432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328313" y="3761537"/>
            <a:ext cx="881568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038834" y="414518"/>
            <a:ext cx="4872953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69BE08-DBEE-420A-9FA1-E0B71AA23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49901-950E-4CA6-8877-E06017C7E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186109" y="2053543"/>
            <a:ext cx="191833" cy="2703107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8325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0" y="2572496"/>
            <a:ext cx="12339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4402995" y="341193"/>
            <a:ext cx="4571188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4602093" y="1635442"/>
            <a:ext cx="44358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1 là nét móc ngược trái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562218" y="1678524"/>
            <a:ext cx="2840777" cy="93572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178" y="1223228"/>
            <a:ext cx="12711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 ô li</a:t>
            </a:r>
          </a:p>
        </p:txBody>
      </p:sp>
      <p:pic>
        <p:nvPicPr>
          <p:cNvPr id="24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97" y="1942512"/>
            <a:ext cx="3201478" cy="299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E80903-D8DD-4D5B-89DF-602439132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1857549" y="4542404"/>
            <a:ext cx="452657" cy="547923"/>
          </a:xfrm>
          <a:prstGeom prst="rect">
            <a:avLst/>
          </a:prstGeom>
        </p:spPr>
      </p:pic>
      <p:sp>
        <p:nvSpPr>
          <p:cNvPr id="29" name="矩形 31">
            <a:extLst>
              <a:ext uri="{FF2B5EF4-FFF2-40B4-BE49-F238E27FC236}">
                <a16:creationId xmlns:a16="http://schemas.microsoft.com/office/drawing/2014/main" id="{0F8826C0-2E1A-494B-95CF-187FB5ED14AB}"/>
              </a:ext>
            </a:extLst>
          </p:cNvPr>
          <p:cNvSpPr/>
          <p:nvPr/>
        </p:nvSpPr>
        <p:spPr>
          <a:xfrm>
            <a:off x="4737346" y="3067761"/>
            <a:ext cx="3904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2 là nét thẳng xiên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矩形 31">
            <a:extLst>
              <a:ext uri="{FF2B5EF4-FFF2-40B4-BE49-F238E27FC236}">
                <a16:creationId xmlns:a16="http://schemas.microsoft.com/office/drawing/2014/main" id="{C0906467-7E1F-48F0-83FF-B87377C1E0E8}"/>
              </a:ext>
            </a:extLst>
          </p:cNvPr>
          <p:cNvSpPr/>
          <p:nvPr/>
        </p:nvSpPr>
        <p:spPr>
          <a:xfrm>
            <a:off x="4737346" y="3590981"/>
            <a:ext cx="4435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3 là nét móc xuôi phải hơi nghiêng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7CF6900-8021-4D60-809D-B395833F6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148775" y="1774965"/>
            <a:ext cx="452657" cy="5479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8C7F9AB-080C-44EB-B76E-157BC8E211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534797" y="5219929"/>
            <a:ext cx="452657" cy="5479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223D371-38A4-43C1-92DE-5745434E75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AF86F7-A040-4625-95ED-2E04A2BD32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-55476" y="6459325"/>
            <a:ext cx="9195072" cy="42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8 -0.08148 L 0.03732 -0.09629 L 0.03732 -0.1081 L 0.03437 -0.11759 L 0.02934 -0.12384 L 0.02205 -0.13125 L 0.01545 -0.13472 L 0.00555 -0.13587 L -0.00382 -0.13125 L -0.01788 -0.11388 L -0.02344 -0.09884 L -0.02622 -0.07615 L -0.02413 -0.05833 L -0.01962 -0.04398 L -0.01163 -0.03125 L -0.00087 -0.02175 L 0.01128 -0.01805 L 0.02291 -0.02013 L 0.03541 -0.02615 L 0.05295 -0.04444 L 0.06371 -0.06597 L 0.071 -0.09166 L 0.07743 -0.12939 L 0.08212 -0.17361 L 0.08559 -0.20856 L 0.08958 -0.24861 L 0.09791 -0.29004 L 0.1033 -0.30162 L 0.11493 -0.3206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9 0.0831 L 0.00468 0.3949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-0.10741 L -0.02256 -0.13334 L -0.01006 -0.17014 L -0.00208 -0.20394 L 0.00573 -0.26875 L 0.01198 -0.32801 L 0.0158 -0.35301 L 0.02292 -0.3757 L 0.03594 -0.39931 L 0.04966 -0.40926 L 0.06632 -0.41297 L 0.07969 -0.40579 L 0.08525 -0.3926 L 0.08525 -0.38195 L 0.08386 -0.37477 L 0.07171 -0.35741 " pathEditMode="relative" rAng="0" ptsTypes="AAAAAAAAAAAAAA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8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2056619" y="166207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</a:p>
        </p:txBody>
      </p:sp>
      <p:pic>
        <p:nvPicPr>
          <p:cNvPr id="2" name="Chữ hoa N">
            <a:hlinkClick r:id="" action="ppaction://media"/>
            <a:extLst>
              <a:ext uri="{FF2B5EF4-FFF2-40B4-BE49-F238E27FC236}">
                <a16:creationId xmlns:a16="http://schemas.microsoft.com/office/drawing/2014/main" id="{73418CA1-2144-481A-B0E6-39EC16B466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670" y="1213808"/>
            <a:ext cx="7951972" cy="443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47" y="5108615"/>
            <a:ext cx="90427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77" y="1316447"/>
            <a:ext cx="4047613" cy="37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/>
        </p:blipFill>
        <p:spPr bwMode="auto">
          <a:xfrm>
            <a:off x="5700344" y="2113747"/>
            <a:ext cx="2641747" cy="263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E2E0A6-0F3E-4487-AE76-A6A91BFC13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4C0706-D98C-4730-9FC5-9AA153A5E7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N">
            <a:hlinkClick r:id="" action="ppaction://media"/>
            <a:extLst>
              <a:ext uri="{FF2B5EF4-FFF2-40B4-BE49-F238E27FC236}">
                <a16:creationId xmlns:a16="http://schemas.microsoft.com/office/drawing/2014/main" id="{1A2AFE10-DE96-4564-99DD-6CB13643E3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4411"/>
          <a:stretch/>
        </p:blipFill>
        <p:spPr>
          <a:xfrm>
            <a:off x="977747" y="264406"/>
            <a:ext cx="6858000" cy="58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49" y="1081379"/>
            <a:ext cx="5871014" cy="3675675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71" y="3894323"/>
            <a:ext cx="3963142" cy="1583467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2213404" y="1873442"/>
            <a:ext cx="4871159" cy="108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23" y="4757054"/>
            <a:ext cx="3004970" cy="257743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05" y="1422342"/>
            <a:ext cx="1056195" cy="809467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" y="1122488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5" y="350824"/>
            <a:ext cx="852012" cy="1374838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961" y="1375571"/>
            <a:ext cx="1178244" cy="903007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32" y="605120"/>
            <a:ext cx="999052" cy="1115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6DF1EA-A2FA-4CEE-A4EB-CF95650DAF5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C87F04C6-F12A-49B0-A335-CDEC61A1B8C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736">
            <a:extLst>
              <a:ext uri="{FF2B5EF4-FFF2-40B4-BE49-F238E27FC236}">
                <a16:creationId xmlns:a16="http://schemas.microsoft.com/office/drawing/2014/main" id="{5F524491-FDC9-4364-A53C-DD7B35B10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38" y="2941001"/>
            <a:ext cx="864645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…;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05A17A15-84E3-42BC-ABD7-6512C5122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02" y="2232078"/>
            <a:ext cx="54967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60613D-1D39-4F65-818E-EEE10528F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1BF539B-0720-4FA1-A13A-DAC7F929E6A3}"/>
              </a:ext>
            </a:extLst>
          </p:cNvPr>
          <p:cNvGrpSpPr/>
          <p:nvPr/>
        </p:nvGrpSpPr>
        <p:grpSpPr>
          <a:xfrm>
            <a:off x="420783" y="728553"/>
            <a:ext cx="8242553" cy="1190442"/>
            <a:chOff x="339162" y="2043957"/>
            <a:chExt cx="6181915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4A22BC-3AB2-44DF-901E-FCDFB0473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35CB5F-57A9-4512-9D87-33B99CE6FDDC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Nói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lời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hay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làm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việc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tốt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41EEDE-1C36-4421-82A7-078F7E1661AC}"/>
              </a:ext>
            </a:extLst>
          </p:cNvPr>
          <p:cNvGrpSpPr/>
          <p:nvPr/>
        </p:nvGrpSpPr>
        <p:grpSpPr>
          <a:xfrm>
            <a:off x="0" y="4001"/>
            <a:ext cx="9144000" cy="243474"/>
            <a:chOff x="0" y="-127508"/>
            <a:chExt cx="12192000" cy="1361811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06962EDB-4A2F-485D-AD0B-9AF5182E2F29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193FF891-9888-4526-8059-7B58A1EEB42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717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710</TotalTime>
  <Words>493</Words>
  <Application>Microsoft Office PowerPoint</Application>
  <PresentationFormat>On-screen Show (4:3)</PresentationFormat>
  <Paragraphs>153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190</cp:revision>
  <dcterms:created xsi:type="dcterms:W3CDTF">2021-05-29T04:52:35Z</dcterms:created>
  <dcterms:modified xsi:type="dcterms:W3CDTF">2023-12-02T05:56:56Z</dcterms:modified>
</cp:coreProperties>
</file>