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315" r:id="rId2"/>
    <p:sldId id="340" r:id="rId3"/>
    <p:sldId id="258" r:id="rId4"/>
    <p:sldId id="259" r:id="rId5"/>
    <p:sldId id="260" r:id="rId6"/>
    <p:sldId id="261" r:id="rId7"/>
    <p:sldId id="274" r:id="rId8"/>
    <p:sldId id="262" r:id="rId9"/>
    <p:sldId id="267" r:id="rId10"/>
    <p:sldId id="269" r:id="rId11"/>
    <p:sldId id="358" r:id="rId12"/>
    <p:sldId id="365" r:id="rId13"/>
    <p:sldId id="270" r:id="rId14"/>
    <p:sldId id="273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038B"/>
    <a:srgbClr val="990099"/>
    <a:srgbClr val="29A8FF"/>
    <a:srgbClr val="97D5FF"/>
    <a:srgbClr val="79C9FF"/>
    <a:srgbClr val="AFDFFF"/>
    <a:srgbClr val="9BD7FF"/>
    <a:srgbClr val="71C6FF"/>
    <a:srgbClr val="4BD0FF"/>
    <a:srgbClr val="1DC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47" autoAdjust="0"/>
    <p:restoredTop sz="94206" autoAdjust="0"/>
  </p:normalViewPr>
  <p:slideViewPr>
    <p:cSldViewPr snapToGrid="0">
      <p:cViewPr varScale="1">
        <p:scale>
          <a:sx n="57" d="100"/>
          <a:sy n="57" d="100"/>
        </p:scale>
        <p:origin x="4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2F10F4-2E53-4C5F-B521-B39FFE83E6BC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157B4B-77D5-4BF6-8E42-9658842E2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34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lòng yêu thương và sự đoàn kết, một cá thể gặp khó khăn cả tập thể sẽ cùng nhau giúp đỡ </a:t>
            </a:r>
            <a:endParaRPr lang="vi-VN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157B4B-77D5-4BF6-8E42-9658842E2D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07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 1 con chữ o.</a:t>
            </a:r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158750" indent="0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600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615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96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745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311911" y="258926"/>
            <a:ext cx="8539315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94376" y="1774826"/>
            <a:ext cx="8582414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377050" y="341097"/>
            <a:ext cx="1931059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079410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425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50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794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19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536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41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68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109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5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jpg"/><Relationship Id="rId7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microsoft.com/office/2007/relationships/hdphoto" Target="../media/hdphoto4.wdp"/><Relationship Id="rId4" Type="http://schemas.openxmlformats.org/officeDocument/2006/relationships/image" Target="../media/image25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6"/>
            <a:ext cx="9144000" cy="685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0826" y="2762605"/>
            <a:ext cx="6482353" cy="1350827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5043" b="1" dirty="0">
                <a:ln/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CHÀO MỪNG CÁC CON</a:t>
            </a:r>
          </a:p>
          <a:p>
            <a:pPr algn="ctr">
              <a:defRPr/>
            </a:pPr>
            <a:r>
              <a:rPr lang="vi-VN" sz="5043" b="1" dirty="0">
                <a:ln/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ĐẾN VỚI TIẾT HỌC</a:t>
            </a:r>
            <a:endParaRPr lang="en-US" sz="5043" b="1" dirty="0">
              <a:ln/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815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E1B3E2BD-14A6-4DFD-9838-7B7FE37F4D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385467"/>
              </p:ext>
            </p:extLst>
          </p:nvPr>
        </p:nvGraphicFramePr>
        <p:xfrm>
          <a:off x="611064" y="593513"/>
          <a:ext cx="7921872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48" y="2292504"/>
            <a:ext cx="87365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77" y="2330386"/>
            <a:ext cx="63980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" y="2858209"/>
            <a:ext cx="8946630" cy="28138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ts val="1800"/>
              </a:spcBef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nặng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03038B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(MŎ),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03038B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Ŕ (</a:t>
            </a:r>
            <a:r>
              <a:rPr lang="en-US" altLang="en-US" sz="3400" b="1" dirty="0" err="1">
                <a:solidFill>
                  <a:srgbClr val="03038B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altLang="en-US" sz="3400" b="1" dirty="0">
                <a:solidFill>
                  <a:srgbClr val="03038B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03038B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(</a:t>
            </a:r>
            <a:r>
              <a:rPr lang="en-US" altLang="en-US" sz="3400" b="1" dirty="0" err="1">
                <a:solidFill>
                  <a:srgbClr val="03038B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r>
              <a:rPr lang="en-US" altLang="en-US" sz="3400" b="1" dirty="0">
                <a:solidFill>
                  <a:srgbClr val="03038B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03038B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(</a:t>
            </a:r>
            <a:r>
              <a:rPr lang="en-US" altLang="en-US" sz="3400" b="1" dirty="0" err="1">
                <a:solidFill>
                  <a:srgbClr val="03038B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altLang="en-US" sz="3400" b="1" dirty="0">
                <a:solidFill>
                  <a:srgbClr val="03038B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(</a:t>
            </a:r>
            <a:r>
              <a:rPr lang="en-US" altLang="en-US" sz="3400" b="1" dirty="0" err="1">
                <a:solidFill>
                  <a:srgbClr val="03038B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altLang="en-US" sz="3400" b="1" dirty="0">
                <a:solidFill>
                  <a:srgbClr val="03038B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b="1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03038B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(</a:t>
            </a:r>
            <a:r>
              <a:rPr lang="en-US" altLang="en-US" sz="3400" b="1" dirty="0" err="1">
                <a:solidFill>
                  <a:srgbClr val="03038B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en-US" sz="3400" b="1" dirty="0">
                <a:solidFill>
                  <a:srgbClr val="03038B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77" y="2809298"/>
            <a:ext cx="8423245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M, g, b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li.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li.</a:t>
            </a:r>
            <a:endParaRPr lang="en-US" altLang="en-US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" y="2241603"/>
            <a:ext cx="7935759" cy="181357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vi-VN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viết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 dụng, các con chú ý khoảng cách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vi-VN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 1 con chữ o.</a:t>
            </a:r>
            <a:endParaRPr lang="en-US" altLang="en-US" sz="3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64" y="2403648"/>
            <a:ext cx="7228458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“o”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15">
            <a:extLst>
              <a:ext uri="{FF2B5EF4-FFF2-40B4-BE49-F238E27FC236}">
                <a16:creationId xmlns:a16="http://schemas.microsoft.com/office/drawing/2014/main" id="{1D558DC2-618F-4AEC-97A2-E4607DF53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864" y="447536"/>
            <a:ext cx="792187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MŎ c</a:t>
            </a:r>
            <a:r>
              <a:rPr lang="el-GR" altLang="en-US" sz="4400" b="1" dirty="0">
                <a:solidFill>
                  <a:srgbClr val="990099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wgựa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Ǉàu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1206D1-DA2F-4DF9-81EA-7023DBAEF1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7" t="9720" r="7737" b="54882"/>
          <a:stretch/>
        </p:blipFill>
        <p:spPr>
          <a:xfrm>
            <a:off x="-55476" y="6212541"/>
            <a:ext cx="9195072" cy="66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8" grpId="0"/>
      <p:bldP spid="8" grpId="1"/>
      <p:bldP spid="9" grpId="0"/>
      <p:bldP spid="9" grpId="1"/>
      <p:bldP spid="11" grpId="0"/>
      <p:bldP spid="11" grpId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0335DA-0A03-4245-B428-A62A360D66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572133" y="5328554"/>
            <a:ext cx="807394" cy="10177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613501-B5BE-48DB-AB9B-299E14417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115902" y="5124787"/>
            <a:ext cx="1317958" cy="14119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A9B35E-01F0-4F18-80C0-654D12666548}"/>
              </a:ext>
            </a:extLst>
          </p:cNvPr>
          <p:cNvSpPr txBox="1"/>
          <p:nvPr/>
        </p:nvSpPr>
        <p:spPr>
          <a:xfrm>
            <a:off x="2628109" y="768481"/>
            <a:ext cx="557273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733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733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</a:t>
            </a:r>
            <a:r>
              <a:rPr lang="vi-VN" sz="3733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ỨNG DỤNG</a:t>
            </a:r>
            <a:endParaRPr lang="en-US" sz="3733" b="1" dirty="0">
              <a:solidFill>
                <a:schemeClr val="accent2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9C8267-897A-43D7-BF65-B7D50393C01D}"/>
              </a:ext>
            </a:extLst>
          </p:cNvPr>
          <p:cNvGrpSpPr/>
          <p:nvPr/>
        </p:nvGrpSpPr>
        <p:grpSpPr>
          <a:xfrm>
            <a:off x="302806" y="2270332"/>
            <a:ext cx="8242553" cy="1190442"/>
            <a:chOff x="339162" y="2043957"/>
            <a:chExt cx="6181915" cy="89283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0906B71-C0CD-4A02-A224-BD032C93BC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767FE34-A3BA-4429-AF11-707D65FBFE78}"/>
                </a:ext>
              </a:extLst>
            </p:cNvPr>
            <p:cNvSpPr txBox="1"/>
            <p:nvPr/>
          </p:nvSpPr>
          <p:spPr>
            <a:xfrm>
              <a:off x="339162" y="2341700"/>
              <a:ext cx="6181915" cy="500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Một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con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ngựa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đau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cả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tàu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bỏ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cỏ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55F5568-F6F2-467E-8766-7DAEB8621ABC}"/>
              </a:ext>
            </a:extLst>
          </p:cNvPr>
          <p:cNvSpPr txBox="1"/>
          <p:nvPr/>
        </p:nvSpPr>
        <p:spPr>
          <a:xfrm>
            <a:off x="572132" y="721029"/>
            <a:ext cx="1510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32</a:t>
            </a:r>
          </a:p>
        </p:txBody>
      </p:sp>
      <p:sp>
        <p:nvSpPr>
          <p:cNvPr id="16" name="Text Box 1736">
            <a:extLst>
              <a:ext uri="{FF2B5EF4-FFF2-40B4-BE49-F238E27FC236}">
                <a16:creationId xmlns:a16="http://schemas.microsoft.com/office/drawing/2014/main" id="{800D855A-587F-4781-BEDE-4F426BEE5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723" y="3617023"/>
            <a:ext cx="824255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ngựa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tàu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bỏ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6668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09D73A-BF54-4508-A1C9-E33A6B57FE54}"/>
              </a:ext>
            </a:extLst>
          </p:cNvPr>
          <p:cNvSpPr txBox="1"/>
          <p:nvPr/>
        </p:nvSpPr>
        <p:spPr>
          <a:xfrm>
            <a:off x="250777" y="1868396"/>
            <a:ext cx="8639160" cy="468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>
              <a:lnSpc>
                <a:spcPct val="120000"/>
              </a:lnSpc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20000"/>
              </a:lnSpc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E643859-B55B-4CB3-917A-71DF95B3D7A0}"/>
              </a:ext>
            </a:extLst>
          </p:cNvPr>
          <p:cNvGrpSpPr/>
          <p:nvPr/>
        </p:nvGrpSpPr>
        <p:grpSpPr>
          <a:xfrm>
            <a:off x="0" y="1015"/>
            <a:ext cx="9144000" cy="243474"/>
            <a:chOff x="0" y="-127508"/>
            <a:chExt cx="12192000" cy="1361811"/>
          </a:xfrm>
        </p:grpSpPr>
        <p:sp>
          <p:nvSpPr>
            <p:cNvPr id="9" name="Rectangle: Top Corners Rounded 8">
              <a:extLst>
                <a:ext uri="{FF2B5EF4-FFF2-40B4-BE49-F238E27FC236}">
                  <a16:creationId xmlns:a16="http://schemas.microsoft.com/office/drawing/2014/main" id="{2B91FB73-CFA5-4F32-B43B-4A3383CB3B4A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Top Corners Rounded 9">
              <a:extLst>
                <a:ext uri="{FF2B5EF4-FFF2-40B4-BE49-F238E27FC236}">
                  <a16:creationId xmlns:a16="http://schemas.microsoft.com/office/drawing/2014/main" id="{87A5763D-FDA3-43F1-9F86-E8E958765FEC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图片 6">
            <a:extLst>
              <a:ext uri="{FF2B5EF4-FFF2-40B4-BE49-F238E27FC236}">
                <a16:creationId xmlns:a16="http://schemas.microsoft.com/office/drawing/2014/main" id="{3173E1BF-FF26-4CA4-83E8-D1429A8B1D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529388"/>
            <a:ext cx="9144000" cy="39683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B2A3D37-008B-41FE-97ED-2CB96662CBE7}"/>
              </a:ext>
            </a:extLst>
          </p:cNvPr>
          <p:cNvGrpSpPr/>
          <p:nvPr/>
        </p:nvGrpSpPr>
        <p:grpSpPr>
          <a:xfrm>
            <a:off x="155216" y="463358"/>
            <a:ext cx="8830283" cy="1309486"/>
            <a:chOff x="418676" y="2043957"/>
            <a:chExt cx="6020648" cy="89283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7A53FC8-D384-436A-9251-8119335EC5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2D3161F-E368-471D-B364-081761B6D8ED}"/>
                </a:ext>
              </a:extLst>
            </p:cNvPr>
            <p:cNvSpPr txBox="1"/>
            <p:nvPr/>
          </p:nvSpPr>
          <p:spPr>
            <a:xfrm>
              <a:off x="464518" y="2342306"/>
              <a:ext cx="5294387" cy="5036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Một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con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ngựa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đau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cả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tau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bỏ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cỏ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252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7155196" y="3294633"/>
            <a:ext cx="1776635" cy="127999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7077792" y="1423813"/>
            <a:ext cx="1822550" cy="1647850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 descr="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25" y="1106425"/>
            <a:ext cx="3796543" cy="371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t="23173" r="11330" b="23124"/>
          <a:stretch/>
        </p:blipFill>
        <p:spPr bwMode="auto">
          <a:xfrm>
            <a:off x="4400032" y="2915675"/>
            <a:ext cx="1792867" cy="176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29A370-46A0-4FEE-B2D1-E2CC12380C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07" t="9720" r="7737" b="54882"/>
          <a:stretch/>
        </p:blipFill>
        <p:spPr>
          <a:xfrm>
            <a:off x="-55476" y="6212541"/>
            <a:ext cx="9195072" cy="66986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FFCD5D9-9CF4-40D1-8450-E0C4C16412B0}"/>
              </a:ext>
            </a:extLst>
          </p:cNvPr>
          <p:cNvGrpSpPr/>
          <p:nvPr/>
        </p:nvGrpSpPr>
        <p:grpSpPr>
          <a:xfrm>
            <a:off x="280248" y="4947481"/>
            <a:ext cx="8242553" cy="1190442"/>
            <a:chOff x="339162" y="2043957"/>
            <a:chExt cx="6181915" cy="89283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CAA0D9C-D291-480F-8C3A-CCC527C7F8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B607FC1-1517-4775-A15C-2F79B415DC8A}"/>
                </a:ext>
              </a:extLst>
            </p:cNvPr>
            <p:cNvSpPr txBox="1"/>
            <p:nvPr/>
          </p:nvSpPr>
          <p:spPr>
            <a:xfrm>
              <a:off x="339162" y="2341700"/>
              <a:ext cx="6181915" cy="500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Một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con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ngựa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đau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cả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tàu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bỏ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cỏ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4DDFF667-CFBF-4CB0-8679-8673E9E19D3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436" t="84985" r="12967" b="6114"/>
          <a:stretch/>
        </p:blipFill>
        <p:spPr>
          <a:xfrm>
            <a:off x="-21920" y="-22829"/>
            <a:ext cx="9195072" cy="39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345" y="674590"/>
            <a:ext cx="5871014" cy="3675675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062" y="3541322"/>
            <a:ext cx="3963142" cy="1583467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190" y="3992433"/>
            <a:ext cx="4004602" cy="3434841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820" y="925242"/>
            <a:ext cx="1161814" cy="890414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28" y="871997"/>
            <a:ext cx="970982" cy="821600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13" y="213610"/>
            <a:ext cx="704142" cy="1136230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299" y="557060"/>
            <a:ext cx="1161814" cy="890414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341" y="921294"/>
            <a:ext cx="769542" cy="589777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2256011" y="2938668"/>
            <a:ext cx="4226062" cy="219483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40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655" y="94306"/>
            <a:ext cx="1064524" cy="118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8AC771-11AC-400E-96E2-B494D9CA0570}"/>
              </a:ext>
            </a:extLst>
          </p:cNvPr>
          <p:cNvGrpSpPr/>
          <p:nvPr/>
        </p:nvGrpSpPr>
        <p:grpSpPr>
          <a:xfrm>
            <a:off x="748605" y="1684358"/>
            <a:ext cx="7904576" cy="4424362"/>
            <a:chOff x="1990923" y="1136673"/>
            <a:chExt cx="4554459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86228A-6437-445F-B487-0BD01EAFD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990923" y="1136673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E96B82-CFE8-4E3D-9861-F35AD32A3F47}"/>
                </a:ext>
              </a:extLst>
            </p:cNvPr>
            <p:cNvSpPr txBox="1"/>
            <p:nvPr/>
          </p:nvSpPr>
          <p:spPr>
            <a:xfrm>
              <a:off x="3168254" y="3222722"/>
              <a:ext cx="3377128" cy="53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VIẾT: CHỮ HOA </a:t>
              </a:r>
              <a:r>
                <a:rPr lang="en-US" altLang="zh-CN" sz="4000" b="1" dirty="0">
                  <a:solidFill>
                    <a:srgbClr val="FF0000"/>
                  </a:solidFill>
                  <a:latin typeface="HP001 4 hàng" panose="020B0603050302020204" pitchFamily="34" charset="0"/>
                  <a:ea typeface="思源黑体 CN Bold" panose="020B0800000000000000" pitchFamily="34" charset="-122"/>
                </a:rPr>
                <a:t>M</a:t>
              </a:r>
              <a:endParaRPr lang="zh-CN" alt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思源黑体 CN Bold" panose="020B0800000000000000" pitchFamily="34" charset="-122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7C20E4F-5598-4543-99AA-79D922EC798E}"/>
                </a:ext>
              </a:extLst>
            </p:cNvPr>
            <p:cNvSpPr txBox="1"/>
            <p:nvPr/>
          </p:nvSpPr>
          <p:spPr>
            <a:xfrm>
              <a:off x="3336314" y="2454635"/>
              <a:ext cx="3041009" cy="678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b="1" dirty="0">
                  <a:solidFill>
                    <a:srgbClr val="03038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23 - </a:t>
              </a:r>
              <a:r>
                <a:rPr lang="vi-VN" sz="40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</a:t>
              </a:r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92AC510F-4E04-400B-8C1C-074ABFBB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264" y="5173642"/>
            <a:ext cx="1416534" cy="141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1BA16C-7EA5-48F4-8346-56A3175E0110}"/>
              </a:ext>
            </a:extLst>
          </p:cNvPr>
          <p:cNvSpPr txBox="1"/>
          <p:nvPr/>
        </p:nvSpPr>
        <p:spPr>
          <a:xfrm>
            <a:off x="221797" y="749280"/>
            <a:ext cx="2031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E32ADA-523D-4ACC-BA1B-20E677F68055}"/>
              </a:ext>
            </a:extLst>
          </p:cNvPr>
          <p:cNvSpPr txBox="1"/>
          <p:nvPr/>
        </p:nvSpPr>
        <p:spPr>
          <a:xfrm>
            <a:off x="2516281" y="708844"/>
            <a:ext cx="6412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TUỔI TH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48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22081" y="1394230"/>
            <a:ext cx="76540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22081" y="2303692"/>
            <a:ext cx="645723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MŎ c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wgựa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Ǉàu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22081" y="3813103"/>
            <a:ext cx="9528069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1707776" y="322198"/>
            <a:ext cx="6168332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2A9CFBA-1C9F-4BB6-9758-CDEB9ED2E1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7" t="9720" r="7737" b="54882"/>
          <a:stretch/>
        </p:blipFill>
        <p:spPr>
          <a:xfrm>
            <a:off x="-55476" y="6212541"/>
            <a:ext cx="9195072" cy="66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1074970" y="2156537"/>
            <a:ext cx="181708" cy="2853874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7568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676" y="3280348"/>
            <a:ext cx="103814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3561530" y="18840"/>
            <a:ext cx="4571188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4506567" y="933685"/>
            <a:ext cx="43277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 1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là nét móc ngược trái (gần giống nét 2 ở chữ K nhưng hơi lượn đầu sang phải)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1420939" y="1692812"/>
            <a:ext cx="2941963" cy="228928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9915" y="1211535"/>
            <a:ext cx="165161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 ô li</a:t>
            </a:r>
          </a:p>
        </p:txBody>
      </p:sp>
      <p:pic>
        <p:nvPicPr>
          <p:cNvPr id="24" name="Picture 4" descr="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" t="2356" r="3983" b="3794"/>
          <a:stretch/>
        </p:blipFill>
        <p:spPr bwMode="auto">
          <a:xfrm>
            <a:off x="1401620" y="2062179"/>
            <a:ext cx="3027148" cy="299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31">
            <a:extLst>
              <a:ext uri="{FF2B5EF4-FFF2-40B4-BE49-F238E27FC236}">
                <a16:creationId xmlns:a16="http://schemas.microsoft.com/office/drawing/2014/main" id="{67B92BCB-E4A6-4330-ABBE-F82D971F075D}"/>
              </a:ext>
            </a:extLst>
          </p:cNvPr>
          <p:cNvSpPr/>
          <p:nvPr/>
        </p:nvSpPr>
        <p:spPr>
          <a:xfrm>
            <a:off x="4506567" y="2759437"/>
            <a:ext cx="44280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 2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là nét thẳng đứng h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lượn một chút ở nét cuối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矩形 31">
            <a:extLst>
              <a:ext uri="{FF2B5EF4-FFF2-40B4-BE49-F238E27FC236}">
                <a16:creationId xmlns:a16="http://schemas.microsoft.com/office/drawing/2014/main" id="{D3295CF6-039D-445E-A6BB-6AE156D248D3}"/>
              </a:ext>
            </a:extLst>
          </p:cNvPr>
          <p:cNvSpPr/>
          <p:nvPr/>
        </p:nvSpPr>
        <p:spPr>
          <a:xfrm>
            <a:off x="4506567" y="3779833"/>
            <a:ext cx="47152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 3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là nét thẳng xiên hơi lượn ở 2 đầu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矩形 31">
            <a:extLst>
              <a:ext uri="{FF2B5EF4-FFF2-40B4-BE49-F238E27FC236}">
                <a16:creationId xmlns:a16="http://schemas.microsoft.com/office/drawing/2014/main" id="{ABBA3A59-29BC-43BE-BA96-810017907763}"/>
              </a:ext>
            </a:extLst>
          </p:cNvPr>
          <p:cNvSpPr/>
          <p:nvPr/>
        </p:nvSpPr>
        <p:spPr>
          <a:xfrm>
            <a:off x="4527943" y="4909648"/>
            <a:ext cx="5367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 4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là nét móc ngược phải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953AD7A-57B7-450F-A2ED-1CD6AA7FC7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1699404" y="4892799"/>
            <a:ext cx="452657" cy="54792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2556D0B-58E3-44D8-96BF-08C6F1E080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016226" y="1918307"/>
            <a:ext cx="452657" cy="54792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B38B219-4C6B-4064-9490-5E6D7F7586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2979846" y="5655639"/>
            <a:ext cx="452657" cy="54792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5C09AA3-4BF4-4FCE-84A5-3A9DD655F7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4280239" y="1882576"/>
            <a:ext cx="452657" cy="54792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A6AC65C-CF2D-4294-8019-799D5DB5D1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07" t="9720" r="7737" b="54882"/>
          <a:stretch/>
        </p:blipFill>
        <p:spPr>
          <a:xfrm>
            <a:off x="-55476" y="6212541"/>
            <a:ext cx="9195072" cy="66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7 -0.08727 L 0.04583 -0.1162 L 0.0408 -0.1338 L 0.03021 -0.14792 L 0.01476 -0.15139 L -0.00365 -0.14352 L -0.01493 -0.1287 L -0.02326 -0.10347 L -0.02396 -0.07245 L -0.02205 -0.05764 L -0.01337 -0.03565 L -0.0026 -0.02338 L 0.01285 -0.01759 L 0.02465 -0.01875 L 0.03854 -0.02268 L 0.05313 -0.03657 L 0.06701 -0.05926 L 0.07708 -0.0868 L 0.0849 -0.12176 L 0.0901 -0.17523 L 0.09514 -0.23171 L 0.10017 -0.29005 L 0.1099 -0.33449 L 0.12691 -0.36227 " pathEditMode="relative" rAng="0" ptsTypes="AAAAAAAAAAAAAAAAAAAAAAAA">
                                      <p:cBhvr>
                                        <p:cTn id="3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" y="-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45 0.07129 L -0.00902 0.16851 L -0.00902 0.27268 L -0.01198 0.34976 L -0.01354 0.37546 L -0.02343 0.40902 " pathEditMode="relative" rAng="0" ptsTypes="AAAAAA">
                                      <p:cBhvr>
                                        <p:cTn id="47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" y="1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44 -0.13588 L -0.00191 -0.1551 L 0.00834 -0.1845 L 0.01736 -0.22686 L 0.02518 -0.27755 L 0.02969 -0.32362 L 0.0382 -0.37639 L 0.04705 -0.42176 L 0.06129 -0.45232 L 0.08004 -0.47385 " pathEditMode="relative" rAng="0" ptsTypes="AAAAAAAAAA">
                                      <p:cBhvr>
                                        <p:cTn id="6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5" y="-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16 0.07639 L -0.06493 0.18241 L -0.06493 0.25278 L -0.06545 0.3294 L -0.06337 0.36759 L -0.06059 0.38449 L -0.0533 0.40278 L -0.04098 0.41435 L -0.03368 0.41621 L -0.02032 0.41366 L -0.00591 0.39884 L 0.00312 0.37616 L 0.01111 0.35301 " pathEditMode="relative" rAng="0" ptsTypes="AAAAAAAAAAAAA">
                                      <p:cBhvr>
                                        <p:cTn id="7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0" y="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2" grpId="0"/>
      <p:bldP spid="16" grpId="0"/>
      <p:bldP spid="17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2056619" y="166207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</a:p>
        </p:txBody>
      </p:sp>
      <p:pic>
        <p:nvPicPr>
          <p:cNvPr id="2" name="chữ hoa M">
            <a:hlinkClick r:id="" action="ppaction://media"/>
            <a:extLst>
              <a:ext uri="{FF2B5EF4-FFF2-40B4-BE49-F238E27FC236}">
                <a16:creationId xmlns:a16="http://schemas.microsoft.com/office/drawing/2014/main" id="{FDB1E1EF-AA55-4C2C-B92E-2ED67D9AF3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3875" y="1333500"/>
            <a:ext cx="809625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689" y="443432"/>
            <a:ext cx="78187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5" name="Picture 4" descr="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84" y="1452442"/>
            <a:ext cx="4040547" cy="395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5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t="23173" r="11330" b="23124"/>
          <a:stretch/>
        </p:blipFill>
        <p:spPr bwMode="auto">
          <a:xfrm>
            <a:off x="5299002" y="3517748"/>
            <a:ext cx="1747257" cy="172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23110E-4F1C-42E4-A47A-B0C10B8B57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-55476" y="6212541"/>
            <a:ext cx="9195072" cy="6698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9B79CC-71C2-44FF-8DE8-6D8BEACECD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36" t="84985" r="12967" b="6114"/>
          <a:stretch/>
        </p:blipFill>
        <p:spPr>
          <a:xfrm>
            <a:off x="-21920" y="-22829"/>
            <a:ext cx="9195072" cy="3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M">
            <a:hlinkClick r:id="" action="ppaction://media"/>
            <a:extLst>
              <a:ext uri="{FF2B5EF4-FFF2-40B4-BE49-F238E27FC236}">
                <a16:creationId xmlns:a16="http://schemas.microsoft.com/office/drawing/2014/main" id="{477C452E-CF00-4DC3-ACB4-E95E28B4A6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3333"/>
          <a:stretch/>
        </p:blipFill>
        <p:spPr>
          <a:xfrm>
            <a:off x="1143000" y="266700"/>
            <a:ext cx="6858000" cy="5943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221E49-07D7-4CEA-B236-5DD45CE548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07" t="9720" r="7737" b="54882"/>
          <a:stretch/>
        </p:blipFill>
        <p:spPr>
          <a:xfrm>
            <a:off x="-55476" y="6212541"/>
            <a:ext cx="9195072" cy="66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43" y="1597112"/>
            <a:ext cx="6458115" cy="4043243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853" y="4568454"/>
            <a:ext cx="4359456" cy="1741814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2210076" y="2747898"/>
            <a:ext cx="4025751" cy="1085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14" y="4863590"/>
            <a:ext cx="2788470" cy="2391736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350" y="1449982"/>
            <a:ext cx="1161814" cy="890414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54" y="850670"/>
            <a:ext cx="1292377" cy="1093550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89" y="83488"/>
            <a:ext cx="704142" cy="1136230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060" y="1015922"/>
            <a:ext cx="1161814" cy="890414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288" y="1151905"/>
            <a:ext cx="959445" cy="735319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733" y="408621"/>
            <a:ext cx="1064524" cy="118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107493" y="5540298"/>
            <a:ext cx="1023741" cy="12905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26669" y="1827971"/>
            <a:ext cx="6681156" cy="1568600"/>
            <a:chOff x="4584255" y="2561641"/>
            <a:chExt cx="4545106" cy="1103838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0705" y="2804986"/>
              <a:ext cx="4005369" cy="41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ứng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dụng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điều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4584255" y="2561641"/>
              <a:ext cx="4545106" cy="1103838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622" y="5113380"/>
            <a:ext cx="1758312" cy="1746819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13" y="2020588"/>
            <a:ext cx="926516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tục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răn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dạy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lo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lắng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Group 150">
            <a:extLst>
              <a:ext uri="{FF2B5EF4-FFF2-40B4-BE49-F238E27FC236}">
                <a16:creationId xmlns:a16="http://schemas.microsoft.com/office/drawing/2014/main" id="{A52C22FE-C53F-484F-8BCA-F47259703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6684277"/>
              </p:ext>
            </p:extLst>
          </p:nvPr>
        </p:nvGraphicFramePr>
        <p:xfrm>
          <a:off x="726669" y="476016"/>
          <a:ext cx="7621353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Rectangle 115">
            <a:extLst>
              <a:ext uri="{FF2B5EF4-FFF2-40B4-BE49-F238E27FC236}">
                <a16:creationId xmlns:a16="http://schemas.microsoft.com/office/drawing/2014/main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285" y="338820"/>
            <a:ext cx="768673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MŎ c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wgựa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Ǉàu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F1F849-DFC1-4E59-9CB6-6F8AD6917F53}"/>
              </a:ext>
            </a:extLst>
          </p:cNvPr>
          <p:cNvSpPr txBox="1"/>
          <p:nvPr/>
        </p:nvSpPr>
        <p:spPr>
          <a:xfrm>
            <a:off x="117587" y="3262042"/>
            <a:ext cx="883951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783</TotalTime>
  <Words>567</Words>
  <Application>Microsoft Office PowerPoint</Application>
  <PresentationFormat>On-screen Show (4:3)</PresentationFormat>
  <Paragraphs>49</Paragraphs>
  <Slides>14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Arial-Rounded</vt:lpstr>
      <vt:lpstr>Calibri</vt:lpstr>
      <vt:lpstr>Calibri Light</vt:lpstr>
      <vt:lpstr>HP001 4 hàng</vt:lpstr>
      <vt:lpstr>HP001 5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188</cp:revision>
  <dcterms:created xsi:type="dcterms:W3CDTF">2021-05-29T04:52:35Z</dcterms:created>
  <dcterms:modified xsi:type="dcterms:W3CDTF">2023-11-19T13:58:12Z</dcterms:modified>
</cp:coreProperties>
</file>