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520" r:id="rId2"/>
    <p:sldId id="340" r:id="rId3"/>
    <p:sldId id="258" r:id="rId4"/>
    <p:sldId id="259" r:id="rId5"/>
    <p:sldId id="261" r:id="rId6"/>
    <p:sldId id="262" r:id="rId7"/>
    <p:sldId id="267" r:id="rId8"/>
    <p:sldId id="365" r:id="rId9"/>
    <p:sldId id="270" r:id="rId10"/>
    <p:sldId id="273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8FF"/>
    <a:srgbClr val="97D5FF"/>
    <a:srgbClr val="79C9FF"/>
    <a:srgbClr val="AFDFFF"/>
    <a:srgbClr val="9BD7FF"/>
    <a:srgbClr val="71C6FF"/>
    <a:srgbClr val="4BD0FF"/>
    <a:srgbClr val="1DC4FF"/>
    <a:srgbClr val="33CCFF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74" autoAdjust="0"/>
    <p:restoredTop sz="94660"/>
  </p:normalViewPr>
  <p:slideViewPr>
    <p:cSldViewPr snapToGrid="0">
      <p:cViewPr varScale="1">
        <p:scale>
          <a:sx n="85" d="100"/>
          <a:sy n="85" d="100"/>
        </p:scale>
        <p:origin x="1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16FDF7-D904-4EA7-BF9D-B0FC58EF1116}" type="datetimeFigureOut">
              <a:rPr lang="en-US" smtClean="0"/>
              <a:t>20/11/2023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6801C-39AB-4646-B54F-CB077C88E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34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vi-VN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 viết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 dụng, các con chú ý khoảng cách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khoảng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vi-VN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 1 con chữ o.</a:t>
            </a:r>
            <a:endParaRPr lang="en-US" altLang="en-US" sz="20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15875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600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18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262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59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311911" y="258926"/>
            <a:ext cx="8539315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94376" y="1774826"/>
            <a:ext cx="8582414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377050" y="341097"/>
            <a:ext cx="1931059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776086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33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53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045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20/11/2023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014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20/11/2023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84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20/11/2023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599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384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302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EE2EB-8EE5-4B11-B816-93391C6F804F}" type="datetimeFigureOut">
              <a:rPr lang="en-US" smtClean="0"/>
              <a:t>20/11/2023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513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microsoft.com/office/2007/relationships/hdphoto" Target="../media/hdphoto3.wdp"/><Relationship Id="rId4" Type="http://schemas.openxmlformats.org/officeDocument/2006/relationships/image" Target="../media/image18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4.png"/><Relationship Id="rId7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1.jpe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0.png"/><Relationship Id="rId11" Type="http://schemas.microsoft.com/office/2007/relationships/hdphoto" Target="../media/hdphoto3.wdp"/><Relationship Id="rId5" Type="http://schemas.openxmlformats.org/officeDocument/2006/relationships/image" Target="../media/image29.jpg"/><Relationship Id="rId10" Type="http://schemas.openxmlformats.org/officeDocument/2006/relationships/image" Target="../media/image15.png"/><Relationship Id="rId4" Type="http://schemas.openxmlformats.org/officeDocument/2006/relationships/image" Target="../media/image28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5488" y="0"/>
            <a:ext cx="9179487" cy="6858000"/>
          </a:xfrm>
          <a:prstGeom prst="rect">
            <a:avLst/>
          </a:prstGeom>
          <a:noFill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193" y="159113"/>
            <a:ext cx="7346890" cy="19357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363198" y="2370369"/>
            <a:ext cx="96140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 defTabSz="457200" fontAlgn="base">
              <a:defRPr/>
            </a:pPr>
            <a:r>
              <a:rPr lang="en-US" altLang="zh-CN" sz="6000" b="1" i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Chào</a:t>
            </a:r>
            <a:r>
              <a:rPr lang="en-US" altLang="zh-CN" sz="6000" b="1" i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 </a:t>
            </a:r>
            <a:r>
              <a:rPr lang="en-US" altLang="zh-CN" sz="6000" b="1" i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mừng</a:t>
            </a:r>
            <a:r>
              <a:rPr lang="en-US" altLang="zh-CN" sz="6000" b="1" i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 </a:t>
            </a:r>
            <a:r>
              <a:rPr lang="en-US" altLang="zh-CN" sz="6000" b="1" i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các</a:t>
            </a:r>
            <a:r>
              <a:rPr lang="en-US" altLang="zh-CN" sz="6000" b="1" i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 </a:t>
            </a:r>
            <a:r>
              <a:rPr lang="vi-VN" altLang="zh-CN" sz="6000" b="1" i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con</a:t>
            </a:r>
            <a:r>
              <a:rPr lang="en-US" altLang="zh-CN" sz="6000" b="1" i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 </a:t>
            </a:r>
          </a:p>
          <a:p>
            <a:pPr lvl="1" algn="ctr" defTabSz="457200" fontAlgn="base">
              <a:defRPr/>
            </a:pPr>
            <a:r>
              <a:rPr lang="en-US" altLang="zh-CN" sz="6000" b="1" i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đến</a:t>
            </a:r>
            <a:r>
              <a:rPr lang="en-US" altLang="zh-CN" sz="6000" b="1" i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 </a:t>
            </a:r>
            <a:r>
              <a:rPr lang="en-US" altLang="zh-CN" sz="6000" b="1" i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với</a:t>
            </a:r>
            <a:r>
              <a:rPr lang="en-US" altLang="zh-CN" sz="6000" b="1" i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 </a:t>
            </a:r>
            <a:r>
              <a:rPr lang="vi-VN" altLang="zh-CN" sz="6000" b="1" i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giờ học</a:t>
            </a:r>
            <a:r>
              <a:rPr lang="en-US" altLang="zh-CN" sz="6000" b="1" i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 </a:t>
            </a:r>
            <a:r>
              <a:rPr lang="vi-VN" altLang="zh-CN" sz="6000" b="1" i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Tiếng Việt!</a:t>
            </a:r>
            <a:endParaRPr lang="en-US" altLang="zh-CN" sz="6000" b="1" i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itchFamily="18" charset="0"/>
              <a:ea typeface="字魂17号-萌趣果冻体"/>
              <a:cs typeface="Times New Roman" pitchFamily="18" charset="0"/>
              <a:sym typeface="+mn-ea"/>
            </a:endParaRPr>
          </a:p>
        </p:txBody>
      </p:sp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392767" y="4650317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401862" flipH="1">
            <a:off x="9448801" y="5925277"/>
            <a:ext cx="1322916" cy="13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0771717" y="3124200"/>
            <a:ext cx="7112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-480145" y="4500604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-480145" y="4535760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182727" y="555172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99748" y="221450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5445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20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22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8.33333E-7 -4.19753E-6 C 0.0191 -0.00092 0.03837 0.00154 0.05729 -0.0037 C 0.0599 -0.00432 0.06198 -0.00833 0.06459 -0.00926 C 0.07118 -0.01142 0.07778 -0.01173 0.08438 -0.01296 C 0.10538 -0.02222 0.1257 -0.03518 0.14688 -0.04259 C 0.15452 -0.04846 0.16163 -0.05185 0.16875 -0.05926 C 0.17222 -0.06296 0.17917 -0.07037 0.17917 -0.07037 C 0.18195 -0.10895 0.18941 -0.11636 0.20417 -0.14259 C 0.21702 -0.16543 0.23212 -0.18271 0.24584 -0.2037 C 0.25278 -0.21451 0.26163 -0.22099 0.26875 -0.23148 C 0.27934 -0.24722 0.29358 -0.26204 0.30729 -0.26667 C 0.32031 -0.28055 0.33386 -0.29413 0.34792 -0.3037 C 0.35382 -0.30802 0.35643 -0.31265 0.3625 -0.31512 C 0.38212 -0.33858 0.40886 -0.35988 0.43229 -0.36667 C 0.4382 -0.37222 0.4434 -0.37438 0.45 -0.37623 C 0.46788 -0.38796 0.4875 -0.3963 0.50625 -0.40185 C 0.51997 -0.4142 0.53594 -0.41759 0.55104 -0.42253 C 0.56077 -0.43086 0.57205 -0.43333 0.58229 -0.44074 C 0.59254 -0.44784 0.60174 -0.46111 0.6125 -0.46481 C 0.62327 -0.47623 0.6408 -0.49815 0.64896 -0.51667 C 0.65399 -0.52809 0.65886 -0.53981 0.66459 -0.55 C 0.66684 -0.56234 0.66389 -0.54907 0.66875 -0.56111 C 0.67379 -0.57376 0.67899 -0.6037 0.68542 -0.61111 C 0.6875 -0.62037 0.6882 -0.62438 0.69271 -0.62963 C 0.69757 -0.65586 0.71511 -0.68518 0.72604 -0.70185 C 0.73195 -0.7108 0.73403 -0.71883 0.74167 -0.72407 C 0.75104 -0.74599 0.73872 -0.72037 0.74896 -0.73333 C 0.75035 -0.73518 0.7507 -0.73858 0.75209 -0.74074 C 0.75486 -0.74537 0.75868 -0.74784 0.76146 -0.75185 C 0.76771 -0.76142 0.77344 -0.77284 0.78021 -0.78148 C 0.78715 -0.79012 0.79011 -0.78951 0.79688 -0.7963 C 0.80278 -0.80216 0.80834 -0.80926 0.81459 -0.81481 C 0.81684 -0.82099 0.82292 -0.83148 0.82292 -0.83148 C 0.82639 -0.85 0.8316 -0.84753 0.83542 -0.86111 " pathEditMode="relative" ptsTypes="fffffffffffffffffffffffffffffffffA">
                                      <p:cBhvr>
                                        <p:cTn id="31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38" dur="4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40" dur="4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9932" y="1497174"/>
            <a:ext cx="7814320" cy="4892324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78" y="4711549"/>
            <a:ext cx="5274942" cy="2107595"/>
          </a:xfrm>
          <a:prstGeom prst="rect">
            <a:avLst/>
          </a:prstGeom>
        </p:spPr>
      </p:pic>
      <p:pic>
        <p:nvPicPr>
          <p:cNvPr id="24" name="图片 40">
            <a:extLst>
              <a:ext uri="{FF2B5EF4-FFF2-40B4-BE49-F238E27FC236}">
                <a16:creationId xmlns:a16="http://schemas.microsoft.com/office/drawing/2014/main" id="{EBB90E82-60F3-44C5-87D8-DB530D6AEB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810" y="4059668"/>
            <a:ext cx="3926216" cy="3367608"/>
          </a:xfrm>
          <a:prstGeom prst="rect">
            <a:avLst/>
          </a:prstGeom>
        </p:spPr>
      </p:pic>
      <p:pic>
        <p:nvPicPr>
          <p:cNvPr id="8" name="图片 35">
            <a:extLst>
              <a:ext uri="{FF2B5EF4-FFF2-40B4-BE49-F238E27FC236}">
                <a16:creationId xmlns:a16="http://schemas.microsoft.com/office/drawing/2014/main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568" y="1805197"/>
            <a:ext cx="1277995" cy="979455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391" y="428320"/>
            <a:ext cx="1170976" cy="1307340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85" y="800560"/>
            <a:ext cx="1563776" cy="1323195"/>
          </a:xfrm>
          <a:prstGeom prst="rect">
            <a:avLst/>
          </a:prstGeom>
        </p:spPr>
      </p:pic>
      <p:pic>
        <p:nvPicPr>
          <p:cNvPr id="11" name="图片 43">
            <a:extLst>
              <a:ext uri="{FF2B5EF4-FFF2-40B4-BE49-F238E27FC236}">
                <a16:creationId xmlns:a16="http://schemas.microsoft.com/office/drawing/2014/main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85" y="28896"/>
            <a:ext cx="852012" cy="1374838"/>
          </a:xfrm>
          <a:prstGeom prst="rect">
            <a:avLst/>
          </a:prstGeom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id="{B13637A8-BC86-47A0-BEFD-DD7DCEDE37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425" y="881084"/>
            <a:ext cx="1277995" cy="979455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821EF46A-B29B-4531-84D2-4E548C5111F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773" y="1187539"/>
            <a:ext cx="1932125" cy="1480781"/>
          </a:xfrm>
          <a:prstGeom prst="rect">
            <a:avLst/>
          </a:prstGeom>
        </p:spPr>
      </p:pic>
      <p:sp>
        <p:nvSpPr>
          <p:cNvPr id="15" name="文本框 22">
            <a:extLst>
              <a:ext uri="{FF2B5EF4-FFF2-40B4-BE49-F238E27FC236}">
                <a16:creationId xmlns:a16="http://schemas.microsoft.com/office/drawing/2014/main" id="{13192161-E47F-46A2-A54C-44ED57702632}"/>
              </a:ext>
            </a:extLst>
          </p:cNvPr>
          <p:cNvSpPr txBox="1"/>
          <p:nvPr/>
        </p:nvSpPr>
        <p:spPr>
          <a:xfrm>
            <a:off x="604887" y="4153668"/>
            <a:ext cx="5113535" cy="24143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CHÀO TẠM BIỆT </a:t>
            </a:r>
          </a:p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CÁC CON!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76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68AC771-11AC-400E-96E2-B494D9CA0570}"/>
              </a:ext>
            </a:extLst>
          </p:cNvPr>
          <p:cNvGrpSpPr/>
          <p:nvPr/>
        </p:nvGrpSpPr>
        <p:grpSpPr>
          <a:xfrm>
            <a:off x="748605" y="1684358"/>
            <a:ext cx="8064129" cy="4424362"/>
            <a:chOff x="1990923" y="1136673"/>
            <a:chExt cx="4646390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F86228A-6437-445F-B487-0BD01EAFD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990923" y="1136673"/>
              <a:ext cx="4405927" cy="33182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2E96B82-CFE8-4E3D-9861-F35AD32A3F47}"/>
                </a:ext>
              </a:extLst>
            </p:cNvPr>
            <p:cNvSpPr txBox="1"/>
            <p:nvPr/>
          </p:nvSpPr>
          <p:spPr>
            <a:xfrm>
              <a:off x="3102675" y="3269469"/>
              <a:ext cx="3534638" cy="530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VIẾT: CHỮ HOA </a:t>
              </a:r>
              <a:r>
                <a:rPr lang="en-US" altLang="zh-CN" sz="4000" b="1" dirty="0">
                  <a:solidFill>
                    <a:srgbClr val="FF0000"/>
                  </a:solidFill>
                  <a:latin typeface="HP001 4 hàng" panose="020B0603050302020204" pitchFamily="34" charset="0"/>
                  <a:ea typeface="思源黑体 CN Bold" panose="020B0800000000000000" pitchFamily="34" charset="-122"/>
                </a:rPr>
                <a:t>L</a:t>
              </a:r>
              <a:endParaRPr lang="zh-CN" altLang="en-US" sz="4000" b="1" dirty="0">
                <a:solidFill>
                  <a:srgbClr val="FF0000"/>
                </a:solidFill>
                <a:latin typeface="HP001 4 hàng" panose="020B0603050302020204" pitchFamily="34" charset="0"/>
                <a:ea typeface="思源黑体 CN Bold" panose="020B0800000000000000" pitchFamily="34" charset="-122"/>
              </a:endParaRP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id="{92AC510F-4E04-400B-8C1C-074ABFBB2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264" y="5173642"/>
            <a:ext cx="1416534" cy="141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D1BA16C-7EA5-48F4-8346-56A3175E0110}"/>
              </a:ext>
            </a:extLst>
          </p:cNvPr>
          <p:cNvSpPr txBox="1"/>
          <p:nvPr/>
        </p:nvSpPr>
        <p:spPr>
          <a:xfrm>
            <a:off x="3099949" y="3454400"/>
            <a:ext cx="3800830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21 - </a:t>
            </a:r>
            <a:r>
              <a:rPr lang="vi-V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E32ADA-523D-4ACC-BA1B-20E677F68055}"/>
              </a:ext>
            </a:extLst>
          </p:cNvPr>
          <p:cNvSpPr txBox="1"/>
          <p:nvPr/>
        </p:nvSpPr>
        <p:spPr>
          <a:xfrm>
            <a:off x="2447938" y="697272"/>
            <a:ext cx="6210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 VUI TUỔI TH</a:t>
            </a:r>
            <a:r>
              <a:rPr lang="vi-VN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endParaRPr lang="en-US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EECF29-4528-40A5-A1DE-953F4ADD99BB}"/>
              </a:ext>
            </a:extLst>
          </p:cNvPr>
          <p:cNvSpPr txBox="1"/>
          <p:nvPr/>
        </p:nvSpPr>
        <p:spPr>
          <a:xfrm>
            <a:off x="485201" y="697272"/>
            <a:ext cx="16993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  12</a:t>
            </a:r>
          </a:p>
        </p:txBody>
      </p:sp>
    </p:spTree>
    <p:extLst>
      <p:ext uri="{BB962C8B-B14F-4D97-AF65-F5344CB8AC3E}">
        <p14:creationId xmlns:p14="http://schemas.microsoft.com/office/powerpoint/2010/main" val="334848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8">
            <a:extLst>
              <a:ext uri="{FF2B5EF4-FFF2-40B4-BE49-F238E27FC236}">
                <a16:creationId xmlns:a16="http://schemas.microsoft.com/office/drawing/2014/main" id="{7598163E-90F7-46C0-8A18-C19FD30FFE02}"/>
              </a:ext>
            </a:extLst>
          </p:cNvPr>
          <p:cNvSpPr/>
          <p:nvPr/>
        </p:nvSpPr>
        <p:spPr>
          <a:xfrm>
            <a:off x="315981" y="1510128"/>
            <a:ext cx="66944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矩形 29">
            <a:extLst>
              <a:ext uri="{FF2B5EF4-FFF2-40B4-BE49-F238E27FC236}">
                <a16:creationId xmlns:a16="http://schemas.microsoft.com/office/drawing/2014/main" id="{AA61F1C9-5979-4FE0-A076-67A7B156B9DC}"/>
              </a:ext>
            </a:extLst>
          </p:cNvPr>
          <p:cNvSpPr/>
          <p:nvPr/>
        </p:nvSpPr>
        <p:spPr>
          <a:xfrm>
            <a:off x="315981" y="2279569"/>
            <a:ext cx="6694413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altLang="en-US" sz="32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 </a:t>
            </a:r>
            <a:r>
              <a:rPr lang="lv-LV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Làng Ǖ</a:t>
            </a:r>
            <a:r>
              <a:rPr lang="el-GR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Μ </a:t>
            </a:r>
            <a:r>
              <a:rPr lang="lv-LV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lang="el-GR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lv-LV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ját bŗg </a:t>
            </a:r>
            <a:r>
              <a:rPr lang="el-GR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Λ΄</a:t>
            </a:r>
            <a:r>
              <a:rPr lang="en-US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endParaRPr lang="en-US" altLang="en-US" sz="3200" b="1" dirty="0">
              <a:solidFill>
                <a:srgbClr val="FF0000"/>
              </a:solidFill>
              <a:latin typeface="HP001 5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矩形 31">
            <a:extLst>
              <a:ext uri="{FF2B5EF4-FFF2-40B4-BE49-F238E27FC236}">
                <a16:creationId xmlns:a16="http://schemas.microsoft.com/office/drawing/2014/main" id="{3A0EE0AF-7B98-48C5-9D0B-64AB8A427DAB}"/>
              </a:ext>
            </a:extLst>
          </p:cNvPr>
          <p:cNvSpPr/>
          <p:nvPr/>
        </p:nvSpPr>
        <p:spPr>
          <a:xfrm>
            <a:off x="282425" y="3927904"/>
            <a:ext cx="8857171" cy="741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Rèn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kiên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cẩn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15" name="矩形 28">
            <a:extLst>
              <a:ext uri="{FF2B5EF4-FFF2-40B4-BE49-F238E27FC236}">
                <a16:creationId xmlns:a16="http://schemas.microsoft.com/office/drawing/2014/main" id="{4AA503E0-751A-4AA4-A0A7-D962962E711F}"/>
              </a:ext>
            </a:extLst>
          </p:cNvPr>
          <p:cNvSpPr/>
          <p:nvPr/>
        </p:nvSpPr>
        <p:spPr>
          <a:xfrm>
            <a:off x="2388298" y="417772"/>
            <a:ext cx="5258209" cy="920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C025F6-243E-4EE6-8F25-5A61308D39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55476" y="6212541"/>
            <a:ext cx="9195072" cy="6698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590C53-3B32-47DB-BC36-E7412B03A9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21920" y="-22829"/>
            <a:ext cx="9195072" cy="3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22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BE94A2A-CE83-43E6-A51A-F53A9F4C840E}"/>
              </a:ext>
            </a:extLst>
          </p:cNvPr>
          <p:cNvGrpSpPr/>
          <p:nvPr/>
        </p:nvGrpSpPr>
        <p:grpSpPr>
          <a:xfrm>
            <a:off x="1141296" y="1959680"/>
            <a:ext cx="176642" cy="3042362"/>
            <a:chOff x="1042416" y="804672"/>
            <a:chExt cx="210312" cy="4361688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7A885EF-BB9B-4413-81CE-BF51ECF786BD}"/>
                </a:ext>
              </a:extLst>
            </p:cNvPr>
            <p:cNvCxnSpPr/>
            <p:nvPr/>
          </p:nvCxnSpPr>
          <p:spPr>
            <a:xfrm>
              <a:off x="1141751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36DA1C8-C9E3-4827-9309-86A1DE761173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6E17623-F8FA-4DC6-BFDC-74768422C5F9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8">
            <a:extLst>
              <a:ext uri="{FF2B5EF4-FFF2-40B4-BE49-F238E27FC236}">
                <a16:creationId xmlns:a16="http://schemas.microsoft.com/office/drawing/2014/main" id="{073BCC31-4B09-4A59-A3C8-82B87407B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187" y="2905780"/>
            <a:ext cx="10600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5 ô li</a:t>
            </a:r>
          </a:p>
        </p:txBody>
      </p:sp>
      <p:sp>
        <p:nvSpPr>
          <p:cNvPr id="14" name="矩形 31">
            <a:extLst>
              <a:ext uri="{FF2B5EF4-FFF2-40B4-BE49-F238E27FC236}">
                <a16:creationId xmlns:a16="http://schemas.microsoft.com/office/drawing/2014/main" id="{66C166B2-6AD7-47AC-9BAD-3D25ACF4660A}"/>
              </a:ext>
            </a:extLst>
          </p:cNvPr>
          <p:cNvSpPr/>
          <p:nvPr/>
        </p:nvSpPr>
        <p:spPr>
          <a:xfrm>
            <a:off x="4738104" y="949505"/>
            <a:ext cx="3971225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gồm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mấy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5" name="矩形 31">
            <a:extLst>
              <a:ext uri="{FF2B5EF4-FFF2-40B4-BE49-F238E27FC236}">
                <a16:creationId xmlns:a16="http://schemas.microsoft.com/office/drawing/2014/main" id="{8EAFC570-B8E8-4CB8-A618-F7FCDF09BB94}"/>
              </a:ext>
            </a:extLst>
          </p:cNvPr>
          <p:cNvSpPr/>
          <p:nvPr/>
        </p:nvSpPr>
        <p:spPr>
          <a:xfrm>
            <a:off x="4729184" y="1959680"/>
            <a:ext cx="4261737" cy="2837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L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à kết hợp của 3 nét cơ bản cong dưới lượn dọc và lượn ngang nối liền nhau tạo vòng xoắn to ở đầu chữ và vòng xoắn nhỏ ở chân chữ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FDDE695-EFB3-4701-8F4C-03197722EB93}"/>
              </a:ext>
            </a:extLst>
          </p:cNvPr>
          <p:cNvGrpSpPr/>
          <p:nvPr/>
        </p:nvGrpSpPr>
        <p:grpSpPr>
          <a:xfrm flipV="1">
            <a:off x="2063652" y="1692923"/>
            <a:ext cx="2141541" cy="115645"/>
            <a:chOff x="5440680" y="1322832"/>
            <a:chExt cx="3017520" cy="195072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2955D04-827A-47ED-A59F-F00A2E93E619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BF2170C-C76C-4E94-AC88-D1EF60E8DF1C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BC91FE7-52E0-4838-B47D-6C5B0EF75ED0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18">
            <a:extLst>
              <a:ext uri="{FF2B5EF4-FFF2-40B4-BE49-F238E27FC236}">
                <a16:creationId xmlns:a16="http://schemas.microsoft.com/office/drawing/2014/main" id="{EED65B6B-8B8A-4AC5-8CA4-29387ADE0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3467" y="1240564"/>
            <a:ext cx="17165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 ô li</a:t>
            </a:r>
          </a:p>
        </p:txBody>
      </p:sp>
      <p:pic>
        <p:nvPicPr>
          <p:cNvPr id="24" name="Picture 4" descr="l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2" t="-707" r="10207" b="5733"/>
          <a:stretch/>
        </p:blipFill>
        <p:spPr bwMode="auto">
          <a:xfrm>
            <a:off x="1962549" y="1959680"/>
            <a:ext cx="2452268" cy="320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35BE451-A005-4617-ACDE-B1FFF00050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57667" l="10000" r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07" r="29449" b="42330"/>
          <a:stretch/>
        </p:blipFill>
        <p:spPr>
          <a:xfrm rot="18588567">
            <a:off x="3276351" y="1902531"/>
            <a:ext cx="497923" cy="6027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979F67B-2D03-4B61-BFC0-9218F72E197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436" t="84985" r="12967" b="6114"/>
          <a:stretch/>
        </p:blipFill>
        <p:spPr>
          <a:xfrm>
            <a:off x="-21920" y="-22829"/>
            <a:ext cx="9195072" cy="3607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8FA4BDD-2AF2-49AE-B5E0-ED461969261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607" t="9720" r="7737" b="54882"/>
          <a:stretch/>
        </p:blipFill>
        <p:spPr>
          <a:xfrm>
            <a:off x="-55476" y="6459325"/>
            <a:ext cx="9195072" cy="42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1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1 0.07083 L -0.05122 0.07662 L -0.08212 0.0912 L -0.10417 0.10926 L -0.12657 0.13518 L -0.13907 0.16389 L -0.1441 0.18842 L -0.13698 0.21365 L -0.12726 0.22939 L -0.10938 0.23657 L -0.08247 0.24097 L -0.05087 0.23657 L -0.00608 0.22199 L 0.0368 0.19791 L 0.07152 0.16412 L 0.08767 0.13426 L 0.09843 0.10486 L 0.09791 0.08634 L 0.08993 0.075 L 0.07482 0.06898 L 0.05642 0.06921 L 0.03593 0.08055 L 0.01875 0.09838 L 0.00625 0.11967 L -0.0033 0.14143 L -0.01181 0.17615 L -0.01528 0.20532 L -0.01528 0.23726 L -0.01181 0.28125 L -0.01372 0.30995 L -0.01789 0.33958 L -0.02813 0.36296 L -0.04011 0.37939 L -0.05608 0.39027 L -0.07066 0.39953 L -0.09167 0.40578 L -0.1092 0.4081 L -0.1257 0.40625 L -0.14028 0.3993 L -0.14532 0.39213 L -0.14341 0.38333 L -0.13334 0.375 L -0.11268 0.37222 L -0.09132 0.37314 L -0.0665 0.38101 L -0.03733 0.39004 L -0.00695 0.39791 L 0.01007 0.40277 L 0.03333 0.40625 L 0.0559 0.40486 L 0.08524 0.39606 L 0.10069 0.37939 L 0.11458 0.34467 " pathEditMode="relative" rAng="0" ptsTypes="AAAAAAAAAAAAAAAAAAAAAAAAAAAAAAAAAAAAAAAAAAAAAAAAAAAAA">
                                      <p:cBhvr>
                                        <p:cTn id="34" dur="7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1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5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8">
            <a:extLst>
              <a:ext uri="{FF2B5EF4-FFF2-40B4-BE49-F238E27FC236}">
                <a16:creationId xmlns:a16="http://schemas.microsoft.com/office/drawing/2014/main" id="{9235F0AB-6740-4475-85B2-2B2CAE3E2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03" y="5533554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nhận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xét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5" name="Picture 4" descr="l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02" t="-707" r="10207" b="5733"/>
          <a:stretch/>
        </p:blipFill>
        <p:spPr bwMode="auto">
          <a:xfrm>
            <a:off x="733735" y="241518"/>
            <a:ext cx="4048637" cy="529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0" t="22395" r="10758" b="20660"/>
          <a:stretch/>
        </p:blipFill>
        <p:spPr bwMode="auto">
          <a:xfrm>
            <a:off x="5462987" y="2711906"/>
            <a:ext cx="2729890" cy="282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6">
            <a:extLst>
              <a:ext uri="{FF2B5EF4-FFF2-40B4-BE49-F238E27FC236}">
                <a16:creationId xmlns:a16="http://schemas.microsoft.com/office/drawing/2014/main" id="{6399852A-70B6-46E3-B361-746563F45EF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529388"/>
            <a:ext cx="9144000" cy="39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937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93" y="1650587"/>
            <a:ext cx="5871014" cy="3675675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24" y="4517319"/>
            <a:ext cx="3963142" cy="1583467"/>
          </a:xfrm>
          <a:prstGeom prst="rect">
            <a:avLst/>
          </a:prstGeom>
        </p:spPr>
      </p:pic>
      <p:sp>
        <p:nvSpPr>
          <p:cNvPr id="7" name="矩形 28">
            <a:extLst>
              <a:ext uri="{FF2B5EF4-FFF2-40B4-BE49-F238E27FC236}">
                <a16:creationId xmlns:a16="http://schemas.microsoft.com/office/drawing/2014/main" id="{F8678CC8-34FB-4384-BAEF-64F681CA6D89}"/>
              </a:ext>
            </a:extLst>
          </p:cNvPr>
          <p:cNvSpPr/>
          <p:nvPr/>
        </p:nvSpPr>
        <p:spPr>
          <a:xfrm>
            <a:off x="1022848" y="2541048"/>
            <a:ext cx="4881334" cy="1085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alt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图片 40">
            <a:extLst>
              <a:ext uri="{FF2B5EF4-FFF2-40B4-BE49-F238E27FC236}">
                <a16:creationId xmlns:a16="http://schemas.microsoft.com/office/drawing/2014/main" id="{EBB90E82-60F3-44C5-87D8-DB530D6AEB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660" y="3980329"/>
            <a:ext cx="3452150" cy="2960990"/>
          </a:xfrm>
          <a:prstGeom prst="rect">
            <a:avLst/>
          </a:prstGeom>
        </p:spPr>
      </p:pic>
      <p:pic>
        <p:nvPicPr>
          <p:cNvPr id="8" name="图片 35">
            <a:extLst>
              <a:ext uri="{FF2B5EF4-FFF2-40B4-BE49-F238E27FC236}">
                <a16:creationId xmlns:a16="http://schemas.microsoft.com/office/drawing/2014/main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926" y="1370811"/>
            <a:ext cx="1405795" cy="1077401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926" y="258466"/>
            <a:ext cx="1288074" cy="1438074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52" y="757214"/>
            <a:ext cx="1174888" cy="994136"/>
          </a:xfrm>
          <a:prstGeom prst="rect">
            <a:avLst/>
          </a:prstGeom>
        </p:spPr>
      </p:pic>
      <p:pic>
        <p:nvPicPr>
          <p:cNvPr id="11" name="图片 43">
            <a:extLst>
              <a:ext uri="{FF2B5EF4-FFF2-40B4-BE49-F238E27FC236}">
                <a16:creationId xmlns:a16="http://schemas.microsoft.com/office/drawing/2014/main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31" y="190829"/>
            <a:ext cx="640129" cy="1032936"/>
          </a:xfrm>
          <a:prstGeom prst="rect">
            <a:avLst/>
          </a:prstGeom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id="{B13637A8-BC86-47A0-BEFD-DD7DCEDE37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672" y="832111"/>
            <a:ext cx="1405795" cy="1077401"/>
          </a:xfrm>
          <a:prstGeom prst="rect">
            <a:avLst/>
          </a:prstGeom>
        </p:spPr>
      </p:pic>
      <p:pic>
        <p:nvPicPr>
          <p:cNvPr id="13" name="图片 6">
            <a:extLst>
              <a:ext uri="{FF2B5EF4-FFF2-40B4-BE49-F238E27FC236}">
                <a16:creationId xmlns:a16="http://schemas.microsoft.com/office/drawing/2014/main" id="{39A0EC7E-2F9D-4B95-A350-B8523BC839F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529388"/>
            <a:ext cx="9144000" cy="39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48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A72310-9D4B-4A99-AE87-45D94949F6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17" r="11835" b="864"/>
          <a:stretch/>
        </p:blipFill>
        <p:spPr>
          <a:xfrm>
            <a:off x="247840" y="2165256"/>
            <a:ext cx="3309226" cy="2440293"/>
          </a:xfrm>
          <a:prstGeom prst="snip2DiagRect">
            <a:avLst>
              <a:gd name="adj1" fmla="val 34615"/>
              <a:gd name="adj2" fmla="val 0"/>
            </a:avLst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85EB4D-93B7-45EA-86BE-FE72506DD4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6" y="4066339"/>
            <a:ext cx="3810609" cy="2362969"/>
          </a:xfrm>
          <a:prstGeom prst="snip2DiagRect">
            <a:avLst>
              <a:gd name="adj1" fmla="val 38671"/>
              <a:gd name="adj2" fmla="val 36909"/>
            </a:avLst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087B5F-7D44-415F-9AAE-B31812C762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975" y="2165256"/>
            <a:ext cx="3464185" cy="2362969"/>
          </a:xfrm>
          <a:prstGeom prst="snip2DiagRect">
            <a:avLst>
              <a:gd name="adj1" fmla="val 0"/>
              <a:gd name="adj2" fmla="val 36913"/>
            </a:avLst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2BBB11A-F405-465C-995A-2B9B4B522135}"/>
              </a:ext>
            </a:extLst>
          </p:cNvPr>
          <p:cNvGrpSpPr/>
          <p:nvPr/>
        </p:nvGrpSpPr>
        <p:grpSpPr>
          <a:xfrm>
            <a:off x="450723" y="746075"/>
            <a:ext cx="8242553" cy="1190442"/>
            <a:chOff x="339162" y="2043957"/>
            <a:chExt cx="6181915" cy="89283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4630DD0-009E-4C0F-9A38-AB3CA9ED82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" r="27106" b="84500"/>
            <a:stretch/>
          </p:blipFill>
          <p:spPr>
            <a:xfrm>
              <a:off x="418676" y="2043957"/>
              <a:ext cx="6020648" cy="892832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82DA6DC-2959-468B-B3A3-0A2696556331}"/>
                </a:ext>
              </a:extLst>
            </p:cNvPr>
            <p:cNvSpPr txBox="1"/>
            <p:nvPr/>
          </p:nvSpPr>
          <p:spPr>
            <a:xfrm>
              <a:off x="339162" y="2341700"/>
              <a:ext cx="6181915" cy="5000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733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Làng</a:t>
              </a:r>
              <a:r>
                <a:rPr lang="en-US" sz="3733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quê</a:t>
              </a:r>
              <a:r>
                <a:rPr lang="en-US" sz="3733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xanh</a:t>
              </a:r>
              <a:r>
                <a:rPr lang="en-US" sz="3733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mát</a:t>
              </a:r>
              <a:r>
                <a:rPr lang="en-US" sz="3733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bóng</a:t>
              </a:r>
              <a:r>
                <a:rPr lang="en-US" sz="3733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tre</a:t>
              </a:r>
              <a:r>
                <a:rPr lang="en-US" sz="3733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.</a:t>
              </a:r>
            </a:p>
          </p:txBody>
        </p:sp>
      </p:grpSp>
      <p:pic>
        <p:nvPicPr>
          <p:cNvPr id="10" name="图片 6">
            <a:extLst>
              <a:ext uri="{FF2B5EF4-FFF2-40B4-BE49-F238E27FC236}">
                <a16:creationId xmlns:a16="http://schemas.microsoft.com/office/drawing/2014/main" id="{90C439BC-6009-4EA6-8E39-543A511AF6A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529388"/>
            <a:ext cx="9144000" cy="39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49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09D73A-BF54-4508-A1C9-E33A6B57FE54}"/>
              </a:ext>
            </a:extLst>
          </p:cNvPr>
          <p:cNvSpPr txBox="1"/>
          <p:nvPr/>
        </p:nvSpPr>
        <p:spPr>
          <a:xfrm>
            <a:off x="250777" y="1868396"/>
            <a:ext cx="8639160" cy="468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>
              <a:lnSpc>
                <a:spcPct val="120000"/>
              </a:lnSpc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20000"/>
              </a:lnSpc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thanh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E643859-B55B-4CB3-917A-71DF95B3D7A0}"/>
              </a:ext>
            </a:extLst>
          </p:cNvPr>
          <p:cNvGrpSpPr/>
          <p:nvPr/>
        </p:nvGrpSpPr>
        <p:grpSpPr>
          <a:xfrm>
            <a:off x="0" y="1015"/>
            <a:ext cx="9144000" cy="243474"/>
            <a:chOff x="0" y="-127508"/>
            <a:chExt cx="12192000" cy="1361811"/>
          </a:xfrm>
        </p:grpSpPr>
        <p:sp>
          <p:nvSpPr>
            <p:cNvPr id="9" name="Rectangle: Top Corners Rounded 8">
              <a:extLst>
                <a:ext uri="{FF2B5EF4-FFF2-40B4-BE49-F238E27FC236}">
                  <a16:creationId xmlns:a16="http://schemas.microsoft.com/office/drawing/2014/main" id="{2B91FB73-CFA5-4F32-B43B-4A3383CB3B4A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Top Corners Rounded 9">
              <a:extLst>
                <a:ext uri="{FF2B5EF4-FFF2-40B4-BE49-F238E27FC236}">
                  <a16:creationId xmlns:a16="http://schemas.microsoft.com/office/drawing/2014/main" id="{87A5763D-FDA3-43F1-9F86-E8E958765FEC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图片 6">
            <a:extLst>
              <a:ext uri="{FF2B5EF4-FFF2-40B4-BE49-F238E27FC236}">
                <a16:creationId xmlns:a16="http://schemas.microsoft.com/office/drawing/2014/main" id="{3173E1BF-FF26-4CA4-83E8-D1429A8B1D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529388"/>
            <a:ext cx="9144000" cy="39683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B2A3D37-008B-41FE-97ED-2CB96662CBE7}"/>
              </a:ext>
            </a:extLst>
          </p:cNvPr>
          <p:cNvGrpSpPr/>
          <p:nvPr/>
        </p:nvGrpSpPr>
        <p:grpSpPr>
          <a:xfrm>
            <a:off x="155216" y="463358"/>
            <a:ext cx="8830283" cy="1309486"/>
            <a:chOff x="418676" y="2043957"/>
            <a:chExt cx="6020648" cy="892832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7A53FC8-D384-436A-9251-8119335EC5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" r="27106" b="84500"/>
            <a:stretch/>
          </p:blipFill>
          <p:spPr>
            <a:xfrm>
              <a:off x="418676" y="2043957"/>
              <a:ext cx="6020648" cy="892832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2D3161F-E368-471D-B364-081761B6D8ED}"/>
                </a:ext>
              </a:extLst>
            </p:cNvPr>
            <p:cNvSpPr txBox="1"/>
            <p:nvPr/>
          </p:nvSpPr>
          <p:spPr>
            <a:xfrm>
              <a:off x="464518" y="2342306"/>
              <a:ext cx="5294387" cy="5036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2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4200" b="1" dirty="0" err="1">
                  <a:solidFill>
                    <a:srgbClr val="990099"/>
                  </a:solidFill>
                  <a:latin typeface="HP001 4 hàng" panose="020B0603050302020204" pitchFamily="34" charset="0"/>
                </a:rPr>
                <a:t>Làng</a:t>
              </a:r>
              <a:r>
                <a:rPr lang="en-US" sz="4200" b="1" dirty="0">
                  <a:solidFill>
                    <a:srgbClr val="990099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4200" b="1" dirty="0" err="1">
                  <a:solidFill>
                    <a:srgbClr val="990099"/>
                  </a:solidFill>
                  <a:latin typeface="HP001 4 hàng" panose="020B0603050302020204" pitchFamily="34" charset="0"/>
                </a:rPr>
                <a:t>quê</a:t>
              </a:r>
              <a:r>
                <a:rPr lang="en-US" sz="4200" b="1" dirty="0">
                  <a:solidFill>
                    <a:srgbClr val="990099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4200" b="1" dirty="0" err="1">
                  <a:solidFill>
                    <a:srgbClr val="990099"/>
                  </a:solidFill>
                  <a:latin typeface="HP001 4 hàng" panose="020B0603050302020204" pitchFamily="34" charset="0"/>
                </a:rPr>
                <a:t>xanh</a:t>
              </a:r>
              <a:r>
                <a:rPr lang="en-US" sz="4200" b="1" dirty="0">
                  <a:solidFill>
                    <a:srgbClr val="990099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4200" b="1" dirty="0" err="1">
                  <a:solidFill>
                    <a:srgbClr val="990099"/>
                  </a:solidFill>
                  <a:latin typeface="HP001 4 hàng" panose="020B0603050302020204" pitchFamily="34" charset="0"/>
                </a:rPr>
                <a:t>mát</a:t>
              </a:r>
              <a:r>
                <a:rPr lang="en-US" sz="4200" b="1" dirty="0">
                  <a:solidFill>
                    <a:srgbClr val="990099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4200" b="1" dirty="0" err="1">
                  <a:solidFill>
                    <a:srgbClr val="990099"/>
                  </a:solidFill>
                  <a:latin typeface="HP001 4 hàng" panose="020B0603050302020204" pitchFamily="34" charset="0"/>
                </a:rPr>
                <a:t>bóng</a:t>
              </a:r>
              <a:r>
                <a:rPr lang="en-US" sz="4200" b="1" dirty="0">
                  <a:solidFill>
                    <a:srgbClr val="990099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4200" b="1" dirty="0" err="1">
                  <a:solidFill>
                    <a:srgbClr val="990099"/>
                  </a:solidFill>
                  <a:latin typeface="HP001 4 hàng" panose="020B0603050302020204" pitchFamily="34" charset="0"/>
                </a:rPr>
                <a:t>tre</a:t>
              </a:r>
              <a:r>
                <a:rPr lang="en-US" sz="4200" b="1" dirty="0">
                  <a:solidFill>
                    <a:srgbClr val="990099"/>
                  </a:solidFill>
                  <a:latin typeface="HP001 4 hàng" panose="020B06030503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252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63F40C6-AA8E-4510-B290-B2B06A67F3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4" r="4912"/>
          <a:stretch/>
        </p:blipFill>
        <p:spPr>
          <a:xfrm>
            <a:off x="6471220" y="3009019"/>
            <a:ext cx="1506240" cy="1361859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4F69D4A-64E2-4994-942B-8967A480B941}"/>
              </a:ext>
            </a:extLst>
          </p:cNvPr>
          <p:cNvGrpSpPr/>
          <p:nvPr/>
        </p:nvGrpSpPr>
        <p:grpSpPr>
          <a:xfrm>
            <a:off x="6313065" y="997889"/>
            <a:ext cx="1822550" cy="1812635"/>
            <a:chOff x="179882" y="202717"/>
            <a:chExt cx="3326130" cy="300730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BE79402-6426-43DB-A24A-42FFF02E976C}"/>
                </a:ext>
              </a:extLst>
            </p:cNvPr>
            <p:cNvGrpSpPr/>
            <p:nvPr/>
          </p:nvGrpSpPr>
          <p:grpSpPr>
            <a:xfrm>
              <a:off x="179882" y="202717"/>
              <a:ext cx="3326130" cy="3007304"/>
              <a:chOff x="179882" y="202717"/>
              <a:chExt cx="3326130" cy="3007304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4B3DAA42-BDAE-402E-9D38-E1A8A68DD4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882" y="202717"/>
                <a:ext cx="3326130" cy="300730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11A2D84-57E9-4B52-AF22-C80E45245832}"/>
                  </a:ext>
                </a:extLst>
              </p:cNvPr>
              <p:cNvSpPr/>
              <p:nvPr/>
            </p:nvSpPr>
            <p:spPr>
              <a:xfrm>
                <a:off x="434715" y="501587"/>
                <a:ext cx="479686" cy="5627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5AC4F8D-F00A-4B64-9EA4-AF087A40E146}"/>
                </a:ext>
              </a:extLst>
            </p:cNvPr>
            <p:cNvSpPr/>
            <p:nvPr/>
          </p:nvSpPr>
          <p:spPr>
            <a:xfrm rot="4043041" flipV="1">
              <a:off x="2439650" y="1145408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A847B5A-CDF2-4270-9B87-33365830A502}"/>
                </a:ext>
              </a:extLst>
            </p:cNvPr>
            <p:cNvSpPr/>
            <p:nvPr/>
          </p:nvSpPr>
          <p:spPr>
            <a:xfrm rot="5400000" flipV="1">
              <a:off x="2469630" y="1483925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7CA2885-F883-45EF-AAC0-0233C74DB326}"/>
                </a:ext>
              </a:extLst>
            </p:cNvPr>
            <p:cNvSpPr/>
            <p:nvPr/>
          </p:nvSpPr>
          <p:spPr>
            <a:xfrm rot="4043041" flipV="1">
              <a:off x="2672773" y="1824508"/>
              <a:ext cx="184324" cy="116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Cartoon Music (21)">
            <a:hlinkClick r:id="" action="ppaction://media"/>
            <a:extLst>
              <a:ext uri="{FF2B5EF4-FFF2-40B4-BE49-F238E27FC236}">
                <a16:creationId xmlns:a16="http://schemas.microsoft.com/office/drawing/2014/main" id="{8D9DB482-9792-48D9-B9D1-853DACF1903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469.3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57691" y="6347691"/>
            <a:ext cx="461818" cy="461818"/>
          </a:xfrm>
          <a:prstGeom prst="rect">
            <a:avLst/>
          </a:prstGeom>
        </p:spPr>
      </p:pic>
      <p:pic>
        <p:nvPicPr>
          <p:cNvPr id="23" name="Picture 22" descr="l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2" t="-707" r="10207" b="5733"/>
          <a:stretch/>
        </p:blipFill>
        <p:spPr bwMode="auto">
          <a:xfrm>
            <a:off x="553814" y="1339033"/>
            <a:ext cx="2626744" cy="310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0" t="22395" r="10758" b="20660"/>
          <a:stretch/>
        </p:blipFill>
        <p:spPr bwMode="auto">
          <a:xfrm>
            <a:off x="3966882" y="2740610"/>
            <a:ext cx="1694329" cy="1751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FEF731D8-8B63-46D1-803A-545A7D8FC271}"/>
              </a:ext>
            </a:extLst>
          </p:cNvPr>
          <p:cNvGrpSpPr/>
          <p:nvPr/>
        </p:nvGrpSpPr>
        <p:grpSpPr>
          <a:xfrm>
            <a:off x="450723" y="4933660"/>
            <a:ext cx="8242553" cy="1190442"/>
            <a:chOff x="339162" y="2043957"/>
            <a:chExt cx="6181915" cy="892832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1E4E90B-FFDF-462A-AD35-71A69C1171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1" r="27106" b="84500"/>
            <a:stretch/>
          </p:blipFill>
          <p:spPr>
            <a:xfrm>
              <a:off x="418676" y="2043957"/>
              <a:ext cx="6020648" cy="892832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A64B00F-5ECB-49F8-8295-FA1CE585F478}"/>
                </a:ext>
              </a:extLst>
            </p:cNvPr>
            <p:cNvSpPr txBox="1"/>
            <p:nvPr/>
          </p:nvSpPr>
          <p:spPr>
            <a:xfrm>
              <a:off x="339162" y="2341700"/>
              <a:ext cx="6181915" cy="5000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733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Làng</a:t>
              </a:r>
              <a:r>
                <a:rPr lang="en-US" sz="3733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quê</a:t>
              </a:r>
              <a:r>
                <a:rPr lang="en-US" sz="3733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xanh</a:t>
              </a:r>
              <a:r>
                <a:rPr lang="en-US" sz="3733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mát</a:t>
              </a:r>
              <a:r>
                <a:rPr lang="en-US" sz="3733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bóng</a:t>
              </a:r>
              <a:r>
                <a:rPr lang="en-US" sz="3733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tre</a:t>
              </a:r>
              <a:r>
                <a:rPr lang="en-US" sz="3733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.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B7F6B47-9CA5-4E35-9038-0651C5954267}"/>
              </a:ext>
            </a:extLst>
          </p:cNvPr>
          <p:cNvGrpSpPr/>
          <p:nvPr/>
        </p:nvGrpSpPr>
        <p:grpSpPr>
          <a:xfrm>
            <a:off x="0" y="1015"/>
            <a:ext cx="9144000" cy="243474"/>
            <a:chOff x="0" y="-127508"/>
            <a:chExt cx="12192000" cy="1361811"/>
          </a:xfrm>
        </p:grpSpPr>
        <p:sp>
          <p:nvSpPr>
            <p:cNvPr id="27" name="Rectangle: Top Corners Rounded 26">
              <a:extLst>
                <a:ext uri="{FF2B5EF4-FFF2-40B4-BE49-F238E27FC236}">
                  <a16:creationId xmlns:a16="http://schemas.microsoft.com/office/drawing/2014/main" id="{A532783F-933A-411F-85C7-7ED76117F95B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: Top Corners Rounded 27">
              <a:extLst>
                <a:ext uri="{FF2B5EF4-FFF2-40B4-BE49-F238E27FC236}">
                  <a16:creationId xmlns:a16="http://schemas.microsoft.com/office/drawing/2014/main" id="{8B8D01B3-C565-44D4-95BF-509EB36E8669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9" name="图片 6">
            <a:extLst>
              <a:ext uri="{FF2B5EF4-FFF2-40B4-BE49-F238E27FC236}">
                <a16:creationId xmlns:a16="http://schemas.microsoft.com/office/drawing/2014/main" id="{B82724BB-C495-4102-918B-DB8F715B145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529388"/>
            <a:ext cx="9144000" cy="39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96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197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876</TotalTime>
  <Words>237</Words>
  <Application>Microsoft Office PowerPoint</Application>
  <PresentationFormat>On-screen Show (4:3)</PresentationFormat>
  <Paragraphs>27</Paragraphs>
  <Slides>10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Arial-Rounded</vt:lpstr>
      <vt:lpstr>Calibri</vt:lpstr>
      <vt:lpstr>Calibri Light</vt:lpstr>
      <vt:lpstr>HP001 4 hàng</vt:lpstr>
      <vt:lpstr>HP001 5 hàng</vt:lpstr>
      <vt:lpstr>Times New Roman</vt:lpstr>
      <vt:lpstr>字魂17号-萌趣果冻体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194</cp:revision>
  <dcterms:created xsi:type="dcterms:W3CDTF">2021-05-29T04:52:35Z</dcterms:created>
  <dcterms:modified xsi:type="dcterms:W3CDTF">2023-11-20T09:37:37Z</dcterms:modified>
</cp:coreProperties>
</file>