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</p:sldMasterIdLst>
  <p:notesMasterIdLst>
    <p:notesMasterId r:id="rId21"/>
  </p:notesMasterIdLst>
  <p:sldIdLst>
    <p:sldId id="520" r:id="rId3"/>
    <p:sldId id="529" r:id="rId4"/>
    <p:sldId id="307" r:id="rId5"/>
    <p:sldId id="523" r:id="rId6"/>
    <p:sldId id="327" r:id="rId7"/>
    <p:sldId id="340" r:id="rId8"/>
    <p:sldId id="285" r:id="rId9"/>
    <p:sldId id="524" r:id="rId10"/>
    <p:sldId id="331" r:id="rId11"/>
    <p:sldId id="333" r:id="rId12"/>
    <p:sldId id="332" r:id="rId13"/>
    <p:sldId id="358" r:id="rId14"/>
    <p:sldId id="267" r:id="rId15"/>
    <p:sldId id="343" r:id="rId16"/>
    <p:sldId id="337" r:id="rId17"/>
    <p:sldId id="270" r:id="rId18"/>
    <p:sldId id="375" r:id="rId19"/>
    <p:sldId id="51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4ECA"/>
    <a:srgbClr val="180395"/>
    <a:srgbClr val="F3F3F3"/>
    <a:srgbClr val="FFCCCC"/>
    <a:srgbClr val="FF9999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06" autoAdjust="0"/>
    <p:restoredTop sz="94660"/>
  </p:normalViewPr>
  <p:slideViewPr>
    <p:cSldViewPr snapToGrid="0">
      <p:cViewPr varScale="1">
        <p:scale>
          <a:sx n="81" d="100"/>
          <a:sy n="81" d="100"/>
        </p:scale>
        <p:origin x="60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87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72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050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45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4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28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24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25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82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13/11/2023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AD8FF6CD-ED2E-4059-B8C0-2070EE7C91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4425" y="-1171578"/>
            <a:ext cx="6858000" cy="9201153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514F5646-C85E-417F-8EFE-4825B5C5B2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7674" y="-853054"/>
            <a:ext cx="6224681" cy="8620955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0A73C9C-FE08-43E7-B100-576C2F533F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99" y="1274026"/>
            <a:ext cx="3911851" cy="5583975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FCA2A489-9303-421D-A30D-521CC8C6156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6143219"/>
            <a:ext cx="492043" cy="677220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9C7F75BF-027D-4023-8C26-1C46092602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968972"/>
            <a:ext cx="314397" cy="1232181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84889DC0-D10A-4755-8710-0AB50432F8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5756311"/>
            <a:ext cx="372803" cy="529665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B43A1500-CC0C-4D14-A2C5-59AFF737BC9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94409"/>
            <a:ext cx="373509" cy="597614"/>
          </a:xfrm>
          <a:prstGeom prst="rect">
            <a:avLst/>
          </a:prstGeom>
        </p:spPr>
      </p:pic>
      <p:pic>
        <p:nvPicPr>
          <p:cNvPr id="12" name="图片 24">
            <a:extLst>
              <a:ext uri="{FF2B5EF4-FFF2-40B4-BE49-F238E27FC236}">
                <a16:creationId xmlns:a16="http://schemas.microsoft.com/office/drawing/2014/main" id="{C7957DBD-96D8-4940-BEFE-58D767B0B53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1274026"/>
            <a:ext cx="428723" cy="787579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4597559-CE1D-48F4-9A7A-2C025054BF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7848716" y="5487056"/>
            <a:ext cx="2044871" cy="1597839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6B2E4445-E078-4EE4-9DF6-12B2E99B581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753947"/>
            <a:ext cx="333371" cy="732592"/>
          </a:xfrm>
          <a:prstGeom prst="rect">
            <a:avLst/>
          </a:prstGeom>
        </p:spPr>
      </p:pic>
      <p:pic>
        <p:nvPicPr>
          <p:cNvPr id="15" name="图片 36">
            <a:extLst>
              <a:ext uri="{FF2B5EF4-FFF2-40B4-BE49-F238E27FC236}">
                <a16:creationId xmlns:a16="http://schemas.microsoft.com/office/drawing/2014/main" id="{215F8B59-BADB-4899-805F-933124D2A78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4004225"/>
            <a:ext cx="399519" cy="594157"/>
          </a:xfrm>
          <a:prstGeom prst="rect">
            <a:avLst/>
          </a:prstGeom>
        </p:spPr>
      </p:pic>
      <p:sp>
        <p:nvSpPr>
          <p:cNvPr id="16" name="矩形 39">
            <a:extLst>
              <a:ext uri="{FF2B5EF4-FFF2-40B4-BE49-F238E27FC236}">
                <a16:creationId xmlns:a16="http://schemas.microsoft.com/office/drawing/2014/main" id="{A11C952F-1B56-4838-8F22-DA1721C64526}"/>
              </a:ext>
            </a:extLst>
          </p:cNvPr>
          <p:cNvSpPr/>
          <p:nvPr userDrawn="1"/>
        </p:nvSpPr>
        <p:spPr>
          <a:xfrm>
            <a:off x="8595176" y="699479"/>
            <a:ext cx="74334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23">
            <a:extLst>
              <a:ext uri="{FF2B5EF4-FFF2-40B4-BE49-F238E27FC236}">
                <a16:creationId xmlns:a16="http://schemas.microsoft.com/office/drawing/2014/main" id="{B14B45A6-195C-4E62-AD89-A11AE6010AC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4953112"/>
            <a:ext cx="537625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065AB25-23F4-4EC7-8D05-0B0D6365CE61}"/>
              </a:ext>
            </a:extLst>
          </p:cNvPr>
          <p:cNvSpPr/>
          <p:nvPr userDrawn="1"/>
        </p:nvSpPr>
        <p:spPr>
          <a:xfrm>
            <a:off x="368086" y="2406690"/>
            <a:ext cx="4458636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732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48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4561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86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78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06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56367"/>
            <a:ext cx="3751660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3998" y="1049796"/>
            <a:ext cx="5660359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4085590"/>
            <a:ext cx="1816418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408940"/>
            <a:ext cx="1222772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10595" y="1122218"/>
            <a:ext cx="8730523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282787" y="255821"/>
            <a:ext cx="1964384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03667" y="0"/>
            <a:ext cx="9259817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1666654" y="2224564"/>
            <a:ext cx="7384311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90993" y="2161349"/>
            <a:ext cx="1159414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313915" y="2224564"/>
            <a:ext cx="1045812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618987" y="2087842"/>
            <a:ext cx="139626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6953959" y="6473419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10595" y="1122217"/>
            <a:ext cx="8768600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282787" y="255821"/>
            <a:ext cx="197295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185308" y="287079"/>
            <a:ext cx="8773385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10595" y="1122218"/>
            <a:ext cx="8790530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282787" y="255821"/>
            <a:ext cx="1977886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5956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6938010" y="47239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6202" y="4901804"/>
            <a:ext cx="593889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0161" y="4001445"/>
            <a:ext cx="2564933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4"/>
            <a:ext cx="593889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2375" y="508764"/>
            <a:ext cx="5668636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5610" y="1331058"/>
            <a:ext cx="4130749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3453135"/>
            <a:ext cx="2611755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03" y="142240"/>
            <a:ext cx="1222772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35030" y="955675"/>
            <a:ext cx="3589496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335" y="-1600200"/>
            <a:ext cx="4572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226488" y="2321005"/>
            <a:ext cx="4920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6186423" y="5910408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03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8432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998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802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8286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076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0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EB650F-25B4-44B3-A334-2FD3B9AD4BF8}"/>
              </a:ext>
            </a:extLst>
          </p:cNvPr>
          <p:cNvSpPr txBox="1"/>
          <p:nvPr userDrawn="1"/>
        </p:nvSpPr>
        <p:spPr>
          <a:xfrm>
            <a:off x="6938010" y="47239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8546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659" r:id="rId12"/>
    <p:sldLayoutId id="2147483650" r:id="rId13"/>
    <p:sldLayoutId id="2147483651" r:id="rId14"/>
    <p:sldLayoutId id="2147483652" r:id="rId15"/>
    <p:sldLayoutId id="2147483653" r:id="rId16"/>
    <p:sldLayoutId id="2147483654" r:id="rId17"/>
    <p:sldLayoutId id="2147483656" r:id="rId18"/>
    <p:sldLayoutId id="2147483657" r:id="rId19"/>
    <p:sldLayoutId id="2147483661" r:id="rId20"/>
    <p:sldLayoutId id="2147483660" r:id="rId21"/>
    <p:sldLayoutId id="2147483658" r:id="rId22"/>
    <p:sldLayoutId id="2147483663" r:id="rId23"/>
    <p:sldLayoutId id="214748366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50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5488" y="0"/>
            <a:ext cx="9179487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193" y="159113"/>
            <a:ext cx="7346890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63198" y="2370369"/>
            <a:ext cx="9614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lvl="1" algn="ctr" defTabSz="457200" fontAlgn="base">
              <a:defRPr/>
            </a:pP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Tiếng Việt!</a:t>
            </a:r>
            <a:endParaRPr lang="en-US" altLang="zh-CN" sz="60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9448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0771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-480145" y="4500604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-480145" y="4535760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17-zpc.zdn.vn/2091099829346502462/861b3d7685e471ba28f5.jpg"/>
          <p:cNvPicPr>
            <a:picLocks noChangeAspect="1" noChangeArrowheads="1"/>
          </p:cNvPicPr>
          <p:nvPr/>
        </p:nvPicPr>
        <p:blipFill>
          <a:blip r:embed="rId2" cstate="print"/>
          <a:srcRect l="13374" t="42723" r="55266" b="35460"/>
          <a:stretch>
            <a:fillRect/>
          </a:stretch>
        </p:blipFill>
        <p:spPr bwMode="auto">
          <a:xfrm>
            <a:off x="662936" y="2077039"/>
            <a:ext cx="7818129" cy="4141381"/>
          </a:xfrm>
          <a:prstGeom prst="rect">
            <a:avLst/>
          </a:prstGeom>
          <a:noFill/>
        </p:spPr>
      </p:pic>
      <p:pic>
        <p:nvPicPr>
          <p:cNvPr id="3074" name="Picture 2" descr="https://f6.photo.talk.zdn.vn/4436415022432171974/77d141c15826af78f6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6"/>
          <a:stretch/>
        </p:blipFill>
        <p:spPr bwMode="auto">
          <a:xfrm>
            <a:off x="98326" y="830530"/>
            <a:ext cx="9045674" cy="6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029C495-626B-447B-93F0-DDE0658E4D17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:a16="http://schemas.microsoft.com/office/drawing/2014/main" id="{9C2CFFC9-B9CF-48E6-AC40-71865BF071E4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:a16="http://schemas.microsoft.com/office/drawing/2014/main" id="{04EFA06F-EBFE-4BE9-9FDC-8E7B1C2F5C3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2021 - GADT CA BO -LOP 2 - GIAO AN POWERPOINT  - KET NOI\GIAO AN DT MON TIENG VIET- LOP 2 - KET NOI TRI THUC\MẪU CHỮ HOA 2.5 LY\z2579165189790_9c843c47752df0860b1ce1ed5bd43768.jpg"/>
          <p:cNvPicPr>
            <a:picLocks noChangeAspect="1" noChangeArrowheads="1"/>
          </p:cNvPicPr>
          <p:nvPr/>
        </p:nvPicPr>
        <p:blipFill>
          <a:blip r:embed="rId2" cstate="print"/>
          <a:srcRect l="12696" t="10955" r="3283" b="11161"/>
          <a:stretch>
            <a:fillRect/>
          </a:stretch>
        </p:blipFill>
        <p:spPr bwMode="auto">
          <a:xfrm>
            <a:off x="309180" y="2348355"/>
            <a:ext cx="4051783" cy="3836798"/>
          </a:xfrm>
          <a:prstGeom prst="rect">
            <a:avLst/>
          </a:prstGeom>
          <a:noFill/>
        </p:spPr>
      </p:pic>
      <p:pic>
        <p:nvPicPr>
          <p:cNvPr id="5" name="Picture 2" descr="E:\2021 - GADT CA BO -LOP 2 - GIAO AN POWERPOINT  - KET NOI\GIAO AN DT MON TIENG VIET- LOP 2 - KET NOI TRI THUC\MẪU CHỮ HOA 2.5 LY\z2579165185500_9a9d145cbe3a2a456ca5b2aa3afeaa35.jpg"/>
          <p:cNvPicPr>
            <a:picLocks noChangeAspect="1" noChangeArrowheads="1"/>
          </p:cNvPicPr>
          <p:nvPr/>
        </p:nvPicPr>
        <p:blipFill>
          <a:blip r:embed="rId3" cstate="print"/>
          <a:srcRect l="12188" t="11198" r="4940" b="11192"/>
          <a:stretch>
            <a:fillRect/>
          </a:stretch>
        </p:blipFill>
        <p:spPr bwMode="auto">
          <a:xfrm>
            <a:off x="4741761" y="2343571"/>
            <a:ext cx="3902365" cy="3821327"/>
          </a:xfrm>
          <a:prstGeom prst="rect">
            <a:avLst/>
          </a:prstGeom>
          <a:noFill/>
        </p:spPr>
      </p:pic>
      <p:pic>
        <p:nvPicPr>
          <p:cNvPr id="4098" name="Picture 2" descr="https://f9.photo.talk.zdn.vn/8213194024484240128/6347197c069bf1c5a88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1" r="2938" b="37103"/>
          <a:stretch/>
        </p:blipFill>
        <p:spPr bwMode="auto">
          <a:xfrm>
            <a:off x="284018" y="639104"/>
            <a:ext cx="8470017" cy="72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807CA43-58D0-4D29-B7DE-0517422CF5C1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id="{D36909AF-DFFC-483C-8F9D-EA5DB0EC7742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id="{6FE36776-6597-44B0-AA67-FFE0036D650F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0335DA-0A03-4245-B428-A62A360D66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72133" y="5328554"/>
            <a:ext cx="807394" cy="1017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613501-B5BE-48DB-AB9B-299E14417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15902" y="5124787"/>
            <a:ext cx="1317958" cy="14119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A9B35E-01F0-4F18-80C0-654D12666548}"/>
              </a:ext>
            </a:extLst>
          </p:cNvPr>
          <p:cNvSpPr txBox="1"/>
          <p:nvPr/>
        </p:nvSpPr>
        <p:spPr>
          <a:xfrm>
            <a:off x="1785631" y="487692"/>
            <a:ext cx="557273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733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vi-VN" sz="3733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ỨNG DỤNG</a:t>
            </a:r>
            <a:endParaRPr lang="en-US" sz="3733" b="1" dirty="0">
              <a:solidFill>
                <a:schemeClr val="accent2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1736">
            <a:extLst>
              <a:ext uri="{FF2B5EF4-FFF2-40B4-BE49-F238E27FC236}">
                <a16:creationId xmlns:a16="http://schemas.microsoft.com/office/drawing/2014/main" id="{800D855A-587F-4781-BEDE-4F426BEE5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02" y="3608514"/>
            <a:ext cx="824255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 Box 1736">
            <a:extLst>
              <a:ext uri="{FF2B5EF4-FFF2-40B4-BE49-F238E27FC236}">
                <a16:creationId xmlns:a16="http://schemas.microsoft.com/office/drawing/2014/main" id="{1F584354-7130-4177-8D05-DEAFFD8E4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133" y="3481848"/>
            <a:ext cx="824255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 kiến rất nhỏ bé, mỗi lần chỉ tha được một ít mồi, nhưng tha mãi cũng có ngày đầy tổ. 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72EF52-3011-4A0F-8F41-4595B9BB5D1A}"/>
              </a:ext>
            </a:extLst>
          </p:cNvPr>
          <p:cNvGrpSpPr/>
          <p:nvPr/>
        </p:nvGrpSpPr>
        <p:grpSpPr>
          <a:xfrm>
            <a:off x="475702" y="1537767"/>
            <a:ext cx="8242553" cy="1190442"/>
            <a:chOff x="339162" y="2043957"/>
            <a:chExt cx="6181915" cy="89283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82AD534-1DE7-4142-AFE6-B80EC477F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FEB37B0-3FC8-4887-B9CE-79AEE5522826}"/>
                </a:ext>
              </a:extLst>
            </p:cNvPr>
            <p:cNvSpPr txBox="1"/>
            <p:nvPr/>
          </p:nvSpPr>
          <p:spPr>
            <a:xfrm>
              <a:off x="339162" y="2341700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Kiến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tha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lâu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cũng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đầy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68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32FFBEB-AF61-4F3D-A719-F444F815797C}"/>
              </a:ext>
            </a:extLst>
          </p:cNvPr>
          <p:cNvSpPr txBox="1"/>
          <p:nvPr/>
        </p:nvSpPr>
        <p:spPr>
          <a:xfrm>
            <a:off x="343148" y="2400846"/>
            <a:ext cx="86725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30D0217-EB8A-4053-AAE8-0F75FD95E1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-164043" y="5514192"/>
            <a:ext cx="1569011" cy="123763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B677E25-CA6E-4107-96A5-D8C2FA6F0E8E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12" name="Rectangle: Top Corners Rounded 17">
              <a:extLst>
                <a:ext uri="{FF2B5EF4-FFF2-40B4-BE49-F238E27FC236}">
                  <a16:creationId xmlns:a16="http://schemas.microsoft.com/office/drawing/2014/main" id="{423B431B-DF83-4151-89E9-FF985F065AF1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: Top Corners Rounded 18">
              <a:extLst>
                <a:ext uri="{FF2B5EF4-FFF2-40B4-BE49-F238E27FC236}">
                  <a16:creationId xmlns:a16="http://schemas.microsoft.com/office/drawing/2014/main" id="{5E836FDF-E714-4ABE-8100-8D699658BD6D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5F2320-7ED0-4C34-90C6-9633B728F499}"/>
              </a:ext>
            </a:extLst>
          </p:cNvPr>
          <p:cNvGrpSpPr/>
          <p:nvPr/>
        </p:nvGrpSpPr>
        <p:grpSpPr>
          <a:xfrm>
            <a:off x="343148" y="813414"/>
            <a:ext cx="8242553" cy="1190442"/>
            <a:chOff x="339162" y="2043957"/>
            <a:chExt cx="6181915" cy="89283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01E386-0476-4C3B-89CE-506AD8FC53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6EE85C-3D58-4843-80A5-7230F9BAB885}"/>
                </a:ext>
              </a:extLst>
            </p:cNvPr>
            <p:cNvSpPr txBox="1"/>
            <p:nvPr/>
          </p:nvSpPr>
          <p:spPr>
            <a:xfrm>
              <a:off x="339162" y="2341700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Kiến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tha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lâu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cũng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đầy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4B8D48-EECA-4149-AB9C-B4228A65B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521B8-0EB5-4568-9124-6D6901EE5F8C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15" name="Rectangle: Top Corners Rounded 17">
              <a:extLst>
                <a:ext uri="{FF2B5EF4-FFF2-40B4-BE49-F238E27FC236}">
                  <a16:creationId xmlns:a16="http://schemas.microsoft.com/office/drawing/2014/main" id="{EEBEA85E-0954-469D-85F8-3DB393FA967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: Top Corners Rounded 18">
              <a:extLst>
                <a:ext uri="{FF2B5EF4-FFF2-40B4-BE49-F238E27FC236}">
                  <a16:creationId xmlns:a16="http://schemas.microsoft.com/office/drawing/2014/main" id="{344503FD-0B4F-44FC-BFFE-DC8803C7884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C53C685-9AF7-4B1D-A7FA-F61640163554}"/>
              </a:ext>
            </a:extLst>
          </p:cNvPr>
          <p:cNvGrpSpPr/>
          <p:nvPr/>
        </p:nvGrpSpPr>
        <p:grpSpPr>
          <a:xfrm>
            <a:off x="343148" y="598262"/>
            <a:ext cx="8242553" cy="1190442"/>
            <a:chOff x="339162" y="2043957"/>
            <a:chExt cx="6181915" cy="89283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2F4A2B5-06B5-4410-81E3-025810DFA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85AA93A-FED7-42DE-AF4F-D3878DC1FB6B}"/>
                </a:ext>
              </a:extLst>
            </p:cNvPr>
            <p:cNvSpPr txBox="1"/>
            <p:nvPr/>
          </p:nvSpPr>
          <p:spPr>
            <a:xfrm>
              <a:off x="339162" y="2341700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Kiến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tha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lâu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cũng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đầy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B4FFEC7-A05C-4361-987B-173FA191AE3F}"/>
              </a:ext>
            </a:extLst>
          </p:cNvPr>
          <p:cNvSpPr txBox="1"/>
          <p:nvPr/>
        </p:nvSpPr>
        <p:spPr>
          <a:xfrm>
            <a:off x="250777" y="1868396"/>
            <a:ext cx="8639160" cy="468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2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1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ELL\Downloads\Tư thế ngồi viết.png"/>
          <p:cNvPicPr>
            <a:picLocks noChangeAspect="1" noChangeArrowheads="1"/>
          </p:cNvPicPr>
          <p:nvPr/>
        </p:nvPicPr>
        <p:blipFill>
          <a:blip r:embed="rId2" cstate="print"/>
          <a:srcRect l="800" t="18768" r="36459" b="758"/>
          <a:stretch>
            <a:fillRect/>
          </a:stretch>
        </p:blipFill>
        <p:spPr bwMode="auto">
          <a:xfrm>
            <a:off x="1634670" y="1683657"/>
            <a:ext cx="5829299" cy="413363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733677" y="878154"/>
            <a:ext cx="6096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  <a:endParaRPr lang="en-US" sz="4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48075" y="873391"/>
            <a:ext cx="4686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6785AE-CB2E-49B2-B01A-64574D0714BA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752CBD9C-A685-4F3E-8402-E4D1D54558F7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CAAA9382-1727-4C06-AAB6-98167A95F1CE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4696442" y="3556579"/>
            <a:ext cx="2911398" cy="227782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1025172" y="3556580"/>
            <a:ext cx="2753465" cy="2277821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558800" cy="558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898DF7-DFEF-4723-AC38-F2A61E903A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D9B127-DF62-4A75-B9D6-4B00F8E531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 rot="10800000">
            <a:off x="0" y="4285"/>
            <a:ext cx="9195072" cy="66986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4426FF-8CD2-4EE4-8ED7-CCF1AC430ABE}"/>
              </a:ext>
            </a:extLst>
          </p:cNvPr>
          <p:cNvGrpSpPr/>
          <p:nvPr/>
        </p:nvGrpSpPr>
        <p:grpSpPr>
          <a:xfrm>
            <a:off x="343148" y="813414"/>
            <a:ext cx="8242553" cy="1190442"/>
            <a:chOff x="339162" y="2043957"/>
            <a:chExt cx="6181915" cy="89283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F618E84-7C50-4411-B8ED-547815910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B8070E8-98CA-42E9-9F6B-6BBDEB62405C}"/>
                </a:ext>
              </a:extLst>
            </p:cNvPr>
            <p:cNvSpPr txBox="1"/>
            <p:nvPr/>
          </p:nvSpPr>
          <p:spPr>
            <a:xfrm>
              <a:off x="339162" y="2341700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Kiến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tha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lâu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cũng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đầy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6775" y="-1169228"/>
            <a:ext cx="6858000" cy="91964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11114" y="106789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766416" y="3238568"/>
            <a:ext cx="3223293" cy="39968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1600372" y="3429000"/>
            <a:ext cx="3249923" cy="39968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5689382" y="-370455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4378313" y="2289397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08" y="1202802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267" y="670349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1169190" y="707722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30" y="1470920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50E339-2FEC-47DA-82BF-B25877A54FE2}"/>
              </a:ext>
            </a:extLst>
          </p:cNvPr>
          <p:cNvSpPr txBox="1"/>
          <p:nvPr/>
        </p:nvSpPr>
        <p:spPr>
          <a:xfrm>
            <a:off x="3917008" y="2606517"/>
            <a:ext cx="4739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ea typeface="HP001" panose="020B0603050302020204" pitchFamily="34" charset="0"/>
              <a:cs typeface="Times New Roman" pitchFamily="18" charset="0"/>
            </a:endParaRPr>
          </a:p>
        </p:txBody>
      </p:sp>
      <p:sp>
        <p:nvSpPr>
          <p:cNvPr id="25" name="Rounded Rectangle 1">
            <a:extLst>
              <a:ext uri="{FF2B5EF4-FFF2-40B4-BE49-F238E27FC236}">
                <a16:creationId xmlns:a16="http://schemas.microsoft.com/office/drawing/2014/main" id="{0AF702F2-AF71-4374-9033-12B535E4A637}"/>
              </a:ext>
            </a:extLst>
          </p:cNvPr>
          <p:cNvSpPr/>
          <p:nvPr/>
        </p:nvSpPr>
        <p:spPr>
          <a:xfrm>
            <a:off x="6893723" y="-1"/>
            <a:ext cx="2250277" cy="476759"/>
          </a:xfrm>
          <a:prstGeom prst="round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93723" y="0"/>
            <a:ext cx="2250277" cy="336176"/>
          </a:xfrm>
          <a:prstGeom prst="round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1889891" y="2526680"/>
            <a:ext cx="6662438" cy="2079329"/>
            <a:chOff x="2910439" y="2443854"/>
            <a:chExt cx="4519215" cy="15594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910439" y="3426270"/>
              <a:ext cx="4519215" cy="577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rgbClr val="180395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VIẾT: CHỮ HOA</a:t>
              </a:r>
              <a:r>
                <a:rPr lang="en-US" altLang="zh-CN" sz="4400" b="1" dirty="0">
                  <a:solidFill>
                    <a:srgbClr val="180395"/>
                  </a:solidFill>
                  <a:latin typeface="iCiel Cadena" panose="02000503000000020004" pitchFamily="2" charset="0"/>
                  <a:ea typeface="思源黑体 CN Bold" panose="020B0800000000000000" pitchFamily="34" charset="-122"/>
                </a:rPr>
                <a:t> </a:t>
              </a:r>
              <a:r>
                <a:rPr lang="en-US" sz="4400" b="1" dirty="0">
                  <a:solidFill>
                    <a:srgbClr val="180395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I - K </a:t>
              </a:r>
              <a:endParaRPr lang="zh-CN" altLang="en-US" sz="4400" b="1" dirty="0">
                <a:solidFill>
                  <a:srgbClr val="180395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3276135" y="2443854"/>
              <a:ext cx="3041009" cy="73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19 - </a:t>
              </a:r>
              <a:r>
                <a:rPr lang="vi-VN" sz="4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en-US" sz="4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2260788" y="333781"/>
            <a:ext cx="7004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NIỀM VUI TUỔI TH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41D8BD-8C33-4DC3-B444-A55532F4DDAB}"/>
              </a:ext>
            </a:extLst>
          </p:cNvPr>
          <p:cNvSpPr/>
          <p:nvPr/>
        </p:nvSpPr>
        <p:spPr>
          <a:xfrm>
            <a:off x="6883212" y="13447"/>
            <a:ext cx="2260788" cy="411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1790D0-0000-4DA4-99EB-0FD846E61921}"/>
              </a:ext>
            </a:extLst>
          </p:cNvPr>
          <p:cNvGrpSpPr/>
          <p:nvPr/>
        </p:nvGrpSpPr>
        <p:grpSpPr>
          <a:xfrm>
            <a:off x="339416" y="349249"/>
            <a:ext cx="1858724" cy="1901452"/>
            <a:chOff x="-2957976" y="-1125796"/>
            <a:chExt cx="2469633" cy="2296731"/>
          </a:xfrm>
          <a:solidFill>
            <a:srgbClr val="954ECA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2356368-FC4A-4830-9BF3-6F07A9D552BA}"/>
                </a:ext>
              </a:extLst>
            </p:cNvPr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635E71B-E6BD-46EC-B120-D8B869BF65E4}"/>
                </a:ext>
              </a:extLst>
            </p:cNvPr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F36055A-E0CC-4DFE-870A-3882CBA46499}"/>
                </a:ext>
              </a:extLst>
            </p:cNvPr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7FAC904-5B0D-4FCF-BEDB-89CD5EB95327}"/>
              </a:ext>
            </a:extLst>
          </p:cNvPr>
          <p:cNvSpPr txBox="1"/>
          <p:nvPr/>
        </p:nvSpPr>
        <p:spPr>
          <a:xfrm>
            <a:off x="541722" y="764115"/>
            <a:ext cx="1348169" cy="104637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1234480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ownloads\2021 - KHO LOGO KHÔNG NỀN\bo_ngam_cam_hoa_1-removebg-pre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6116" y="941552"/>
            <a:ext cx="919489" cy="1081323"/>
          </a:xfrm>
          <a:prstGeom prst="rect">
            <a:avLst/>
          </a:prstGeom>
          <a:noFill/>
        </p:spPr>
      </p:pic>
      <p:pic>
        <p:nvPicPr>
          <p:cNvPr id="3074" name="Picture 2" descr="E:\2021 - GADT CA BO -LOP 2 - GIAO AN POWERPOINT  - KET NOI\GIAO AN DT MON TIENG VIET- LOP 2 - KET NOI TRI THUC\MẪU CHỮ HOA 5 LY\z2579165519033_bff31b9295442cb5d1c3fac0e4784ac3.jpg"/>
          <p:cNvPicPr>
            <a:picLocks noChangeAspect="1" noChangeArrowheads="1"/>
          </p:cNvPicPr>
          <p:nvPr/>
        </p:nvPicPr>
        <p:blipFill>
          <a:blip r:embed="rId3" cstate="print"/>
          <a:srcRect l="16229" t="41860" r="20288" b="3756"/>
          <a:stretch>
            <a:fillRect/>
          </a:stretch>
        </p:blipFill>
        <p:spPr bwMode="auto">
          <a:xfrm>
            <a:off x="4870439" y="2022875"/>
            <a:ext cx="3697130" cy="4512008"/>
          </a:xfrm>
          <a:prstGeom prst="rect">
            <a:avLst/>
          </a:prstGeom>
          <a:noFill/>
        </p:spPr>
      </p:pic>
      <p:pic>
        <p:nvPicPr>
          <p:cNvPr id="5" name="Picture 2" descr="E:\2021 - GADT CA BO -LOP 2 - GIAO AN POWERPOINT  - KET NOI\GIAO AN DT MON TIENG VIET- LOP 2 - KET NOI TRI THUC\MẪU CHỮ HOA 5 LY\z2579165519033_bff31b9295442cb5d1c3fac0e4784ac3.jpg"/>
          <p:cNvPicPr>
            <a:picLocks noChangeAspect="1" noChangeArrowheads="1"/>
          </p:cNvPicPr>
          <p:nvPr/>
        </p:nvPicPr>
        <p:blipFill>
          <a:blip r:embed="rId3" cstate="print"/>
          <a:srcRect l="23009" t="5119" r="16920" b="67750"/>
          <a:stretch>
            <a:fillRect/>
          </a:stretch>
        </p:blipFill>
        <p:spPr bwMode="auto">
          <a:xfrm>
            <a:off x="1085920" y="4283237"/>
            <a:ext cx="3499485" cy="225164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181887" y="627977"/>
            <a:ext cx="8385682" cy="108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181887" y="627977"/>
            <a:ext cx="6229813" cy="108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3735C9-5537-4773-BA28-9689AC685B38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1DAE8DFC-33AB-41B8-8FA1-B2B6C904A591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86B5E7C7-70B5-4092-B928-339C1787F267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I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3573" y="847447"/>
            <a:ext cx="6051117" cy="584661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2286C10-4858-441C-B55B-C854B261C619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E66DAA6A-9451-4046-910B-905AA46517A6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057F8A38-B248-43F2-B69F-E674E804D84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101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2021 - GADT CA BO -LOP 2 - GIAO AN POWERPOINT  - KET NOI\GIAO AN DT MON TIENG VIET- LOP 2 - KET NOI TRI THUC\MẪU CHỮ HOA 2.5 LY\z2579165189790_9c843c47752df0860b1ce1ed5bd43768.jpg"/>
          <p:cNvPicPr>
            <a:picLocks noChangeAspect="1" noChangeArrowheads="1"/>
          </p:cNvPicPr>
          <p:nvPr/>
        </p:nvPicPr>
        <p:blipFill>
          <a:blip r:embed="rId2" cstate="print"/>
          <a:srcRect l="12696" t="10955" r="3283" b="11161"/>
          <a:stretch>
            <a:fillRect/>
          </a:stretch>
        </p:blipFill>
        <p:spPr bwMode="auto">
          <a:xfrm>
            <a:off x="2347857" y="2025775"/>
            <a:ext cx="4448286" cy="424245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612091" y="534598"/>
            <a:ext cx="8513083" cy="1491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612091" y="615280"/>
            <a:ext cx="7805768" cy="13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BB1785-59EE-4CFF-9E57-C9370CCA3C1C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10" name="Rectangle: Top Corners Rounded 17">
              <a:extLst>
                <a:ext uri="{FF2B5EF4-FFF2-40B4-BE49-F238E27FC236}">
                  <a16:creationId xmlns:a16="http://schemas.microsoft.com/office/drawing/2014/main" id="{E6F40510-7A2F-4C86-9661-699AB30F3162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Top Corners Rounded 18">
              <a:extLst>
                <a:ext uri="{FF2B5EF4-FFF2-40B4-BE49-F238E27FC236}">
                  <a16:creationId xmlns:a16="http://schemas.microsoft.com/office/drawing/2014/main" id="{3E573CD5-1793-4D45-8445-E1B294758D01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17-zpc.zdn.vn/182539339530511900/cfcf281f30f8c7a69ee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93"/>
          <a:stretch/>
        </p:blipFill>
        <p:spPr bwMode="auto">
          <a:xfrm>
            <a:off x="0" y="572161"/>
            <a:ext cx="9040345" cy="630622"/>
          </a:xfrm>
          <a:prstGeom prst="rect">
            <a:avLst/>
          </a:prstGeom>
          <a:noFill/>
        </p:spPr>
      </p:pic>
      <p:pic>
        <p:nvPicPr>
          <p:cNvPr id="3" name="Picture 2" descr="E:\2021 - GADT CA BO -LOP 2 - GIAO AN POWERPOINT  - KET NOI\GIAO AN DT MON TIENG VIET- LOP 2 - KET NOI TRI THUC\MẪU CHỮ HOA 5 LY\z2579165519033_bff31b9295442cb5d1c3fac0e4784ac3.jpg"/>
          <p:cNvPicPr>
            <a:picLocks noChangeAspect="1" noChangeArrowheads="1"/>
          </p:cNvPicPr>
          <p:nvPr/>
        </p:nvPicPr>
        <p:blipFill>
          <a:blip r:embed="rId3" cstate="print"/>
          <a:srcRect l="16229" t="41860" r="20288" b="3756"/>
          <a:stretch>
            <a:fillRect/>
          </a:stretch>
        </p:blipFill>
        <p:spPr bwMode="auto">
          <a:xfrm>
            <a:off x="4148889" y="1949824"/>
            <a:ext cx="3682688" cy="4324848"/>
          </a:xfrm>
          <a:prstGeom prst="rect">
            <a:avLst/>
          </a:prstGeom>
          <a:noFill/>
        </p:spPr>
      </p:pic>
      <p:pic>
        <p:nvPicPr>
          <p:cNvPr id="4" name="Picture 3" descr="E:\2021 - GADT CA BO -LOP 2 - GIAO AN POWERPOINT  - KET NOI\GIAO AN DT MON TIENG VIET- LOP 2 - KET NOI TRI THUC\MẪU CHỮ HOA 2.5 LY\z2579165189790_9c843c47752df0860b1ce1ed5bd43768.jpg"/>
          <p:cNvPicPr>
            <a:picLocks noChangeAspect="1" noChangeArrowheads="1"/>
          </p:cNvPicPr>
          <p:nvPr/>
        </p:nvPicPr>
        <p:blipFill rotWithShape="1">
          <a:blip r:embed="rId4" cstate="print"/>
          <a:srcRect l="12697" t="10955" r="25428" b="11161"/>
          <a:stretch/>
        </p:blipFill>
        <p:spPr bwMode="auto">
          <a:xfrm>
            <a:off x="1312423" y="3684494"/>
            <a:ext cx="2331996" cy="2449184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F5157F-4CE3-4152-847E-E5C5FA76F722}"/>
              </a:ext>
            </a:extLst>
          </p:cNvPr>
          <p:cNvSpPr/>
          <p:nvPr/>
        </p:nvSpPr>
        <p:spPr>
          <a:xfrm>
            <a:off x="7696200" y="0"/>
            <a:ext cx="29718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616BE6-45C2-4662-807D-1B98BCB7412D}"/>
              </a:ext>
            </a:extLst>
          </p:cNvPr>
          <p:cNvGrpSpPr/>
          <p:nvPr/>
        </p:nvGrpSpPr>
        <p:grpSpPr>
          <a:xfrm>
            <a:off x="6012" y="0"/>
            <a:ext cx="9176088" cy="518160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:a16="http://schemas.microsoft.com/office/drawing/2014/main" id="{005979DE-1489-48E7-A38E-1A9DA3C10A4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:a16="http://schemas.microsoft.com/office/drawing/2014/main" id="{C69FE771-26E2-4B59-9D84-1CE12C844AF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378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s://f17-zpc.zdn.vn/2091099829346502462/861b3d7685e471ba28f5.jpg"/>
          <p:cNvPicPr>
            <a:picLocks noChangeAspect="1" noChangeArrowheads="1"/>
          </p:cNvPicPr>
          <p:nvPr/>
        </p:nvPicPr>
        <p:blipFill>
          <a:blip r:embed="rId2" cstate="print"/>
          <a:srcRect l="13374" t="10722" r="69778" b="64594"/>
          <a:stretch>
            <a:fillRect/>
          </a:stretch>
        </p:blipFill>
        <p:spPr bwMode="auto">
          <a:xfrm>
            <a:off x="4332189" y="2124634"/>
            <a:ext cx="4019723" cy="4583235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302354" y="441782"/>
            <a:ext cx="8534599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K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02354" y="492869"/>
            <a:ext cx="7927245" cy="13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K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9C66CD-A20A-4BB0-9A77-A1698E8236E1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id="{87F7BB70-4C50-45C8-8A46-A098C53427EB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id="{0FFFCB31-B83F-4A32-A110-FF9EC807468E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K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9575" y="498475"/>
            <a:ext cx="6481763" cy="64817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074E64-944C-4377-ACB8-4455DB08D138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:a16="http://schemas.microsoft.com/office/drawing/2014/main" id="{668FCBC0-A21F-461A-BCAD-9B9F9DDAAEE4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:a16="http://schemas.microsoft.com/office/drawing/2014/main" id="{8AF5EC74-9882-4C2E-AED9-65D78D6097ED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6214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2021 - GADT CA BO -LOP 2 - GIAO AN POWERPOINT  - KET NOI\GIAO AN DT MON TIENG VIET- LOP 2 - KET NOI TRI THUC\MẪU CHỮ HOA 2.5 LY\z2579165185500_9a9d145cbe3a2a456ca5b2aa3afeaa35.jpg"/>
          <p:cNvPicPr>
            <a:picLocks noChangeAspect="1" noChangeArrowheads="1"/>
          </p:cNvPicPr>
          <p:nvPr/>
        </p:nvPicPr>
        <p:blipFill>
          <a:blip r:embed="rId2" cstate="print"/>
          <a:srcRect l="12188" t="11198" r="4940" b="11192"/>
          <a:stretch>
            <a:fillRect/>
          </a:stretch>
        </p:blipFill>
        <p:spPr bwMode="auto">
          <a:xfrm>
            <a:off x="2676812" y="2272216"/>
            <a:ext cx="4154293" cy="4033079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404856" y="487484"/>
            <a:ext cx="820325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K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04856" y="516498"/>
            <a:ext cx="7471384" cy="13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K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E720C9-A14F-4CBA-86CB-9898B0ABD10A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:a16="http://schemas.microsoft.com/office/drawing/2014/main" id="{63D46E33-FF7F-4679-8A84-55C0E0562E23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:a16="http://schemas.microsoft.com/office/drawing/2014/main" id="{ABB21DE8-9C68-4DF9-AE2B-0BF1254E332E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315</Words>
  <Application>Microsoft Office PowerPoint</Application>
  <PresentationFormat>On-screen Show (4:3)</PresentationFormat>
  <Paragraphs>32</Paragraphs>
  <Slides>18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Arial-Rounded</vt:lpstr>
      <vt:lpstr>Calibri</vt:lpstr>
      <vt:lpstr>Calibri Light</vt:lpstr>
      <vt:lpstr>等线</vt:lpstr>
      <vt:lpstr>HP001</vt:lpstr>
      <vt:lpstr>HP001 4 hàng</vt:lpstr>
      <vt:lpstr>iCiel Cadena</vt:lpstr>
      <vt:lpstr>Times New Roman</vt:lpstr>
      <vt:lpstr>字魂17号-萌趣果冻体</vt:lpstr>
      <vt:lpstr>思源黑体 CN Bold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74</cp:revision>
  <dcterms:created xsi:type="dcterms:W3CDTF">2021-07-20T01:55:21Z</dcterms:created>
  <dcterms:modified xsi:type="dcterms:W3CDTF">2023-11-13T02:24:32Z</dcterms:modified>
</cp:coreProperties>
</file>