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9"/>
  </p:notesMasterIdLst>
  <p:sldIdLst>
    <p:sldId id="529" r:id="rId2"/>
    <p:sldId id="527" r:id="rId3"/>
    <p:sldId id="301" r:id="rId4"/>
    <p:sldId id="347" r:id="rId5"/>
    <p:sldId id="392" r:id="rId6"/>
    <p:sldId id="394" r:id="rId7"/>
    <p:sldId id="397" r:id="rId8"/>
    <p:sldId id="324" r:id="rId9"/>
    <p:sldId id="398" r:id="rId10"/>
    <p:sldId id="531" r:id="rId11"/>
    <p:sldId id="533" r:id="rId12"/>
    <p:sldId id="535" r:id="rId13"/>
    <p:sldId id="384" r:id="rId14"/>
    <p:sldId id="386" r:id="rId15"/>
    <p:sldId id="387" r:id="rId16"/>
    <p:sldId id="388" r:id="rId17"/>
    <p:sldId id="329" r:id="rId18"/>
    <p:sldId id="344" r:id="rId19"/>
    <p:sldId id="323" r:id="rId20"/>
    <p:sldId id="532" r:id="rId21"/>
    <p:sldId id="537" r:id="rId22"/>
    <p:sldId id="268" r:id="rId23"/>
    <p:sldId id="315" r:id="rId24"/>
    <p:sldId id="318" r:id="rId25"/>
    <p:sldId id="396" r:id="rId26"/>
    <p:sldId id="375" r:id="rId27"/>
    <p:sldId id="283" r:id="rId28"/>
  </p:sldIdLst>
  <p:sldSz cx="1219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CCFF"/>
    <a:srgbClr val="FF6600"/>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74766" autoAdjust="0"/>
  </p:normalViewPr>
  <p:slideViewPr>
    <p:cSldViewPr snapToGrid="0">
      <p:cViewPr varScale="1">
        <p:scale>
          <a:sx n="48" d="100"/>
          <a:sy n="48" d="100"/>
        </p:scale>
        <p:origin x="726" y="36"/>
      </p:cViewPr>
      <p:guideLst>
        <p:guide orient="horz" pos="288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13/11/2023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28954" rtl="0" eaLnBrk="1" fontAlgn="auto" latinLnBrk="0" hangingPunct="1">
              <a:lnSpc>
                <a:spcPct val="100000"/>
              </a:lnSpc>
              <a:spcBef>
                <a:spcPts val="0"/>
              </a:spcBef>
              <a:spcAft>
                <a:spcPts val="0"/>
              </a:spcAft>
              <a:buClrTx/>
              <a:buSzTx/>
              <a:buFontTx/>
              <a:buNone/>
              <a:tabLst/>
              <a:defRPr/>
            </a:pPr>
            <a:endParaRPr lang="en-US" sz="1613"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40C931-EB57-4A23-93B1-3B8D93366B2F}" type="slidenum">
              <a:rPr lang="en-US" smtClean="0"/>
              <a:t>3</a:t>
            </a:fld>
            <a:endParaRPr lang="en-US"/>
          </a:p>
        </p:txBody>
      </p:sp>
    </p:spTree>
    <p:extLst>
      <p:ext uri="{BB962C8B-B14F-4D97-AF65-F5344CB8AC3E}">
        <p14:creationId xmlns:p14="http://schemas.microsoft.com/office/powerpoint/2010/main" val="3430355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16</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0C931-EB57-4A23-93B1-3B8D93366B2F}" type="slidenum">
              <a:rPr lang="en-US" smtClean="0"/>
              <a:t>21</a:t>
            </a:fld>
            <a:endParaRPr lang="en-US"/>
          </a:p>
        </p:txBody>
      </p:sp>
    </p:spTree>
    <p:extLst>
      <p:ext uri="{BB962C8B-B14F-4D97-AF65-F5344CB8AC3E}">
        <p14:creationId xmlns:p14="http://schemas.microsoft.com/office/powerpoint/2010/main" val="3058632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Bây</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giơ</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cô</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trò</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mình</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cùng</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luyện</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tập</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theo</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văn</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bản</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đọc</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nhé</a:t>
            </a:r>
            <a:r>
              <a:rPr lang="en-US" sz="1613" b="1" kern="1200" dirty="0">
                <a:solidFill>
                  <a:schemeClr val="tx1"/>
                </a:solidFill>
                <a:effectLst/>
                <a:latin typeface="+mn-lt"/>
                <a:ea typeface="+mn-ea"/>
                <a:cs typeface="+mn-cs"/>
              </a:rPr>
              <a:t>!</a:t>
            </a:r>
            <a:endParaRPr lang="en-US" sz="1613"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13295CC-E057-4A62-B462-0FC7E02321B1}" type="slidenum">
              <a:rPr lang="zh-CN" altLang="en-US" smtClean="0"/>
              <a:pPr/>
              <a:t>22</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0C48100-5847-45B3-8795-B54144CC4FE1}" type="slidenum">
              <a:rPr lang="zh-CN" altLang="en-US" smtClean="0"/>
              <a:t>23</a:t>
            </a:fld>
            <a:endParaRPr lang="zh-CN" altLang="en-US"/>
          </a:p>
        </p:txBody>
      </p:sp>
    </p:spTree>
    <p:extLst>
      <p:ext uri="{BB962C8B-B14F-4D97-AF65-F5344CB8AC3E}">
        <p14:creationId xmlns:p14="http://schemas.microsoft.com/office/powerpoint/2010/main" val="1842840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24</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27</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0C931-EB57-4A23-93B1-3B8D93366B2F}" type="slidenum">
              <a:rPr lang="en-US" smtClean="0"/>
              <a:t>4</a:t>
            </a:fld>
            <a:endParaRPr lang="en-US"/>
          </a:p>
        </p:txBody>
      </p:sp>
    </p:spTree>
    <p:extLst>
      <p:ext uri="{BB962C8B-B14F-4D97-AF65-F5344CB8AC3E}">
        <p14:creationId xmlns:p14="http://schemas.microsoft.com/office/powerpoint/2010/main" val="186714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0C931-EB57-4A23-93B1-3B8D93366B2F}" type="slidenum">
              <a:rPr lang="en-US" smtClean="0"/>
              <a:t>5</a:t>
            </a:fld>
            <a:endParaRPr lang="en-US"/>
          </a:p>
        </p:txBody>
      </p:sp>
    </p:spTree>
    <p:extLst>
      <p:ext uri="{BB962C8B-B14F-4D97-AF65-F5344CB8AC3E}">
        <p14:creationId xmlns:p14="http://schemas.microsoft.com/office/powerpoint/2010/main" val="294888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13"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40C931-EB57-4A23-93B1-3B8D93366B2F}" type="slidenum">
              <a:rPr lang="en-US" smtClean="0"/>
              <a:t>6</a:t>
            </a:fld>
            <a:endParaRPr lang="en-US"/>
          </a:p>
        </p:txBody>
      </p:sp>
    </p:spTree>
    <p:extLst>
      <p:ext uri="{BB962C8B-B14F-4D97-AF65-F5344CB8AC3E}">
        <p14:creationId xmlns:p14="http://schemas.microsoft.com/office/powerpoint/2010/main" val="15253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lang="en-US" sz="1613" b="1" kern="1200" dirty="0" err="1">
                <a:solidFill>
                  <a:schemeClr val="tx1"/>
                </a:solidFill>
                <a:effectLst/>
                <a:latin typeface="+mn-lt"/>
                <a:ea typeface="+mn-ea"/>
                <a:cs typeface="+mn-cs"/>
              </a:rPr>
              <a:t>Trong</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đoạn</a:t>
            </a:r>
            <a:r>
              <a:rPr lang="en-US" sz="1613" b="1" kern="1200" dirty="0">
                <a:solidFill>
                  <a:schemeClr val="tx1"/>
                </a:solidFill>
                <a:effectLst/>
                <a:latin typeface="+mn-lt"/>
                <a:ea typeface="+mn-ea"/>
                <a:cs typeface="+mn-cs"/>
              </a:rPr>
              <a:t> 2 </a:t>
            </a:r>
            <a:r>
              <a:rPr lang="en-US" sz="1613" b="1" kern="1200" dirty="0" err="1">
                <a:solidFill>
                  <a:schemeClr val="tx1"/>
                </a:solidFill>
                <a:effectLst/>
                <a:latin typeface="+mn-lt"/>
                <a:ea typeface="+mn-ea"/>
                <a:cs typeface="+mn-cs"/>
              </a:rPr>
              <a:t>có</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câu</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dài</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sau</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các</a:t>
            </a:r>
            <a:r>
              <a:rPr lang="en-US" sz="1613" b="1" kern="1200" dirty="0">
                <a:solidFill>
                  <a:schemeClr val="tx1"/>
                </a:solidFill>
                <a:effectLst/>
                <a:latin typeface="+mn-lt"/>
                <a:ea typeface="+mn-ea"/>
                <a:cs typeface="+mn-cs"/>
              </a:rPr>
              <a:t> con </a:t>
            </a:r>
            <a:r>
              <a:rPr lang="en-US" sz="1613" b="1" kern="1200" dirty="0" err="1">
                <a:solidFill>
                  <a:schemeClr val="tx1"/>
                </a:solidFill>
                <a:effectLst/>
                <a:latin typeface="+mn-lt"/>
                <a:ea typeface="+mn-ea"/>
                <a:cs typeface="+mn-cs"/>
              </a:rPr>
              <a:t>cùng</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lắng</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nghe</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cô</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đọc</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và</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tìm</a:t>
            </a:r>
            <a:r>
              <a:rPr lang="en-US" sz="1613" b="1" kern="1200" dirty="0">
                <a:solidFill>
                  <a:schemeClr val="tx1"/>
                </a:solidFill>
                <a:effectLst/>
                <a:latin typeface="+mn-lt"/>
                <a:ea typeface="+mn-ea"/>
                <a:cs typeface="+mn-cs"/>
              </a:rPr>
              <a:t> ra </a:t>
            </a:r>
            <a:r>
              <a:rPr lang="en-US" sz="1613" b="1" kern="1200" dirty="0" err="1">
                <a:solidFill>
                  <a:schemeClr val="tx1"/>
                </a:solidFill>
                <a:effectLst/>
                <a:latin typeface="+mn-lt"/>
                <a:ea typeface="+mn-ea"/>
                <a:cs typeface="+mn-cs"/>
              </a:rPr>
              <a:t>cách</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đọc</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hợp</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lí</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nhé</a:t>
            </a:r>
            <a:r>
              <a:rPr lang="en-US" sz="1613" b="1" kern="1200" dirty="0">
                <a:solidFill>
                  <a:schemeClr val="tx1"/>
                </a:solidFill>
                <a:effectLst/>
                <a:latin typeface="+mn-lt"/>
                <a:ea typeface="+mn-ea"/>
                <a:cs typeface="+mn-cs"/>
              </a:rPr>
              <a:t>!</a:t>
            </a:r>
            <a:endParaRPr lang="en-US" sz="1613"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140C931-EB57-4A23-93B1-3B8D93366B2F}" type="slidenum">
              <a:rPr lang="en-US" smtClean="0"/>
              <a:t>7</a:t>
            </a:fld>
            <a:endParaRPr lang="en-US"/>
          </a:p>
        </p:txBody>
      </p:sp>
    </p:spTree>
    <p:extLst>
      <p:ext uri="{BB962C8B-B14F-4D97-AF65-F5344CB8AC3E}">
        <p14:creationId xmlns:p14="http://schemas.microsoft.com/office/powerpoint/2010/main" val="421748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0C931-EB57-4A23-93B1-3B8D93366B2F}" type="slidenum">
              <a:rPr lang="en-US" smtClean="0"/>
              <a:t>8</a:t>
            </a:fld>
            <a:endParaRPr lang="en-US"/>
          </a:p>
        </p:txBody>
      </p:sp>
    </p:spTree>
    <p:extLst>
      <p:ext uri="{BB962C8B-B14F-4D97-AF65-F5344CB8AC3E}">
        <p14:creationId xmlns:p14="http://schemas.microsoft.com/office/powerpoint/2010/main" val="36105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0C931-EB57-4A23-93B1-3B8D93366B2F}" type="slidenum">
              <a:rPr lang="en-US" smtClean="0"/>
              <a:t>11</a:t>
            </a:fld>
            <a:endParaRPr lang="en-US"/>
          </a:p>
        </p:txBody>
      </p:sp>
    </p:spTree>
    <p:extLst>
      <p:ext uri="{BB962C8B-B14F-4D97-AF65-F5344CB8AC3E}">
        <p14:creationId xmlns:p14="http://schemas.microsoft.com/office/powerpoint/2010/main" val="3612003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14</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15</a:t>
            </a:fld>
            <a:endParaRPr lang="zh-CN" altLang="en-US"/>
          </a:p>
        </p:txBody>
      </p:sp>
    </p:spTree>
    <p:extLst>
      <p:ext uri="{BB962C8B-B14F-4D97-AF65-F5344CB8AC3E}">
        <p14:creationId xmlns:p14="http://schemas.microsoft.com/office/powerpoint/2010/main" val="63112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72870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408392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55403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0893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3" cy="23223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3" rIns="91403" bIns="45703" rtlCol="0" anchor="ctr"/>
          <a:lstStyle/>
          <a:p>
            <a:pPr algn="ctr" defTabSz="914377">
              <a:buClrTx/>
              <a:defRPr/>
            </a:pPr>
            <a:endParaRPr lang="en-US" sz="180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13/11/2023</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6" y="2966086"/>
            <a:ext cx="9845748" cy="2377533"/>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914377">
                <a:buClrTx/>
                <a:defRPr/>
              </a:pPr>
              <a:endParaRPr lang="en-US" sz="180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914377">
                <a:buClrTx/>
                <a:defRPr/>
              </a:pPr>
              <a:endParaRPr lang="en-US" sz="180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914377">
                <a:buClrTx/>
                <a:defRPr/>
              </a:pPr>
              <a:endParaRPr lang="en-US" sz="180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881799"/>
            <a:ext cx="1545885" cy="2348907"/>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 typeface="Arial"/>
              <a:buNone/>
              <a:tabLst/>
              <a:defRPr/>
            </a:pPr>
            <a:endParaRPr kumimoji="0" lang="en-US" sz="180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966086"/>
            <a:ext cx="1394416" cy="2108469"/>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180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783790"/>
            <a:ext cx="1861680" cy="2565991"/>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 typeface="Arial"/>
                <a:buNone/>
                <a:tabLst/>
                <a:defRPr/>
              </a:pPr>
              <a:endParaRPr kumimoji="0" lang="en-US" sz="180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 typeface="Arial"/>
                <a:buNone/>
                <a:tabLst/>
                <a:defRPr/>
              </a:pPr>
              <a:endParaRPr kumimoji="0" lang="en-US" sz="180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8631226"/>
            <a:ext cx="3467272" cy="584775"/>
          </a:xfrm>
          <a:prstGeom prst="rect">
            <a:avLst/>
          </a:prstGeom>
          <a:noFill/>
        </p:spPr>
        <p:txBody>
          <a:bodyPr wrap="square" rtlCol="0">
            <a:spAutoFit/>
          </a:bodyPr>
          <a:lstStyle/>
          <a:p>
            <a:pPr>
              <a:buClr>
                <a:srgbClr val="000000"/>
              </a:buClr>
              <a:buFont typeface="Arial"/>
              <a:buNone/>
            </a:pPr>
            <a:r>
              <a:rPr lang="en-US" sz="1600" kern="0" dirty="0" err="1">
                <a:solidFill>
                  <a:schemeClr val="tx1">
                    <a:lumMod val="50000"/>
                    <a:lumOff val="50000"/>
                  </a:schemeClr>
                </a:solidFill>
                <a:cs typeface="Arial"/>
                <a:sym typeface="Arial"/>
              </a:rPr>
              <a:t>Hương</a:t>
            </a:r>
            <a:r>
              <a:rPr lang="en-US" sz="1600" kern="0" dirty="0">
                <a:solidFill>
                  <a:schemeClr val="tx1">
                    <a:lumMod val="50000"/>
                    <a:lumOff val="50000"/>
                  </a:schemeClr>
                </a:solidFill>
                <a:cs typeface="Arial"/>
                <a:sym typeface="Arial"/>
              </a:rPr>
              <a:t> </a:t>
            </a:r>
            <a:r>
              <a:rPr lang="en-US" sz="1600" kern="0" dirty="0" err="1">
                <a:solidFill>
                  <a:schemeClr val="tx1">
                    <a:lumMod val="50000"/>
                    <a:lumOff val="50000"/>
                  </a:schemeClr>
                </a:solidFill>
                <a:cs typeface="Arial"/>
                <a:sym typeface="Arial"/>
              </a:rPr>
              <a:t>Thảo</a:t>
            </a:r>
            <a:r>
              <a:rPr lang="en-US" sz="16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81728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9144001"/>
          </a:xfrm>
          <a:prstGeom prst="rect">
            <a:avLst/>
          </a:prstGeom>
        </p:spPr>
      </p:pic>
    </p:spTree>
    <p:extLst>
      <p:ext uri="{BB962C8B-B14F-4D97-AF65-F5344CB8AC3E}">
        <p14:creationId xmlns:p14="http://schemas.microsoft.com/office/powerpoint/2010/main" val="380928329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63528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13/11/2023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42074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87264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13/11/2023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5009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13/11/2023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82654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13/11/2023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6463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60707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4334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13/11/2023</a:t>
            </a:fld>
            <a:endParaRPr lang="en-US"/>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8380497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4.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4.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microsoft.com/office/2007/relationships/hdphoto" Target="../media/hdphoto7.wdp"/><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914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54823" y="2945485"/>
            <a:ext cx="6482353" cy="1350827"/>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a:defRPr/>
            </a:pPr>
            <a:r>
              <a:rPr lang="vi-VN" sz="6000" b="1" dirty="0">
                <a:ln/>
                <a:solidFill>
                  <a:srgbClr val="00B050"/>
                </a:solidFill>
                <a:latin typeface="Times New Roman" pitchFamily="18" charset="0"/>
                <a:cs typeface="Times New Roman" pitchFamily="18" charset="0"/>
              </a:rPr>
              <a:t>CHÀO MỪNG CÁC CON</a:t>
            </a:r>
          </a:p>
          <a:p>
            <a:pPr algn="ctr">
              <a:defRPr/>
            </a:pPr>
            <a:r>
              <a:rPr lang="vi-VN" sz="6000" b="1" dirty="0">
                <a:ln/>
                <a:solidFill>
                  <a:srgbClr val="00B050"/>
                </a:solidFill>
                <a:latin typeface="Times New Roman" pitchFamily="18" charset="0"/>
                <a:cs typeface="Times New Roman" pitchFamily="18" charset="0"/>
              </a:rPr>
              <a:t>ĐẾN VỚI TIẾT HỌC</a:t>
            </a:r>
            <a:endParaRPr lang="en-US" sz="6000" b="1" dirty="0">
              <a:ln/>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31881595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7F9252-71F8-42FA-9B42-FA2A1C5F9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51360" cy="9144000"/>
          </a:xfrm>
          <a:prstGeom prst="rect">
            <a:avLst/>
          </a:prstGeom>
        </p:spPr>
      </p:pic>
      <p:sp>
        <p:nvSpPr>
          <p:cNvPr id="3" name="TextBox 2">
            <a:extLst>
              <a:ext uri="{FF2B5EF4-FFF2-40B4-BE49-F238E27FC236}">
                <a16:creationId xmlns:a16="http://schemas.microsoft.com/office/drawing/2014/main" id="{CF44B20A-ECE2-47F7-B8A1-2C46B09B8B3C}"/>
              </a:ext>
            </a:extLst>
          </p:cNvPr>
          <p:cNvSpPr txBox="1"/>
          <p:nvPr/>
        </p:nvSpPr>
        <p:spPr>
          <a:xfrm>
            <a:off x="3286084" y="1559900"/>
            <a:ext cx="6374464" cy="913007"/>
          </a:xfrm>
          <a:prstGeom prst="rect">
            <a:avLst/>
          </a:prstGeom>
          <a:noFill/>
        </p:spPr>
        <p:txBody>
          <a:bodyPr wrap="square" rtlCol="0">
            <a:spAutoFit/>
          </a:bodyPr>
          <a:lstStyle/>
          <a:p>
            <a:pPr algn="ctr" defTabSz="914356">
              <a:defRPr/>
            </a:pPr>
            <a:r>
              <a:rPr lang="en-US" sz="5333"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5333"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333"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5333"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333"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5333"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333"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5333"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4" name="Group 3">
            <a:extLst>
              <a:ext uri="{FF2B5EF4-FFF2-40B4-BE49-F238E27FC236}">
                <a16:creationId xmlns:a16="http://schemas.microsoft.com/office/drawing/2014/main" id="{293270FB-C3E1-4014-A2E7-245F563C5184}"/>
              </a:ext>
            </a:extLst>
          </p:cNvPr>
          <p:cNvGrpSpPr/>
          <p:nvPr/>
        </p:nvGrpSpPr>
        <p:grpSpPr>
          <a:xfrm>
            <a:off x="3457629" y="4290871"/>
            <a:ext cx="8180896" cy="3593616"/>
            <a:chOff x="-3765218" y="2205463"/>
            <a:chExt cx="4957314" cy="3251044"/>
          </a:xfrm>
        </p:grpSpPr>
        <p:pic>
          <p:nvPicPr>
            <p:cNvPr id="5" name="PA_图片 6">
              <a:extLst>
                <a:ext uri="{FF2B5EF4-FFF2-40B4-BE49-F238E27FC236}">
                  <a16:creationId xmlns:a16="http://schemas.microsoft.com/office/drawing/2014/main" id="{0944AE3F-3C6C-4E6D-A004-E6F08B351181}"/>
                </a:ext>
              </a:extLst>
            </p:cNvPr>
            <p:cNvPicPr>
              <a:picLocks noChangeAspect="1"/>
            </p:cNvPicPr>
            <p:nvPr>
              <p:custDataLst>
                <p:tags r:id="rId2"/>
              </p:custDataLst>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6" name="TextBox 5">
              <a:extLst>
                <a:ext uri="{FF2B5EF4-FFF2-40B4-BE49-F238E27FC236}">
                  <a16:creationId xmlns:a16="http://schemas.microsoft.com/office/drawing/2014/main" id="{B724E03C-A0A1-4F8E-80C4-59CB5118C70F}"/>
                </a:ext>
              </a:extLst>
            </p:cNvPr>
            <p:cNvSpPr txBox="1"/>
            <p:nvPr/>
          </p:nvSpPr>
          <p:spPr>
            <a:xfrm>
              <a:off x="-3010636" y="3450833"/>
              <a:ext cx="3686468" cy="769762"/>
            </a:xfrm>
            <a:prstGeom prst="rect">
              <a:avLst/>
            </a:prstGeom>
            <a:noFill/>
          </p:spPr>
          <p:txBody>
            <a:bodyPr wrap="square" rtlCol="0">
              <a:spAutoFit/>
            </a:bodyPr>
            <a:lstStyle/>
            <a:p>
              <a:pPr algn="ctr" defTabSz="914356">
                <a:lnSpc>
                  <a:spcPct val="150000"/>
                </a:lnSpc>
                <a:defRPr/>
              </a:pP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7" name="Group 6">
            <a:extLst>
              <a:ext uri="{FF2B5EF4-FFF2-40B4-BE49-F238E27FC236}">
                <a16:creationId xmlns:a16="http://schemas.microsoft.com/office/drawing/2014/main" id="{BD98961D-311B-44E6-A372-F9E84DB78B28}"/>
              </a:ext>
            </a:extLst>
          </p:cNvPr>
          <p:cNvGrpSpPr/>
          <p:nvPr/>
        </p:nvGrpSpPr>
        <p:grpSpPr>
          <a:xfrm>
            <a:off x="583987" y="2068348"/>
            <a:ext cx="7422776" cy="3280548"/>
            <a:chOff x="6435112" y="1133830"/>
            <a:chExt cx="8486864" cy="3832736"/>
          </a:xfrm>
        </p:grpSpPr>
        <p:pic>
          <p:nvPicPr>
            <p:cNvPr id="8" name="PA_图片 6">
              <a:extLst>
                <a:ext uri="{FF2B5EF4-FFF2-40B4-BE49-F238E27FC236}">
                  <a16:creationId xmlns:a16="http://schemas.microsoft.com/office/drawing/2014/main" id="{6D9FA8CE-166F-4497-A1A0-28F1638797C1}"/>
                </a:ext>
              </a:extLst>
            </p:cNvPr>
            <p:cNvPicPr>
              <a:picLocks noChangeAspect="1"/>
            </p:cNvPicPr>
            <p:nvPr>
              <p:custDataLst>
                <p:tags r:id="rId1"/>
              </p:custDataLst>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8486864" cy="3832736"/>
            </a:xfrm>
            <a:prstGeom prst="rect">
              <a:avLst/>
            </a:prstGeom>
          </p:spPr>
        </p:pic>
        <p:sp>
          <p:nvSpPr>
            <p:cNvPr id="9" name="TextBox 8">
              <a:extLst>
                <a:ext uri="{FF2B5EF4-FFF2-40B4-BE49-F238E27FC236}">
                  <a16:creationId xmlns:a16="http://schemas.microsoft.com/office/drawing/2014/main" id="{A08C6D8F-5587-4D75-A4E8-C0FFED20CDE3}"/>
                </a:ext>
              </a:extLst>
            </p:cNvPr>
            <p:cNvSpPr txBox="1"/>
            <p:nvPr/>
          </p:nvSpPr>
          <p:spPr>
            <a:xfrm>
              <a:off x="7766313" y="2505656"/>
              <a:ext cx="6631223" cy="1450164"/>
            </a:xfrm>
            <a:prstGeom prst="rect">
              <a:avLst/>
            </a:prstGeom>
            <a:noFill/>
          </p:spPr>
          <p:txBody>
            <a:bodyPr wrap="square" rtlCol="0">
              <a:spAutoFit/>
            </a:bodyPr>
            <a:lstStyle/>
            <a:p>
              <a:pPr algn="ct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 đúng, to, </a:t>
              </a: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endPar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grpSp>
    </p:spTree>
    <p:extLst>
      <p:ext uri="{BB962C8B-B14F-4D97-AF65-F5344CB8AC3E}">
        <p14:creationId xmlns:p14="http://schemas.microsoft.com/office/powerpoint/2010/main" val="209670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3732" descr="PPT素材-12">
            <a:extLst>
              <a:ext uri="{FF2B5EF4-FFF2-40B4-BE49-F238E27FC236}">
                <a16:creationId xmlns:a16="http://schemas.microsoft.com/office/drawing/2014/main" id="{77F8999D-85AE-0555-E892-DDABC5AE159C}"/>
              </a:ext>
            </a:extLst>
          </p:cNvPr>
          <p:cNvPicPr>
            <a:picLocks noChangeAspect="1"/>
          </p:cNvPicPr>
          <p:nvPr/>
        </p:nvPicPr>
        <p:blipFill>
          <a:blip r:embed="rId3"/>
          <a:stretch>
            <a:fillRect/>
          </a:stretch>
        </p:blipFill>
        <p:spPr>
          <a:xfrm>
            <a:off x="2080989" y="1988553"/>
            <a:ext cx="8030025" cy="5136987"/>
          </a:xfrm>
          <a:prstGeom prst="rect">
            <a:avLst/>
          </a:prstGeom>
          <a:noFill/>
          <a:ln w="9525">
            <a:noFill/>
          </a:ln>
        </p:spPr>
      </p:pic>
      <p:pic>
        <p:nvPicPr>
          <p:cNvPr id="5" name="Picture 4">
            <a:extLst>
              <a:ext uri="{FF2B5EF4-FFF2-40B4-BE49-F238E27FC236}">
                <a16:creationId xmlns:a16="http://schemas.microsoft.com/office/drawing/2014/main" id="{5976004C-B4C1-1DE7-2FC3-994208EDF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pic>
        <p:nvPicPr>
          <p:cNvPr id="8" name="图片 73732" descr="PPT素材-12">
            <a:extLst>
              <a:ext uri="{FF2B5EF4-FFF2-40B4-BE49-F238E27FC236}">
                <a16:creationId xmlns:a16="http://schemas.microsoft.com/office/drawing/2014/main" id="{4E69450A-F656-AA8D-3924-437AA3450872}"/>
              </a:ext>
            </a:extLst>
          </p:cNvPr>
          <p:cNvPicPr>
            <a:picLocks noChangeAspect="1"/>
          </p:cNvPicPr>
          <p:nvPr/>
        </p:nvPicPr>
        <p:blipFill>
          <a:blip r:embed="rId3"/>
          <a:stretch>
            <a:fillRect/>
          </a:stretch>
        </p:blipFill>
        <p:spPr>
          <a:xfrm>
            <a:off x="1204686" y="1317173"/>
            <a:ext cx="9622972" cy="6683827"/>
          </a:xfrm>
          <a:prstGeom prst="rect">
            <a:avLst/>
          </a:prstGeom>
          <a:noFill/>
          <a:ln w="9525">
            <a:noFill/>
          </a:ln>
        </p:spPr>
      </p:pic>
      <p:sp>
        <p:nvSpPr>
          <p:cNvPr id="9" name="Rectangle 11">
            <a:extLst>
              <a:ext uri="{FF2B5EF4-FFF2-40B4-BE49-F238E27FC236}">
                <a16:creationId xmlns:a16="http://schemas.microsoft.com/office/drawing/2014/main" id="{CCCFCBB7-42B1-3B60-AECD-69530608FF1E}"/>
              </a:ext>
            </a:extLst>
          </p:cNvPr>
          <p:cNvSpPr>
            <a:spLocks noChangeArrowheads="1"/>
          </p:cNvSpPr>
          <p:nvPr/>
        </p:nvSpPr>
        <p:spPr bwMode="gray">
          <a:xfrm>
            <a:off x="1967307" y="4143928"/>
            <a:ext cx="8402263" cy="1555234"/>
          </a:xfrm>
          <a:prstGeom prst="rect">
            <a:avLst/>
          </a:prstGeom>
          <a:noFill/>
          <a:ln>
            <a:noFill/>
          </a:ln>
        </p:spPr>
        <p:txBody>
          <a:bodyPr wrap="square">
            <a:spAutoFit/>
          </a:bodyPr>
          <a:lstStyle/>
          <a:p>
            <a:pPr algn="ctr" defTabSz="914309">
              <a:lnSpc>
                <a:spcPct val="150000"/>
              </a:lnSpc>
              <a:defRPr/>
            </a:pPr>
            <a:r>
              <a:rPr lang="en-US" altLang="zh-CN" sz="72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rPr>
              <a:t>Thi</a:t>
            </a:r>
            <a:r>
              <a:rPr lang="en-US" altLang="zh-CN" sz="72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72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rPr>
              <a:t>đọc</a:t>
            </a:r>
            <a:endParaRPr lang="zh-CN" altLang="en-US" sz="72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4DDB808D-61E5-C035-697C-85C2C777A0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9748" y="3007380"/>
            <a:ext cx="1477381" cy="1453715"/>
          </a:xfrm>
          <a:prstGeom prst="rect">
            <a:avLst/>
          </a:prstGeom>
        </p:spPr>
      </p:pic>
    </p:spTree>
    <p:extLst>
      <p:ext uri="{BB962C8B-B14F-4D97-AF65-F5344CB8AC3E}">
        <p14:creationId xmlns:p14="http://schemas.microsoft.com/office/powerpoint/2010/main" val="170353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1599" y="515604"/>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69892" y="1029067"/>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39723" y="111084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68952" y="432883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pic>
        <p:nvPicPr>
          <p:cNvPr id="10" name="图片 6">
            <a:extLst>
              <a:ext uri="{FF2B5EF4-FFF2-40B4-BE49-F238E27FC236}">
                <a16:creationId xmlns:a16="http://schemas.microsoft.com/office/drawing/2014/main" id="{2FD05C74-ACB0-43FC-BDBD-6A95C1F206F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 y="8518752"/>
            <a:ext cx="12099911" cy="619136"/>
          </a:xfrm>
          <a:prstGeom prst="rect">
            <a:avLst/>
          </a:prstGeom>
        </p:spPr>
      </p:pic>
    </p:spTree>
    <p:extLst>
      <p:ext uri="{BB962C8B-B14F-4D97-AF65-F5344CB8AC3E}">
        <p14:creationId xmlns:p14="http://schemas.microsoft.com/office/powerpoint/2010/main" val="214893957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224391" y="4874484"/>
            <a:ext cx="3283919" cy="439217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85" y="6796153"/>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723" y="-2054874"/>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721757" y="2929812"/>
            <a:ext cx="2510569" cy="6336843"/>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335962" y="2503317"/>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hiểu</a:t>
            </a:r>
            <a:r>
              <a:rPr lang="en-US" altLang="zh-CN"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bài</a:t>
            </a:r>
            <a:endParaRPr lang="zh-CN" altLang="en-US"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137440" y="-11802"/>
            <a:ext cx="1469019" cy="1469019"/>
          </a:xfrm>
          <a:prstGeom prst="rect">
            <a:avLst/>
          </a:prstGeom>
        </p:spPr>
      </p:pic>
    </p:spTree>
    <p:extLst>
      <p:ext uri="{BB962C8B-B14F-4D97-AF65-F5344CB8AC3E}">
        <p14:creationId xmlns:p14="http://schemas.microsoft.com/office/powerpoint/2010/main" val="152954288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600F577-F819-4602-BCEB-985221633540}"/>
              </a:ext>
            </a:extLst>
          </p:cNvPr>
          <p:cNvSpPr txBox="1"/>
          <p:nvPr/>
        </p:nvSpPr>
        <p:spPr>
          <a:xfrm>
            <a:off x="360128" y="5622812"/>
            <a:ext cx="6819600" cy="1460849"/>
          </a:xfrm>
          <a:prstGeom prst="rect">
            <a:avLst/>
          </a:prstGeom>
          <a:solidFill>
            <a:srgbClr val="FFFF99"/>
          </a:solidFill>
        </p:spPr>
        <p:txBody>
          <a:bodyPr wrap="square" rtlCol="0">
            <a:spAutoFit/>
          </a:bodyPr>
          <a:lstStyle/>
          <a:p>
            <a:pPr>
              <a:lnSpc>
                <a:spcPct val="130000"/>
              </a:lnSpc>
            </a:pPr>
            <a:r>
              <a:rPr lang="vi-VN" sz="3600" b="1" dirty="0">
                <a:solidFill>
                  <a:srgbClr val="FF0000"/>
                </a:solidFill>
                <a:latin typeface="Times New Roman" panose="02020603050405020304" pitchFamily="18" charset="0"/>
                <a:cs typeface="Times New Roman" panose="02020603050405020304" pitchFamily="18" charset="0"/>
              </a:rPr>
              <a:t>1.</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Trong bảng chữ cái tiếng Việt, chữ A đứng ở vị trí nào?</a:t>
            </a:r>
          </a:p>
        </p:txBody>
      </p:sp>
      <p:sp>
        <p:nvSpPr>
          <p:cNvPr id="21" name="TextBox 20">
            <a:extLst>
              <a:ext uri="{FF2B5EF4-FFF2-40B4-BE49-F238E27FC236}">
                <a16:creationId xmlns:a16="http://schemas.microsoft.com/office/drawing/2014/main" id="{7BF6BCDF-9F5D-43EF-8D2F-74DA0EBB0C5C}"/>
              </a:ext>
            </a:extLst>
          </p:cNvPr>
          <p:cNvSpPr txBox="1"/>
          <p:nvPr/>
        </p:nvSpPr>
        <p:spPr>
          <a:xfrm>
            <a:off x="87604" y="554327"/>
            <a:ext cx="11512039" cy="5181394"/>
          </a:xfrm>
          <a:prstGeom prst="rect">
            <a:avLst/>
          </a:prstGeom>
          <a:noFill/>
        </p:spPr>
        <p:txBody>
          <a:bodyPr wrap="square" lIns="193524" tIns="96762" rIns="193524" bIns="96762" rtlCol="0">
            <a:spAutoFit/>
          </a:bodyPr>
          <a:lstStyle/>
          <a:p>
            <a:pPr marL="94074"/>
            <a:r>
              <a:rPr lang="vi-VN" sz="3600" b="1" dirty="0">
                <a:solidFill>
                  <a:srgbClr val="002060"/>
                </a:solidFill>
                <a:latin typeface="Times New Roman" panose="02020603050405020304" pitchFamily="18"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94074"/>
            <a:r>
              <a:rPr lang="vi-VN" sz="3600" b="1" dirty="0">
                <a:solidFill>
                  <a:srgbClr val="002060"/>
                </a:solidFill>
                <a:latin typeface="Times New Roman" panose="02020603050405020304" pitchFamily="18" charset="0"/>
                <a:cs typeface="Times New Roman" panose="02020603050405020304" pitchFamily="18" charset="0"/>
              </a:rPr>
              <a:t>         Tôi đứng đầu b</a:t>
            </a:r>
            <a:r>
              <a:rPr lang="en-US" sz="3600" b="1" dirty="0">
                <a:solidFill>
                  <a:srgbClr val="002060"/>
                </a:solidFill>
                <a:latin typeface="Times New Roman" panose="02020603050405020304" pitchFamily="18" charset="0"/>
                <a:cs typeface="Times New Roman" panose="02020603050405020304" pitchFamily="18" charset="0"/>
              </a:rPr>
              <a:t>ả</a:t>
            </a:r>
            <a:r>
              <a:rPr lang="vi-VN" sz="3600" b="1" dirty="0">
                <a:solidFill>
                  <a:srgbClr val="002060"/>
                </a:solidFill>
                <a:latin typeface="Times New Roman" panose="02020603050405020304" pitchFamily="18" charset="0"/>
                <a:cs typeface="Times New Roman" panose="02020603050405020304" pitchFamily="18" charset="0"/>
              </a:rPr>
              <a:t>ng chữ cái tiếng Việt. Trong bảng chữ cái của nhiều nước, tôi cũng được người ta trân trọng xếp ở đầu hàng. Hằng năm, cứ đến ngày khai trường, rất nhiều trẻ em làm quen với tôi trước tiên.</a:t>
            </a:r>
          </a:p>
          <a:p>
            <a:pPr marL="94074"/>
            <a:r>
              <a:rPr lang="vi-VN" sz="3600" b="1" dirty="0">
                <a:solidFill>
                  <a:srgbClr val="002060"/>
                </a:solidFill>
                <a:latin typeface="Times New Roman" panose="02020603050405020304" pitchFamily="18" charset="0"/>
                <a:cs typeface="Times New Roman" panose="02020603050405020304" pitchFamily="18" charset="0"/>
              </a:rPr>
              <a:t>         </a:t>
            </a:r>
          </a:p>
        </p:txBody>
      </p:sp>
      <p:pic>
        <p:nvPicPr>
          <p:cNvPr id="22" name="Picture 21">
            <a:extLst>
              <a:ext uri="{FF2B5EF4-FFF2-40B4-BE49-F238E27FC236}">
                <a16:creationId xmlns:a16="http://schemas.microsoft.com/office/drawing/2014/main" id="{36BD7BCD-94CA-D343-AEAC-E9536830F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10" y="676746"/>
            <a:ext cx="519267" cy="484747"/>
          </a:xfrm>
          <a:prstGeom prst="rect">
            <a:avLst/>
          </a:prstGeom>
        </p:spPr>
      </p:pic>
      <p:cxnSp>
        <p:nvCxnSpPr>
          <p:cNvPr id="3" name="Straight Connector 2"/>
          <p:cNvCxnSpPr>
            <a:cxnSpLocks/>
          </p:cNvCxnSpPr>
          <p:nvPr/>
        </p:nvCxnSpPr>
        <p:spPr>
          <a:xfrm flipV="1">
            <a:off x="1700709" y="3311998"/>
            <a:ext cx="672611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7212" y="5289189"/>
            <a:ext cx="4367184" cy="3826910"/>
          </a:xfrm>
          <a:prstGeom prst="rect">
            <a:avLst/>
          </a:prstGeom>
          <a:solidFill>
            <a:schemeClr val="bg1"/>
          </a:solidFill>
        </p:spPr>
      </p:pic>
      <p:cxnSp>
        <p:nvCxnSpPr>
          <p:cNvPr id="5" name="Straight Arrow Connector 4"/>
          <p:cNvCxnSpPr>
            <a:cxnSpLocks/>
          </p:cNvCxnSpPr>
          <p:nvPr/>
        </p:nvCxnSpPr>
        <p:spPr>
          <a:xfrm>
            <a:off x="7365556" y="5974438"/>
            <a:ext cx="74331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E780108-9FF4-4483-B652-1CD76ABC3D99}"/>
              </a:ext>
            </a:extLst>
          </p:cNvPr>
          <p:cNvGrpSpPr/>
          <p:nvPr/>
        </p:nvGrpSpPr>
        <p:grpSpPr>
          <a:xfrm>
            <a:off x="-10687" y="-30120"/>
            <a:ext cx="12213374" cy="411042"/>
            <a:chOff x="0" y="-127508"/>
            <a:chExt cx="12192000" cy="1361811"/>
          </a:xfrm>
        </p:grpSpPr>
        <p:sp>
          <p:nvSpPr>
            <p:cNvPr id="12" name="Rectangle: Top Corners Rounded 17">
              <a:extLst>
                <a:ext uri="{FF2B5EF4-FFF2-40B4-BE49-F238E27FC236}">
                  <a16:creationId xmlns:a16="http://schemas.microsoft.com/office/drawing/2014/main" id="{39028D13-5506-4445-B08A-22862E748517}"/>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50FC9EF4-3EFC-4A1A-B6D4-87EE723D9984}"/>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7" name="图片 16">
            <a:extLst>
              <a:ext uri="{FF2B5EF4-FFF2-40B4-BE49-F238E27FC236}">
                <a16:creationId xmlns:a16="http://schemas.microsoft.com/office/drawing/2014/main" id="{E60CB786-A5D2-49C3-8A0A-7E7CD8BBB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7" y="8564097"/>
            <a:ext cx="12213374" cy="576489"/>
          </a:xfrm>
          <a:prstGeom prst="rect">
            <a:avLst/>
          </a:prstGeom>
        </p:spPr>
      </p:pic>
    </p:spTree>
    <p:extLst>
      <p:ext uri="{BB962C8B-B14F-4D97-AF65-F5344CB8AC3E}">
        <p14:creationId xmlns:p14="http://schemas.microsoft.com/office/powerpoint/2010/main" val="334783816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26843" t="44989" r="2819" b="25781"/>
          <a:stretch/>
        </p:blipFill>
        <p:spPr bwMode="auto">
          <a:xfrm>
            <a:off x="7725838" y="6868362"/>
            <a:ext cx="4466162" cy="21090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16C88818-C0C0-400F-98A9-FC392E078C62}"/>
              </a:ext>
            </a:extLst>
          </p:cNvPr>
          <p:cNvSpPr txBox="1"/>
          <p:nvPr/>
        </p:nvSpPr>
        <p:spPr>
          <a:xfrm>
            <a:off x="506020" y="6512516"/>
            <a:ext cx="6426173" cy="823752"/>
          </a:xfrm>
          <a:prstGeom prst="rect">
            <a:avLst/>
          </a:prstGeom>
          <a:noFill/>
        </p:spPr>
        <p:txBody>
          <a:bodyPr wrap="square" rtlCol="0">
            <a:spAutoFit/>
          </a:bodyPr>
          <a:lstStyle/>
          <a:p>
            <a:pPr>
              <a:lnSpc>
                <a:spcPct val="150000"/>
              </a:lnSpc>
            </a:pPr>
            <a:r>
              <a:rPr lang="vi-VN" sz="3600" b="1" dirty="0">
                <a:solidFill>
                  <a:srgbClr val="FF0000"/>
                </a:solidFill>
                <a:latin typeface="Times New Roman" panose="02020603050405020304" pitchFamily="18" charset="0"/>
                <a:cs typeface="Times New Roman" panose="02020603050405020304" pitchFamily="18" charset="0"/>
              </a:rPr>
              <a:t>2.</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Chữ A mơ ước điều gì?</a:t>
            </a:r>
          </a:p>
        </p:txBody>
      </p:sp>
      <p:grpSp>
        <p:nvGrpSpPr>
          <p:cNvPr id="2" name="Group 1">
            <a:extLst>
              <a:ext uri="{FF2B5EF4-FFF2-40B4-BE49-F238E27FC236}">
                <a16:creationId xmlns:a16="http://schemas.microsoft.com/office/drawing/2014/main" id="{0BA03DD8-EC38-4219-B828-232FC6EA18AD}"/>
              </a:ext>
            </a:extLst>
          </p:cNvPr>
          <p:cNvGrpSpPr/>
          <p:nvPr/>
        </p:nvGrpSpPr>
        <p:grpSpPr>
          <a:xfrm>
            <a:off x="-10687" y="624672"/>
            <a:ext cx="11984013" cy="6069612"/>
            <a:chOff x="760366" y="940787"/>
            <a:chExt cx="14500655" cy="4444719"/>
          </a:xfrm>
        </p:grpSpPr>
        <p:sp>
          <p:nvSpPr>
            <p:cNvPr id="20" name="TextBox 19">
              <a:extLst>
                <a:ext uri="{FF2B5EF4-FFF2-40B4-BE49-F238E27FC236}">
                  <a16:creationId xmlns:a16="http://schemas.microsoft.com/office/drawing/2014/main" id="{7BF6BCDF-9F5D-43EF-8D2F-74DA0EBB0C5C}"/>
                </a:ext>
              </a:extLst>
            </p:cNvPr>
            <p:cNvSpPr txBox="1"/>
            <p:nvPr/>
          </p:nvSpPr>
          <p:spPr>
            <a:xfrm>
              <a:off x="760366" y="940787"/>
              <a:ext cx="14500655" cy="4444719"/>
            </a:xfrm>
            <a:prstGeom prst="rect">
              <a:avLst/>
            </a:prstGeom>
            <a:noFill/>
          </p:spPr>
          <p:txBody>
            <a:bodyPr wrap="square" lIns="193524" tIns="96762" rIns="193524" bIns="96762" rtlCol="0">
              <a:spAutoFit/>
            </a:bodyPr>
            <a:lstStyle/>
            <a:p>
              <a:pPr marL="94074">
                <a:lnSpc>
                  <a:spcPct val="130000"/>
                </a:lnSpc>
              </a:pP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94074">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Chúng tôi luôn ở bên nhau và cần có nhau trên những trang sách.</a:t>
              </a:r>
            </a:p>
            <a:p>
              <a:pPr marL="94074">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Các bạn nhỏ hãy gặp chúng tôi hằng ngày nhé!</a:t>
              </a:r>
            </a:p>
          </p:txBody>
        </p:sp>
        <p:pic>
          <p:nvPicPr>
            <p:cNvPr id="22" name="Picture 2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37893" y="1017379"/>
              <a:ext cx="553444" cy="415083"/>
            </a:xfrm>
            <a:prstGeom prst="rect">
              <a:avLst/>
            </a:prstGeom>
          </p:spPr>
        </p:pic>
      </p:grpSp>
      <p:cxnSp>
        <p:nvCxnSpPr>
          <p:cNvPr id="23" name="Straight Connector 22"/>
          <p:cNvCxnSpPr>
            <a:cxnSpLocks/>
          </p:cNvCxnSpPr>
          <p:nvPr/>
        </p:nvCxnSpPr>
        <p:spPr>
          <a:xfrm>
            <a:off x="1307302" y="1296092"/>
            <a:ext cx="96312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AFE691A-821E-41CF-AB9A-74D97AF15485}"/>
              </a:ext>
            </a:extLst>
          </p:cNvPr>
          <p:cNvGrpSpPr/>
          <p:nvPr/>
        </p:nvGrpSpPr>
        <p:grpSpPr>
          <a:xfrm>
            <a:off x="-10687" y="1"/>
            <a:ext cx="12213374" cy="348155"/>
            <a:chOff x="0" y="-127508"/>
            <a:chExt cx="12192000" cy="1361811"/>
          </a:xfrm>
        </p:grpSpPr>
        <p:sp>
          <p:nvSpPr>
            <p:cNvPr id="9" name="Rectangle: Top Corners Rounded 17">
              <a:extLst>
                <a:ext uri="{FF2B5EF4-FFF2-40B4-BE49-F238E27FC236}">
                  <a16:creationId xmlns:a16="http://schemas.microsoft.com/office/drawing/2014/main" id="{AD58E555-5750-4B91-A4BF-28B27E047F05}"/>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0" name="Rectangle: Top Corners Rounded 18">
              <a:extLst>
                <a:ext uri="{FF2B5EF4-FFF2-40B4-BE49-F238E27FC236}">
                  <a16:creationId xmlns:a16="http://schemas.microsoft.com/office/drawing/2014/main" id="{A720F43F-B981-4AFD-BF3D-20587678936D}"/>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1" name="图片 16">
            <a:extLst>
              <a:ext uri="{FF2B5EF4-FFF2-40B4-BE49-F238E27FC236}">
                <a16:creationId xmlns:a16="http://schemas.microsoft.com/office/drawing/2014/main" id="{131E5BBC-D716-4D21-B841-E1C224C7C0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87" y="8803340"/>
            <a:ext cx="12213374" cy="348155"/>
          </a:xfrm>
          <a:prstGeom prst="rect">
            <a:avLst/>
          </a:prstGeom>
        </p:spPr>
      </p:pic>
    </p:spTree>
    <p:extLst>
      <p:ext uri="{BB962C8B-B14F-4D97-AF65-F5344CB8AC3E}">
        <p14:creationId xmlns:p14="http://schemas.microsoft.com/office/powerpoint/2010/main" val="246271433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a:extLst>
              <a:ext uri="{FF2B5EF4-FFF2-40B4-BE49-F238E27FC236}">
                <a16:creationId xmlns:a16="http://schemas.microsoft.com/office/drawing/2014/main" id="{9A53673D-C176-464D-96F2-9CAC6D1D2BFB}"/>
              </a:ext>
            </a:extLst>
          </p:cNvPr>
          <p:cNvSpPr/>
          <p:nvPr/>
        </p:nvSpPr>
        <p:spPr>
          <a:xfrm>
            <a:off x="14105940" y="2100912"/>
            <a:ext cx="283337"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36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26843" t="44989" r="2819" b="25781"/>
          <a:stretch/>
        </p:blipFill>
        <p:spPr bwMode="auto">
          <a:xfrm>
            <a:off x="7333129" y="6237572"/>
            <a:ext cx="4946604" cy="28177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D3293CAC-D4BF-EF4A-BA15-59916BF2519A}"/>
              </a:ext>
            </a:extLst>
          </p:cNvPr>
          <p:cNvSpPr txBox="1"/>
          <p:nvPr/>
        </p:nvSpPr>
        <p:spPr>
          <a:xfrm>
            <a:off x="292862" y="7273319"/>
            <a:ext cx="6538120" cy="740652"/>
          </a:xfrm>
          <a:prstGeom prst="rect">
            <a:avLst/>
          </a:prstGeom>
          <a:noFill/>
        </p:spPr>
        <p:txBody>
          <a:bodyPr wrap="square" rtlCol="0">
            <a:spAutoFit/>
          </a:bodyPr>
          <a:lstStyle/>
          <a:p>
            <a:pPr algn="just">
              <a:lnSpc>
                <a:spcPct val="130000"/>
              </a:lnSpc>
            </a:pPr>
            <a:r>
              <a:rPr lang="vi-VN" sz="3600" b="1" dirty="0">
                <a:solidFill>
                  <a:srgbClr val="FF0000"/>
                </a:solidFill>
                <a:latin typeface="Times New Roman" panose="02020603050405020304" pitchFamily="18" charset="0"/>
                <a:cs typeface="Times New Roman" panose="02020603050405020304" pitchFamily="18" charset="0"/>
              </a:rPr>
              <a:t>3.</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Chữ A nhận ra điều gì?</a:t>
            </a:r>
          </a:p>
        </p:txBody>
      </p:sp>
      <p:sp>
        <p:nvSpPr>
          <p:cNvPr id="20" name="TextBox 19">
            <a:extLst>
              <a:ext uri="{FF2B5EF4-FFF2-40B4-BE49-F238E27FC236}">
                <a16:creationId xmlns:a16="http://schemas.microsoft.com/office/drawing/2014/main" id="{7BF6BCDF-9F5D-43EF-8D2F-74DA0EBB0C5C}"/>
              </a:ext>
            </a:extLst>
          </p:cNvPr>
          <p:cNvSpPr txBox="1"/>
          <p:nvPr/>
        </p:nvSpPr>
        <p:spPr>
          <a:xfrm>
            <a:off x="292862" y="380923"/>
            <a:ext cx="11461551" cy="6605310"/>
          </a:xfrm>
          <a:prstGeom prst="rect">
            <a:avLst/>
          </a:prstGeom>
          <a:noFill/>
        </p:spPr>
        <p:txBody>
          <a:bodyPr wrap="square" lIns="193524" tIns="96762" rIns="193524" bIns="96762" rtlCol="0">
            <a:spAutoFit/>
          </a:bodyPr>
          <a:lstStyle/>
          <a:p>
            <a:pPr algn="just">
              <a:lnSpc>
                <a:spcPct val="130000"/>
              </a:lnSpc>
            </a:pP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algn="just">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Chúng tôi luôn ở bên nhau và cần có nhau trên những trang sách.</a:t>
            </a:r>
          </a:p>
          <a:p>
            <a:pPr algn="just">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Các bạn nhỏ hãy gặp chúng tôi hằng ngày nhé!</a:t>
            </a:r>
          </a:p>
        </p:txBody>
      </p:sp>
      <p:pic>
        <p:nvPicPr>
          <p:cNvPr id="22" name="Picture 2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9689" y="668009"/>
            <a:ext cx="593550" cy="465455"/>
          </a:xfrm>
          <a:prstGeom prst="rect">
            <a:avLst/>
          </a:prstGeom>
        </p:spPr>
      </p:pic>
      <p:cxnSp>
        <p:nvCxnSpPr>
          <p:cNvPr id="23" name="Straight Connector 22"/>
          <p:cNvCxnSpPr>
            <a:cxnSpLocks/>
          </p:cNvCxnSpPr>
          <p:nvPr/>
        </p:nvCxnSpPr>
        <p:spPr>
          <a:xfrm>
            <a:off x="702407" y="2475481"/>
            <a:ext cx="6615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500887" y="1771660"/>
            <a:ext cx="109662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图片 16">
            <a:extLst>
              <a:ext uri="{FF2B5EF4-FFF2-40B4-BE49-F238E27FC236}">
                <a16:creationId xmlns:a16="http://schemas.microsoft.com/office/drawing/2014/main" id="{8629ADE9-1832-4128-AB6A-3B079A75F4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59" y="8598935"/>
            <a:ext cx="12213374" cy="531845"/>
          </a:xfrm>
          <a:prstGeom prst="rect">
            <a:avLst/>
          </a:prstGeom>
        </p:spPr>
      </p:pic>
      <p:grpSp>
        <p:nvGrpSpPr>
          <p:cNvPr id="14" name="Group 13">
            <a:extLst>
              <a:ext uri="{FF2B5EF4-FFF2-40B4-BE49-F238E27FC236}">
                <a16:creationId xmlns:a16="http://schemas.microsoft.com/office/drawing/2014/main" id="{0FA6A5E1-1B13-4501-9509-3A3005146D19}"/>
              </a:ext>
            </a:extLst>
          </p:cNvPr>
          <p:cNvGrpSpPr/>
          <p:nvPr/>
        </p:nvGrpSpPr>
        <p:grpSpPr>
          <a:xfrm>
            <a:off x="-10687" y="-30120"/>
            <a:ext cx="12213374" cy="411042"/>
            <a:chOff x="0" y="-127508"/>
            <a:chExt cx="12192000" cy="1361811"/>
          </a:xfrm>
        </p:grpSpPr>
        <p:sp>
          <p:nvSpPr>
            <p:cNvPr id="15" name="Rectangle: Top Corners Rounded 17">
              <a:extLst>
                <a:ext uri="{FF2B5EF4-FFF2-40B4-BE49-F238E27FC236}">
                  <a16:creationId xmlns:a16="http://schemas.microsoft.com/office/drawing/2014/main" id="{093C2115-6B73-4AA2-A903-1D1DDF5CEEF1}"/>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7" name="Rectangle: Top Corners Rounded 18">
              <a:extLst>
                <a:ext uri="{FF2B5EF4-FFF2-40B4-BE49-F238E27FC236}">
                  <a16:creationId xmlns:a16="http://schemas.microsoft.com/office/drawing/2014/main" id="{30BC5F5D-2479-4EDF-84DF-58CAA7E1A84C}"/>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6428530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59041" y="709930"/>
            <a:ext cx="10912313"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muốn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nhắn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nhủ</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điều</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 name="Rounded Rectangle 1"/>
          <p:cNvSpPr/>
          <p:nvPr/>
        </p:nvSpPr>
        <p:spPr>
          <a:xfrm>
            <a:off x="1250509" y="1784182"/>
            <a:ext cx="4642326"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viết</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cái</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ounded Rectangle 10"/>
          <p:cNvSpPr/>
          <p:nvPr/>
        </p:nvSpPr>
        <p:spPr>
          <a:xfrm>
            <a:off x="1189482" y="3187396"/>
            <a:ext cx="4703353"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sách</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ounded Rectangle 11"/>
          <p:cNvSpPr/>
          <p:nvPr/>
        </p:nvSpPr>
        <p:spPr>
          <a:xfrm>
            <a:off x="1119324" y="4572000"/>
            <a:ext cx="5053722"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xếp</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cái</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1041834" y="3413572"/>
            <a:ext cx="774915" cy="7831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Times New Roman" panose="02020603050405020304" pitchFamily="18" charset="0"/>
              <a:cs typeface="Times New Roman" panose="02020603050405020304" pitchFamily="18" charset="0"/>
            </a:endParaRPr>
          </a:p>
        </p:txBody>
      </p:sp>
      <p:pic>
        <p:nvPicPr>
          <p:cNvPr id="10" name="图片 16">
            <a:extLst>
              <a:ext uri="{FF2B5EF4-FFF2-40B4-BE49-F238E27FC236}">
                <a16:creationId xmlns:a16="http://schemas.microsoft.com/office/drawing/2014/main" id="{30B98901-B31B-43AF-929F-EF0D8309F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9" y="8598935"/>
            <a:ext cx="12213374" cy="531845"/>
          </a:xfrm>
          <a:prstGeom prst="rect">
            <a:avLst/>
          </a:prstGeom>
        </p:spPr>
      </p:pic>
      <p:pic>
        <p:nvPicPr>
          <p:cNvPr id="13" name="图片 39">
            <a:extLst>
              <a:ext uri="{FF2B5EF4-FFF2-40B4-BE49-F238E27FC236}">
                <a16:creationId xmlns:a16="http://schemas.microsoft.com/office/drawing/2014/main" id="{51906A89-71F6-40E8-85F1-5C8026E86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59" y="7036300"/>
            <a:ext cx="2631539" cy="2022833"/>
          </a:xfrm>
          <a:prstGeom prst="rect">
            <a:avLst/>
          </a:prstGeom>
        </p:spPr>
      </p:pic>
      <p:grpSp>
        <p:nvGrpSpPr>
          <p:cNvPr id="14" name="Group 13">
            <a:extLst>
              <a:ext uri="{FF2B5EF4-FFF2-40B4-BE49-F238E27FC236}">
                <a16:creationId xmlns:a16="http://schemas.microsoft.com/office/drawing/2014/main" id="{4CFA0099-2CF0-4708-8136-31F2D446641A}"/>
              </a:ext>
            </a:extLst>
          </p:cNvPr>
          <p:cNvGrpSpPr/>
          <p:nvPr/>
        </p:nvGrpSpPr>
        <p:grpSpPr>
          <a:xfrm>
            <a:off x="-10687" y="21044"/>
            <a:ext cx="12213374" cy="452146"/>
            <a:chOff x="0" y="-127508"/>
            <a:chExt cx="12192000" cy="1361811"/>
          </a:xfrm>
        </p:grpSpPr>
        <p:sp>
          <p:nvSpPr>
            <p:cNvPr id="15" name="Rectangle: Top Corners Rounded 17">
              <a:extLst>
                <a:ext uri="{FF2B5EF4-FFF2-40B4-BE49-F238E27FC236}">
                  <a16:creationId xmlns:a16="http://schemas.microsoft.com/office/drawing/2014/main" id="{39B58D28-25A9-4F47-B722-2D6F690A7F8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6" name="Rectangle: Top Corners Rounded 18">
              <a:extLst>
                <a:ext uri="{FF2B5EF4-FFF2-40B4-BE49-F238E27FC236}">
                  <a16:creationId xmlns:a16="http://schemas.microsoft.com/office/drawing/2014/main" id="{893DEB42-1937-4090-80C2-C5B176923721}"/>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3887010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433329" y="427660"/>
            <a:ext cx="3783723" cy="1067600"/>
          </a:xfrm>
          <a:prstGeom prst="rect">
            <a:avLst/>
          </a:prstGeom>
          <a:noFill/>
        </p:spPr>
        <p:txBody>
          <a:bodyPr wrap="square" rtlCol="0">
            <a:spAutoFit/>
          </a:bodyPr>
          <a:lstStyle/>
          <a:p>
            <a:pPr algn="just">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dung</a:t>
            </a:r>
            <a:endParaRPr lang="vi-VN" sz="48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994978" y="1550249"/>
            <a:ext cx="10089931" cy="241019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Hãy</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bè</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4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433328" y="3960440"/>
            <a:ext cx="3783723" cy="1067600"/>
          </a:xfrm>
          <a:prstGeom prst="rect">
            <a:avLst/>
          </a:prstGeom>
          <a:noFill/>
        </p:spPr>
        <p:txBody>
          <a:bodyPr wrap="square" rtlCol="0">
            <a:spAutoFit/>
          </a:bodyPr>
          <a:lstStyle/>
          <a:p>
            <a:pPr algn="just">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609599" y="5339273"/>
            <a:ext cx="10972801" cy="2062716"/>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chậm</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rãi</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lí</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400" b="1" dirty="0">
              <a:solidFill>
                <a:srgbClr val="002060"/>
              </a:solidFill>
              <a:latin typeface="Times New Roman" panose="02020603050405020304" pitchFamily="18" charset="0"/>
              <a:cs typeface="Times New Roman" panose="02020603050405020304" pitchFamily="18" charset="0"/>
            </a:endParaRPr>
          </a:p>
        </p:txBody>
      </p:sp>
      <p:pic>
        <p:nvPicPr>
          <p:cNvPr id="7" name="图片 16">
            <a:extLst>
              <a:ext uri="{FF2B5EF4-FFF2-40B4-BE49-F238E27FC236}">
                <a16:creationId xmlns:a16="http://schemas.microsoft.com/office/drawing/2014/main" id="{F3116E50-B392-4240-BDA4-FBFDCFA9A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 y="8526740"/>
            <a:ext cx="12213374" cy="593158"/>
          </a:xfrm>
          <a:prstGeom prst="rect">
            <a:avLst/>
          </a:prstGeom>
        </p:spPr>
      </p:pic>
      <p:pic>
        <p:nvPicPr>
          <p:cNvPr id="8" name="图片 16">
            <a:extLst>
              <a:ext uri="{FF2B5EF4-FFF2-40B4-BE49-F238E27FC236}">
                <a16:creationId xmlns:a16="http://schemas.microsoft.com/office/drawing/2014/main" id="{7717DB9C-4684-4B19-A1F6-91C804C7C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94" y="25910"/>
            <a:ext cx="12213374" cy="531845"/>
          </a:xfrm>
          <a:prstGeom prst="rect">
            <a:avLst/>
          </a:prstGeom>
        </p:spPr>
      </p:pic>
    </p:spTree>
    <p:extLst>
      <p:ext uri="{BB962C8B-B14F-4D97-AF65-F5344CB8AC3E}">
        <p14:creationId xmlns:p14="http://schemas.microsoft.com/office/powerpoint/2010/main" val="38816625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94749" y="4572000"/>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64" y="6788266"/>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77" y="-1532757"/>
            <a:ext cx="12793262" cy="7966799"/>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613815" y="2171655"/>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055358" y="2189100"/>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7200" b="1" spc="1067"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CN" sz="7200" b="1" spc="1067"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lại</a:t>
            </a:r>
            <a:endParaRPr lang="zh-CN" altLang="en-US" sz="7200" b="1" spc="1067"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99918" y="65348"/>
            <a:ext cx="1469019" cy="1469019"/>
          </a:xfrm>
          <a:prstGeom prst="rect">
            <a:avLst/>
          </a:prstGeom>
        </p:spPr>
      </p:pic>
    </p:spTree>
    <p:extLst>
      <p:ext uri="{BB962C8B-B14F-4D97-AF65-F5344CB8AC3E}">
        <p14:creationId xmlns:p14="http://schemas.microsoft.com/office/powerpoint/2010/main" val="116644120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499734" y="3109978"/>
            <a:ext cx="10692267" cy="1791471"/>
            <a:chOff x="2280870" y="2717180"/>
            <a:chExt cx="4054513" cy="1007702"/>
          </a:xfrm>
        </p:grpSpPr>
        <p:sp>
          <p:nvSpPr>
            <p:cNvPr id="4" name="TextBox 3">
              <a:extLst>
                <a:ext uri="{FF2B5EF4-FFF2-40B4-BE49-F238E27FC236}">
                  <a16:creationId xmlns:a16="http://schemas.microsoft.com/office/drawing/2014/main" id="{72E96B82-CFE8-4E3D-9861-F35AD32A3F47}"/>
                </a:ext>
              </a:extLst>
            </p:cNvPr>
            <p:cNvSpPr txBox="1"/>
            <p:nvPr/>
          </p:nvSpPr>
          <p:spPr>
            <a:xfrm>
              <a:off x="2280870" y="3292072"/>
              <a:ext cx="4054513" cy="432810"/>
            </a:xfrm>
            <a:prstGeom prst="rect">
              <a:avLst/>
            </a:prstGeom>
            <a:noFill/>
          </p:spPr>
          <p:txBody>
            <a:bodyPr wrap="square" rtlCol="0">
              <a:spAutoFit/>
            </a:bodyPr>
            <a:lstStyle/>
            <a:p>
              <a:pPr algn="ctr"/>
              <a:r>
                <a:rPr lang="en-US" sz="4400" b="1" dirty="0">
                  <a:solidFill>
                    <a:srgbClr val="0070C0"/>
                  </a:solidFill>
                  <a:latin typeface="Times New Roman" panose="02020603050405020304" pitchFamily="18" charset="0"/>
                  <a:ea typeface="Arial-Rounded" pitchFamily="34" charset="0"/>
                  <a:cs typeface="Times New Roman" panose="02020603050405020304" pitchFamily="18" charset="0"/>
                </a:rPr>
                <a:t>CHỮ A VÀ NHỮNG NGƯỜI BẠN</a:t>
              </a:r>
            </a:p>
          </p:txBody>
        </p:sp>
        <p:sp>
          <p:nvSpPr>
            <p:cNvPr id="5" name="TextBox 4">
              <a:extLst>
                <a:ext uri="{FF2B5EF4-FFF2-40B4-BE49-F238E27FC236}">
                  <a16:creationId xmlns:a16="http://schemas.microsoft.com/office/drawing/2014/main" id="{47C20E4F-5598-4543-99AA-79D922EC798E}"/>
                </a:ext>
              </a:extLst>
            </p:cNvPr>
            <p:cNvSpPr txBox="1"/>
            <p:nvPr/>
          </p:nvSpPr>
          <p:spPr>
            <a:xfrm>
              <a:off x="2731458" y="2717180"/>
              <a:ext cx="3041009" cy="509094"/>
            </a:xfrm>
            <a:prstGeom prst="rect">
              <a:avLst/>
            </a:prstGeom>
            <a:noFill/>
          </p:spPr>
          <p:txBody>
            <a:bodyPr wrap="square" rtlCol="0">
              <a:spAutoFit/>
            </a:bodyPr>
            <a:lstStyle/>
            <a:p>
              <a:pPr algn="ctr">
                <a:lnSpc>
                  <a:spcPct val="150000"/>
                </a:lnSpc>
              </a:pPr>
              <a:r>
                <a:rPr lang="vi-VN" sz="4000" b="1" dirty="0">
                  <a:solidFill>
                    <a:schemeClr val="accent1">
                      <a:lumMod val="50000"/>
                    </a:schemeClr>
                  </a:solidFill>
                  <a:latin typeface="Times New Roman" panose="02020603050405020304" pitchFamily="18" charset="0"/>
                  <a:cs typeface="Times New Roman" panose="02020603050405020304" pitchFamily="18" charset="0"/>
                </a:rPr>
                <a:t>TIẾT </a:t>
              </a:r>
              <a:r>
                <a:rPr lang="en-US" sz="4000" b="1" dirty="0">
                  <a:solidFill>
                    <a:schemeClr val="accent1">
                      <a:lumMod val="50000"/>
                    </a:schemeClr>
                  </a:solidFill>
                  <a:latin typeface="Times New Roman" panose="02020603050405020304" pitchFamily="18" charset="0"/>
                  <a:cs typeface="Times New Roman" panose="02020603050405020304" pitchFamily="18" charset="0"/>
                </a:rPr>
                <a:t>1+ 2</a:t>
              </a:r>
            </a:p>
          </p:txBody>
        </p:sp>
      </p:grpSp>
      <p:sp>
        <p:nvSpPr>
          <p:cNvPr id="13" name="TextBox 12">
            <a:extLst>
              <a:ext uri="{FF2B5EF4-FFF2-40B4-BE49-F238E27FC236}">
                <a16:creationId xmlns:a16="http://schemas.microsoft.com/office/drawing/2014/main" id="{ED1BA16C-7EA5-48F4-8346-56A3175E0110}"/>
              </a:ext>
            </a:extLst>
          </p:cNvPr>
          <p:cNvSpPr txBox="1"/>
          <p:nvPr/>
        </p:nvSpPr>
        <p:spPr>
          <a:xfrm>
            <a:off x="1082806" y="3750356"/>
            <a:ext cx="1781351"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BÀI 19</a:t>
            </a:r>
          </a:p>
        </p:txBody>
      </p:sp>
      <p:sp>
        <p:nvSpPr>
          <p:cNvPr id="14" name="TextBox 13">
            <a:extLst>
              <a:ext uri="{FF2B5EF4-FFF2-40B4-BE49-F238E27FC236}">
                <a16:creationId xmlns:a16="http://schemas.microsoft.com/office/drawing/2014/main" id="{75E32ADA-523D-4ACC-BA1B-20E677F68055}"/>
              </a:ext>
            </a:extLst>
          </p:cNvPr>
          <p:cNvSpPr txBox="1"/>
          <p:nvPr/>
        </p:nvSpPr>
        <p:spPr>
          <a:xfrm>
            <a:off x="3014383" y="445041"/>
            <a:ext cx="9062455" cy="1077218"/>
          </a:xfrm>
          <a:prstGeom prst="rect">
            <a:avLst/>
          </a:prstGeom>
          <a:noFill/>
        </p:spPr>
        <p:txBody>
          <a:bodyPr wrap="square" rtlCol="0">
            <a:spAutoFit/>
          </a:bodyPr>
          <a:lstStyle/>
          <a:p>
            <a:r>
              <a:rPr lang="en-US" sz="6400" b="1" dirty="0">
                <a:latin typeface="Times New Roman" panose="02020603050405020304" pitchFamily="18" charset="0"/>
                <a:cs typeface="Times New Roman" panose="02020603050405020304" pitchFamily="18" charset="0"/>
              </a:rPr>
              <a:t>NIỀM VUI TUỔI TH</a:t>
            </a:r>
            <a:r>
              <a:rPr lang="vi-VN" sz="6400" b="1" dirty="0">
                <a:latin typeface="Times New Roman" panose="02020603050405020304" pitchFamily="18" charset="0"/>
                <a:cs typeface="Times New Roman" panose="02020603050405020304" pitchFamily="18" charset="0"/>
              </a:rPr>
              <a:t>Ơ</a:t>
            </a:r>
            <a:endParaRPr lang="en-US" sz="64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A41D8BD-8C33-4DC3-B444-A55532F4DDAB}"/>
              </a:ext>
            </a:extLst>
          </p:cNvPr>
          <p:cNvSpPr/>
          <p:nvPr/>
        </p:nvSpPr>
        <p:spPr>
          <a:xfrm>
            <a:off x="8229600" y="8453120"/>
            <a:ext cx="3962400" cy="69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361790D0-0000-4DA4-99EB-0FD846E61921}"/>
              </a:ext>
            </a:extLst>
          </p:cNvPr>
          <p:cNvGrpSpPr/>
          <p:nvPr/>
        </p:nvGrpSpPr>
        <p:grpSpPr>
          <a:xfrm>
            <a:off x="342739" y="35859"/>
            <a:ext cx="1910260" cy="2095264"/>
            <a:chOff x="-2957976" y="-1125796"/>
            <a:chExt cx="2469633" cy="2296731"/>
          </a:xfrm>
          <a:solidFill>
            <a:srgbClr val="FFC000"/>
          </a:solidFill>
        </p:grpSpPr>
        <p:sp>
          <p:nvSpPr>
            <p:cNvPr id="11" name="Oval 10">
              <a:extLst>
                <a:ext uri="{FF2B5EF4-FFF2-40B4-BE49-F238E27FC236}">
                  <a16:creationId xmlns:a16="http://schemas.microsoft.com/office/drawing/2014/main" id="{12356368-FC4A-4830-9BF3-6F07A9D552BA}"/>
                </a:ext>
              </a:extLst>
            </p:cNvPr>
            <p:cNvSpPr/>
            <p:nvPr/>
          </p:nvSpPr>
          <p:spPr>
            <a:xfrm rot="9814622">
              <a:off x="-2957976" y="-1125796"/>
              <a:ext cx="2469633" cy="2296731"/>
            </a:xfrm>
            <a:prstGeom prst="ellipse">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1635E71B-E6BD-46EC-B120-D8B869BF65E4}"/>
                </a:ext>
              </a:extLst>
            </p:cNvPr>
            <p:cNvSpPr/>
            <p:nvPr/>
          </p:nvSpPr>
          <p:spPr>
            <a:xfrm rot="968493">
              <a:off x="-2721155" y="-827037"/>
              <a:ext cx="2069022" cy="1931010"/>
            </a:xfrm>
            <a:prstGeom prst="ellipse">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BF36055A-E0CC-4DFE-870A-3882CBA46499}"/>
                </a:ext>
              </a:extLst>
            </p:cNvPr>
            <p:cNvSpPr/>
            <p:nvPr/>
          </p:nvSpPr>
          <p:spPr>
            <a:xfrm rot="2150288">
              <a:off x="-2540893" y="-528917"/>
              <a:ext cx="1825297" cy="1583730"/>
            </a:xfrm>
            <a:prstGeom prst="ellipse">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C7FAC904-5B0D-4FCF-BEDB-89CD5EB95327}"/>
              </a:ext>
            </a:extLst>
          </p:cNvPr>
          <p:cNvSpPr txBox="1"/>
          <p:nvPr/>
        </p:nvSpPr>
        <p:spPr>
          <a:xfrm>
            <a:off x="555077" y="385907"/>
            <a:ext cx="1485585" cy="1395167"/>
          </a:xfrm>
          <a:prstGeom prst="rect">
            <a:avLst/>
          </a:prstGeom>
          <a:solidFill>
            <a:srgbClr val="FFC000"/>
          </a:solidFill>
          <a:ln>
            <a:solidFill>
              <a:srgbClr val="FFC000"/>
            </a:solidFill>
          </a:ln>
        </p:spPr>
        <p:txBody>
          <a:bodyPr wrap="square" lIns="162473" tIns="81237" rIns="162473" bIns="81237" rtlCol="0">
            <a:spAutoFit/>
          </a:bodyPr>
          <a:lstStyle/>
          <a:p>
            <a:pPr algn="ct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Tuần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11</a:t>
            </a:r>
          </a:p>
        </p:txBody>
      </p:sp>
    </p:spTree>
    <p:extLst>
      <p:ext uri="{BB962C8B-B14F-4D97-AF65-F5344CB8AC3E}">
        <p14:creationId xmlns:p14="http://schemas.microsoft.com/office/powerpoint/2010/main" val="33484868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6D7145-474F-83CE-7B57-EC14AC470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
        <p:nvSpPr>
          <p:cNvPr id="6" name="TextBox 5">
            <a:extLst>
              <a:ext uri="{FF2B5EF4-FFF2-40B4-BE49-F238E27FC236}">
                <a16:creationId xmlns:a16="http://schemas.microsoft.com/office/drawing/2014/main" id="{53E3497F-34CA-456F-8BE3-97D582580082}"/>
              </a:ext>
            </a:extLst>
          </p:cNvPr>
          <p:cNvSpPr txBox="1"/>
          <p:nvPr/>
        </p:nvSpPr>
        <p:spPr>
          <a:xfrm>
            <a:off x="4449937" y="2112621"/>
            <a:ext cx="4948812" cy="830997"/>
          </a:xfrm>
          <a:prstGeom prst="rect">
            <a:avLst/>
          </a:prstGeom>
          <a:noFill/>
        </p:spPr>
        <p:txBody>
          <a:bodyPr wrap="square" rtlCol="0">
            <a:spAutoFit/>
          </a:bodyPr>
          <a:lstStyle/>
          <a:p>
            <a:pPr algn="ctr" defTabSz="685767">
              <a:defRPr/>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0CC8DCC0-F15B-4FA6-9CF4-F3B1E046A468}"/>
              </a:ext>
            </a:extLst>
          </p:cNvPr>
          <p:cNvSpPr txBox="1"/>
          <p:nvPr/>
        </p:nvSpPr>
        <p:spPr>
          <a:xfrm>
            <a:off x="2743743" y="4933127"/>
            <a:ext cx="8705625" cy="905056"/>
          </a:xfrm>
          <a:prstGeom prst="rect">
            <a:avLst/>
          </a:prstGeom>
          <a:noFill/>
        </p:spPr>
        <p:txBody>
          <a:bodyPr wrap="square" rtlCol="0">
            <a:spAutoFit/>
          </a:bodyPr>
          <a:lstStyle/>
          <a:p>
            <a:pPr defTabSz="685767">
              <a:lnSpc>
                <a:spcPct val="150000"/>
              </a:lnSpc>
              <a:defRPr/>
            </a:pP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hiện được giọng đọc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toàn</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4621954D-8D43-429C-A422-DA5138827986}"/>
              </a:ext>
            </a:extLst>
          </p:cNvPr>
          <p:cNvSpPr txBox="1"/>
          <p:nvPr/>
        </p:nvSpPr>
        <p:spPr>
          <a:xfrm>
            <a:off x="2743743" y="3123015"/>
            <a:ext cx="6318631" cy="905056"/>
          </a:xfrm>
          <a:prstGeom prst="rect">
            <a:avLst/>
          </a:prstGeom>
          <a:noFill/>
        </p:spPr>
        <p:txBody>
          <a:bodyPr wrap="square" rtlCol="0">
            <a:spAutoFit/>
          </a:bodyPr>
          <a:lstStyle/>
          <a:p>
            <a:pPr defTabSz="685767">
              <a:lnSpc>
                <a:spcPct val="150000"/>
              </a:lnSpc>
              <a:defRPr/>
            </a:pP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đúng, to, rõ ràng.</a:t>
            </a:r>
          </a:p>
        </p:txBody>
      </p:sp>
      <p:sp>
        <p:nvSpPr>
          <p:cNvPr id="9" name="TextBox 8">
            <a:extLst>
              <a:ext uri="{FF2B5EF4-FFF2-40B4-BE49-F238E27FC236}">
                <a16:creationId xmlns:a16="http://schemas.microsoft.com/office/drawing/2014/main" id="{BE206706-59F8-4258-A172-CBEBFAA332C5}"/>
              </a:ext>
            </a:extLst>
          </p:cNvPr>
          <p:cNvSpPr txBox="1"/>
          <p:nvPr/>
        </p:nvSpPr>
        <p:spPr>
          <a:xfrm>
            <a:off x="2217375" y="4028071"/>
            <a:ext cx="7109656" cy="905056"/>
          </a:xfrm>
          <a:prstGeom prst="rect">
            <a:avLst/>
          </a:prstGeom>
          <a:noFill/>
        </p:spPr>
        <p:txBody>
          <a:bodyPr wrap="square" rtlCol="0">
            <a:spAutoFit/>
          </a:bodyPr>
          <a:lstStyle/>
          <a:p>
            <a:pPr algn="ctr" defTabSz="685767">
              <a:lnSpc>
                <a:spcPct val="150000"/>
              </a:lnSpc>
              <a:defRPr/>
            </a:pP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35402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1599" y="515604"/>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69892" y="1029067"/>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39723" y="111084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68952" y="432883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pic>
        <p:nvPicPr>
          <p:cNvPr id="10" name="图片 16">
            <a:extLst>
              <a:ext uri="{FF2B5EF4-FFF2-40B4-BE49-F238E27FC236}">
                <a16:creationId xmlns:a16="http://schemas.microsoft.com/office/drawing/2014/main" id="{B37EFA62-713E-4D11-8723-AEB338F89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0" y="8503825"/>
            <a:ext cx="12213374" cy="616335"/>
          </a:xfrm>
          <a:prstGeom prst="rect">
            <a:avLst/>
          </a:prstGeom>
        </p:spPr>
      </p:pic>
    </p:spTree>
    <p:extLst>
      <p:ext uri="{BB962C8B-B14F-4D97-AF65-F5344CB8AC3E}">
        <p14:creationId xmlns:p14="http://schemas.microsoft.com/office/powerpoint/2010/main" val="327710753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3989" y="2525236"/>
            <a:ext cx="9244013" cy="3657321"/>
          </a:xfrm>
          <a:prstGeom prst="rect">
            <a:avLst/>
          </a:prstGeom>
        </p:spPr>
      </p:pic>
      <p:sp>
        <p:nvSpPr>
          <p:cNvPr id="5" name="Rectangle 33"/>
          <p:cNvSpPr/>
          <p:nvPr/>
        </p:nvSpPr>
        <p:spPr>
          <a:xfrm>
            <a:off x="3698169" y="2756614"/>
            <a:ext cx="6271269" cy="707886"/>
          </a:xfrm>
          <a:prstGeom prst="rect">
            <a:avLst/>
          </a:prstGeom>
        </p:spPr>
        <p:txBody>
          <a:bodyPr wrap="none">
            <a:spAutoFit/>
          </a:bodyPr>
          <a:lstStyle/>
          <a:p>
            <a:r>
              <a:rPr lang="en-US" altLang="zh-CN" sz="4000" b="1" dirty="0" err="1">
                <a:solidFill>
                  <a:srgbClr val="FF0000"/>
                </a:solidFill>
                <a:latin typeface="Times New Roman" panose="02020603050405020304" pitchFamily="18" charset="0"/>
                <a:cs typeface="Times New Roman" panose="02020603050405020304" pitchFamily="18" charset="0"/>
                <a:sym typeface="+mn-lt"/>
              </a:rPr>
              <a:t>Luyện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tập</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theo</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văn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bản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đọc</a:t>
            </a:r>
            <a:endParaRPr lang="en-US" sz="40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5="http://schemas.microsoft.com/office/powerpoint/2012/main">
    <mc:Choice Requires="p15">
      <p:transition advTm="3000">
        <p15:prstTrans prst="peelOff"/>
      </p:transition>
    </mc:Choice>
    <mc:Fallback xmlns="">
      <p:transition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 y="8901917"/>
            <a:ext cx="12213374" cy="617772"/>
          </a:xfrm>
          <a:prstGeom prst="rect">
            <a:avLst/>
          </a:prstGeom>
        </p:spPr>
      </p:pic>
      <p:sp>
        <p:nvSpPr>
          <p:cNvPr id="39" name="TextBox 38"/>
          <p:cNvSpPr txBox="1"/>
          <p:nvPr/>
        </p:nvSpPr>
        <p:spPr>
          <a:xfrm>
            <a:off x="759224" y="1043406"/>
            <a:ext cx="11271412"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Nói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tiếp</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lời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của</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đê</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65087" b="70238" l="53133" r="55485"/>
                    </a14:imgEffect>
                  </a14:imgLayer>
                </a14:imgProps>
              </a:ext>
            </a:extLst>
          </a:blip>
          <a:srcRect l="52839" t="64443" r="44221" b="29118"/>
          <a:stretch/>
        </p:blipFill>
        <p:spPr>
          <a:xfrm>
            <a:off x="-27503" y="785735"/>
            <a:ext cx="927502" cy="1069187"/>
          </a:xfrm>
          <a:prstGeom prst="rect">
            <a:avLst/>
          </a:prstGeom>
        </p:spPr>
      </p:pic>
      <p:sp>
        <p:nvSpPr>
          <p:cNvPr id="55" name="TextBox 54"/>
          <p:cNvSpPr txBox="1"/>
          <p:nvPr/>
        </p:nvSpPr>
        <p:spPr>
          <a:xfrm>
            <a:off x="221097" y="2094472"/>
            <a:ext cx="11038574" cy="1446550"/>
          </a:xfrm>
          <a:prstGeom prst="rect">
            <a:avLst/>
          </a:prstGeom>
          <a:noFill/>
        </p:spPr>
        <p:txBody>
          <a:bodyPr wrap="square" rtlCol="0">
            <a:spAutoFit/>
          </a:bodyPr>
          <a:lstStyle/>
          <a:p>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Nhờ</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có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chúng</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đã</a:t>
            </a:r>
            <a:endParaRPr lang="en-US" sz="4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6" name="TextBox 55"/>
          <p:cNvSpPr txBox="1"/>
          <p:nvPr/>
        </p:nvSpPr>
        <p:spPr>
          <a:xfrm>
            <a:off x="889702" y="2819796"/>
            <a:ext cx="11130637" cy="1323439"/>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làm</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nên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những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cuốn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sách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146" name="Picture 2" descr="https://i.pinimg.com/564x/74/66/49/746649eb088b4c21a7feacf044bf6d3e.jpg"/>
          <p:cNvPicPr>
            <a:picLocks noChangeAspect="1" noChangeArrowheads="1"/>
          </p:cNvPicPr>
          <p:nvPr/>
        </p:nvPicPr>
        <p:blipFill>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9474041" y="6148272"/>
            <a:ext cx="2957285" cy="295728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BB79EB6D-76C5-4690-AD14-828E2D8AA3E2}"/>
              </a:ext>
            </a:extLst>
          </p:cNvPr>
          <p:cNvGrpSpPr/>
          <p:nvPr/>
        </p:nvGrpSpPr>
        <p:grpSpPr>
          <a:xfrm>
            <a:off x="-10687" y="1"/>
            <a:ext cx="12213374" cy="601807"/>
            <a:chOff x="0" y="-127508"/>
            <a:chExt cx="12192000" cy="1361811"/>
          </a:xfrm>
        </p:grpSpPr>
        <p:sp>
          <p:nvSpPr>
            <p:cNvPr id="20" name="Rectangle: Top Corners Rounded 17">
              <a:extLst>
                <a:ext uri="{FF2B5EF4-FFF2-40B4-BE49-F238E27FC236}">
                  <a16:creationId xmlns:a16="http://schemas.microsoft.com/office/drawing/2014/main" id="{4C2B19BD-6692-420C-B23C-A1DD9B0CEED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21" name="Rectangle: Top Corners Rounded 18">
              <a:extLst>
                <a:ext uri="{FF2B5EF4-FFF2-40B4-BE49-F238E27FC236}">
                  <a16:creationId xmlns:a16="http://schemas.microsoft.com/office/drawing/2014/main" id="{625D3055-BC19-4DDD-8995-9A9BEE68CC04}"/>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8EDD0554-2637-4AA3-A93C-3A0A58979E77}"/>
              </a:ext>
            </a:extLst>
          </p:cNvPr>
          <p:cNvSpPr txBox="1"/>
          <p:nvPr/>
        </p:nvSpPr>
        <p:spPr>
          <a:xfrm>
            <a:off x="759224" y="2802850"/>
            <a:ext cx="1997554" cy="707886"/>
          </a:xfrm>
          <a:prstGeom prst="rect">
            <a:avLst/>
          </a:prstGeom>
          <a:noFill/>
        </p:spPr>
        <p:txBody>
          <a:bodyPr wrap="square" rtlCol="0">
            <a:spAutoFit/>
          </a:bodyPr>
          <a:lstStyle/>
          <a:p>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19018774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433" fill="hold" nodeType="withEffect">
                                  <p:stCondLst>
                                    <p:cond delay="0"/>
                                  </p:stCondLst>
                                  <p:childTnLst>
                                    <p:animRot by="120000">
                                      <p:cBhvr>
                                        <p:cTn id="6" dur="265" fill="hold">
                                          <p:stCondLst>
                                            <p:cond delay="0"/>
                                          </p:stCondLst>
                                        </p:cTn>
                                        <p:tgtEl>
                                          <p:spTgt spid="17"/>
                                        </p:tgtEl>
                                        <p:attrNameLst>
                                          <p:attrName>r</p:attrName>
                                        </p:attrNameLst>
                                      </p:cBhvr>
                                    </p:animRot>
                                    <p:animRot by="-240000">
                                      <p:cBhvr>
                                        <p:cTn id="7" dur="530" fill="hold">
                                          <p:stCondLst>
                                            <p:cond delay="530"/>
                                          </p:stCondLst>
                                        </p:cTn>
                                        <p:tgtEl>
                                          <p:spTgt spid="17"/>
                                        </p:tgtEl>
                                        <p:attrNameLst>
                                          <p:attrName>r</p:attrName>
                                        </p:attrNameLst>
                                      </p:cBhvr>
                                    </p:animRot>
                                    <p:animRot by="240000">
                                      <p:cBhvr>
                                        <p:cTn id="8" dur="530" fill="hold">
                                          <p:stCondLst>
                                            <p:cond delay="1060"/>
                                          </p:stCondLst>
                                        </p:cTn>
                                        <p:tgtEl>
                                          <p:spTgt spid="17"/>
                                        </p:tgtEl>
                                        <p:attrNameLst>
                                          <p:attrName>r</p:attrName>
                                        </p:attrNameLst>
                                      </p:cBhvr>
                                    </p:animRot>
                                    <p:animRot by="-240000">
                                      <p:cBhvr>
                                        <p:cTn id="9" dur="530" fill="hold">
                                          <p:stCondLst>
                                            <p:cond delay="1591"/>
                                          </p:stCondLst>
                                        </p:cTn>
                                        <p:tgtEl>
                                          <p:spTgt spid="17"/>
                                        </p:tgtEl>
                                        <p:attrNameLst>
                                          <p:attrName>r</p:attrName>
                                        </p:attrNameLst>
                                      </p:cBhvr>
                                    </p:animRot>
                                    <p:animRot by="120000">
                                      <p:cBhvr>
                                        <p:cTn id="10" dur="530" fill="hold">
                                          <p:stCondLst>
                                            <p:cond delay="2121"/>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50"/>
                                        <p:tgtEl>
                                          <p:spTgt spid="55"/>
                                        </p:tgtEl>
                                      </p:cBhvr>
                                    </p:animEffect>
                                    <p:anim calcmode="lin" valueType="num">
                                      <p:cBhvr>
                                        <p:cTn id="16" dur="250" fill="hold"/>
                                        <p:tgtEl>
                                          <p:spTgt spid="55"/>
                                        </p:tgtEl>
                                        <p:attrNameLst>
                                          <p:attrName>ppt_x</p:attrName>
                                        </p:attrNameLst>
                                      </p:cBhvr>
                                      <p:tavLst>
                                        <p:tav tm="0">
                                          <p:val>
                                            <p:strVal val="#ppt_x"/>
                                          </p:val>
                                        </p:tav>
                                        <p:tav tm="100000">
                                          <p:val>
                                            <p:strVal val="#ppt_x"/>
                                          </p:val>
                                        </p:tav>
                                      </p:tavLst>
                                    </p:anim>
                                    <p:anim calcmode="lin" valueType="num">
                                      <p:cBhvr>
                                        <p:cTn id="17" dur="250" fill="hold"/>
                                        <p:tgtEl>
                                          <p:spTgt spid="55"/>
                                        </p:tgtEl>
                                        <p:attrNameLst>
                                          <p:attrName>ppt_y</p:attrName>
                                        </p:attrNameLst>
                                      </p:cBhvr>
                                      <p:tavLst>
                                        <p:tav tm="0">
                                          <p:val>
                                            <p:strVal val="#ppt_y-.1"/>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10"/>
                                        <p:tgtEl>
                                          <p:spTgt spid="16"/>
                                        </p:tgtEl>
                                      </p:cBhvr>
                                    </p:animEffect>
                                    <p:set>
                                      <p:cBhvr>
                                        <p:cTn id="25" dur="1" fill="hold">
                                          <p:stCondLst>
                                            <p:cond delay="9"/>
                                          </p:stCondLst>
                                        </p:cTn>
                                        <p:tgtEl>
                                          <p:spTgt spid="16"/>
                                        </p:tgtEl>
                                        <p:attrNameLst>
                                          <p:attrName>style.visibility</p:attrName>
                                        </p:attrNameLst>
                                      </p:cBhvr>
                                      <p:to>
                                        <p:strVal val="hidden"/>
                                      </p:to>
                                    </p:set>
                                  </p:childTnLst>
                                </p:cTn>
                              </p:par>
                              <p:par>
                                <p:cTn id="26" presetID="47"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anim calcmode="lin" valueType="num">
                                      <p:cBhvr>
                                        <p:cTn id="29" dur="500" fill="hold"/>
                                        <p:tgtEl>
                                          <p:spTgt spid="56"/>
                                        </p:tgtEl>
                                        <p:attrNameLst>
                                          <p:attrName>ppt_x</p:attrName>
                                        </p:attrNameLst>
                                      </p:cBhvr>
                                      <p:tavLst>
                                        <p:tav tm="0">
                                          <p:val>
                                            <p:strVal val="#ppt_x"/>
                                          </p:val>
                                        </p:tav>
                                        <p:tav tm="100000">
                                          <p:val>
                                            <p:strVal val="#ppt_x"/>
                                          </p:val>
                                        </p:tav>
                                      </p:tavLst>
                                    </p:anim>
                                    <p:anim calcmode="lin" valueType="num">
                                      <p:cBhvr>
                                        <p:cTn id="30"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16" grpId="0"/>
      <p:bldP spid="1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1" cy="914337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697" y="6379328"/>
            <a:ext cx="4715303" cy="2764672"/>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23" y="5797297"/>
            <a:ext cx="4035459" cy="3346703"/>
          </a:xfrm>
          <a:prstGeom prst="rect">
            <a:avLst/>
          </a:prstGeom>
        </p:spPr>
      </p:pic>
      <p:sp>
        <p:nvSpPr>
          <p:cNvPr id="10" name="TextBox 9"/>
          <p:cNvSpPr txBox="1"/>
          <p:nvPr/>
        </p:nvSpPr>
        <p:spPr>
          <a:xfrm>
            <a:off x="279158" y="1171930"/>
            <a:ext cx="108751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nào</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dưới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đây</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chỉ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xúc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p:cNvSpPr txBox="1"/>
          <p:nvPr/>
        </p:nvSpPr>
        <p:spPr>
          <a:xfrm>
            <a:off x="516559" y="2732670"/>
            <a:ext cx="2507325"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sướng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4446180" y="2716923"/>
            <a:ext cx="2749019"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ngạc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nhiên</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8658483" y="2696812"/>
            <a:ext cx="2208960"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nổi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tiếng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751ACB42-EE55-4E19-A3BA-ABCD2E0141C2}"/>
              </a:ext>
            </a:extLst>
          </p:cNvPr>
          <p:cNvCxnSpPr/>
          <p:nvPr/>
        </p:nvCxnSpPr>
        <p:spPr>
          <a:xfrm>
            <a:off x="751619" y="3510056"/>
            <a:ext cx="18907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8AC607-41AD-434E-BA08-D510BD171CED}"/>
              </a:ext>
            </a:extLst>
          </p:cNvPr>
          <p:cNvCxnSpPr/>
          <p:nvPr/>
        </p:nvCxnSpPr>
        <p:spPr>
          <a:xfrm>
            <a:off x="4695968" y="3476628"/>
            <a:ext cx="2079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28"/>
            <a:ext cx="12192000" cy="9144000"/>
          </a:xfrm>
          <a:prstGeom prst="rect">
            <a:avLst/>
          </a:prstGeom>
        </p:spPr>
      </p:pic>
      <p:sp>
        <p:nvSpPr>
          <p:cNvPr id="20" name="文本框 22">
            <a:extLst>
              <a:ext uri="{FF2B5EF4-FFF2-40B4-BE49-F238E27FC236}">
                <a16:creationId xmlns:a16="http://schemas.microsoft.com/office/drawing/2014/main" id="{8E852256-A333-49D6-ADCD-2215C66790B1}"/>
              </a:ext>
            </a:extLst>
          </p:cNvPr>
          <p:cNvSpPr txBox="1"/>
          <p:nvPr/>
        </p:nvSpPr>
        <p:spPr>
          <a:xfrm>
            <a:off x="2766912" y="283024"/>
            <a:ext cx="6964831" cy="1231107"/>
          </a:xfrm>
          <a:prstGeom prst="rect">
            <a:avLst/>
          </a:prstGeom>
          <a:noFill/>
        </p:spPr>
        <p:txBody>
          <a:bodyPr wrap="square" lIns="121917" tIns="60958" rIns="121917" bIns="60958" rtlCol="0">
            <a:spAutoFit/>
          </a:bodyPr>
          <a:lstStyle/>
          <a:p>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Yêu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cần</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đạt</a:t>
            </a:r>
            <a:endParaRPr lang="zh-CN" altLang="en-US" sz="7200" dirty="0">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22" name="Picture 21" descr="A picture containing toy, doll, clock, drawing&#10;&#10;Description automatically generated">
            <a:extLst>
              <a:ext uri="{FF2B5EF4-FFF2-40B4-BE49-F238E27FC236}">
                <a16:creationId xmlns:a16="http://schemas.microsoft.com/office/drawing/2014/main" id="{EE450A0D-CEC3-4764-809D-6E89BC327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83628"/>
            <a:ext cx="3366316" cy="3241244"/>
          </a:xfrm>
          <a:prstGeom prst="rect">
            <a:avLst/>
          </a:prstGeom>
        </p:spPr>
      </p:pic>
      <p:grpSp>
        <p:nvGrpSpPr>
          <p:cNvPr id="23" name="Group 22"/>
          <p:cNvGrpSpPr/>
          <p:nvPr/>
        </p:nvGrpSpPr>
        <p:grpSpPr>
          <a:xfrm>
            <a:off x="273426" y="1875690"/>
            <a:ext cx="11172346" cy="1474839"/>
            <a:chOff x="3288927" y="2053218"/>
            <a:chExt cx="8379259" cy="1106129"/>
          </a:xfrm>
        </p:grpSpPr>
        <p:grpSp>
          <p:nvGrpSpPr>
            <p:cNvPr id="24" name="Group 23"/>
            <p:cNvGrpSpPr/>
            <p:nvPr/>
          </p:nvGrpSpPr>
          <p:grpSpPr>
            <a:xfrm>
              <a:off x="3288927" y="2053218"/>
              <a:ext cx="8379259" cy="1106129"/>
              <a:chOff x="4129586" y="2045846"/>
              <a:chExt cx="6885557" cy="1106129"/>
            </a:xfrm>
          </p:grpSpPr>
          <p:sp>
            <p:nvSpPr>
              <p:cNvPr id="26" name="Rounded Rectangle 25"/>
              <p:cNvSpPr/>
              <p:nvPr/>
            </p:nvSpPr>
            <p:spPr>
              <a:xfrm>
                <a:off x="4865066" y="2045846"/>
                <a:ext cx="6150077" cy="110612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4129586" y="2363428"/>
                <a:ext cx="735480" cy="435077"/>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grpSp>
        <p:sp>
          <p:nvSpPr>
            <p:cNvPr id="25" name="TextBox 24"/>
            <p:cNvSpPr txBox="1"/>
            <p:nvPr/>
          </p:nvSpPr>
          <p:spPr>
            <a:xfrm>
              <a:off x="4417239" y="2165225"/>
              <a:ext cx="6710519"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8" name="Group 27"/>
          <p:cNvGrpSpPr/>
          <p:nvPr/>
        </p:nvGrpSpPr>
        <p:grpSpPr>
          <a:xfrm>
            <a:off x="273426" y="3834580"/>
            <a:ext cx="11172346" cy="1474839"/>
            <a:chOff x="3288927" y="2027901"/>
            <a:chExt cx="8379259" cy="1106129"/>
          </a:xfrm>
        </p:grpSpPr>
        <p:grpSp>
          <p:nvGrpSpPr>
            <p:cNvPr id="29" name="Group 28"/>
            <p:cNvGrpSpPr/>
            <p:nvPr/>
          </p:nvGrpSpPr>
          <p:grpSpPr>
            <a:xfrm>
              <a:off x="3288927" y="2027901"/>
              <a:ext cx="8379259" cy="1106129"/>
              <a:chOff x="4129586" y="2020529"/>
              <a:chExt cx="6885557" cy="1106129"/>
            </a:xfrm>
          </p:grpSpPr>
          <p:sp>
            <p:nvSpPr>
              <p:cNvPr id="31" name="Rounded Rectangle 30"/>
              <p:cNvSpPr/>
              <p:nvPr/>
            </p:nvSpPr>
            <p:spPr>
              <a:xfrm>
                <a:off x="4865066" y="2020529"/>
                <a:ext cx="6150077" cy="1106129"/>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4129586" y="2363428"/>
                <a:ext cx="735480" cy="435077"/>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2</a:t>
                </a:r>
              </a:p>
            </p:txBody>
          </p:sp>
        </p:grpSp>
        <p:sp>
          <p:nvSpPr>
            <p:cNvPr id="30" name="TextBox 29"/>
            <p:cNvSpPr txBox="1"/>
            <p:nvPr/>
          </p:nvSpPr>
          <p:spPr>
            <a:xfrm>
              <a:off x="4493769" y="2137489"/>
              <a:ext cx="7093978"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cxnSp>
        <p:nvCxnSpPr>
          <p:cNvPr id="33" name="Straight Connector 32"/>
          <p:cNvCxnSpPr/>
          <p:nvPr/>
        </p:nvCxnSpPr>
        <p:spPr>
          <a:xfrm>
            <a:off x="853480" y="4802681"/>
            <a:ext cx="122051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1957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05681" y="837551"/>
            <a:ext cx="4820390" cy="779614"/>
          </a:xfrm>
          <a:prstGeom prst="rect">
            <a:avLst/>
          </a:prstGeom>
          <a:noFill/>
        </p:spPr>
        <p:txBody>
          <a:bodyPr wrap="square" lIns="162473" tIns="81237" rIns="162473" bIns="81237"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DẶN DÒ</a:t>
            </a:r>
          </a:p>
        </p:txBody>
      </p:sp>
      <p:sp>
        <p:nvSpPr>
          <p:cNvPr id="2" name="AutoShape 2" descr="Album - Ảnh Chim Hoạt Hình - Free Transparent PNG Clipart Images Download"/>
          <p:cNvSpPr>
            <a:spLocks noChangeAspect="1" noChangeArrowheads="1"/>
          </p:cNvSpPr>
          <p:nvPr/>
        </p:nvSpPr>
        <p:spPr bwMode="auto">
          <a:xfrm>
            <a:off x="-1774034" y="298184"/>
            <a:ext cx="305335" cy="3053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4000">
              <a:latin typeface="Times New Roman" panose="02020603050405020304" pitchFamily="18" charset="0"/>
              <a:cs typeface="Times New Roman" panose="02020603050405020304" pitchFamily="18" charset="0"/>
            </a:endParaRPr>
          </a:p>
        </p:txBody>
      </p:sp>
      <p:pic>
        <p:nvPicPr>
          <p:cNvPr id="4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10687" y="8375975"/>
            <a:ext cx="12213374" cy="746021"/>
          </a:xfrm>
          <a:prstGeom prst="rect">
            <a:avLst/>
          </a:prstGeom>
        </p:spPr>
      </p:pic>
      <p:grpSp>
        <p:nvGrpSpPr>
          <p:cNvPr id="46" name="Group 45">
            <a:extLst>
              <a:ext uri="{FF2B5EF4-FFF2-40B4-BE49-F238E27FC236}">
                <a16:creationId xmlns:a16="http://schemas.microsoft.com/office/drawing/2014/main" id="{7A807A5E-B68A-410C-AB0D-1D86BD6E42C7}"/>
              </a:ext>
            </a:extLst>
          </p:cNvPr>
          <p:cNvGrpSpPr/>
          <p:nvPr/>
        </p:nvGrpSpPr>
        <p:grpSpPr>
          <a:xfrm>
            <a:off x="-10687" y="1"/>
            <a:ext cx="12213374" cy="491068"/>
            <a:chOff x="0" y="-127508"/>
            <a:chExt cx="12192000" cy="1361811"/>
          </a:xfrm>
        </p:grpSpPr>
        <p:sp>
          <p:nvSpPr>
            <p:cNvPr id="4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4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gr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679" b="98172" l="0" r="94889">
                        <a14:foregroundMark x1="21444" y1="12063" x2="69222" y2="10235"/>
                        <a14:foregroundMark x1="19000" y1="9504" x2="14111" y2="23185"/>
                        <a14:foregroundMark x1="70222" y1="93786" x2="88444" y2="92637"/>
                        <a14:foregroundMark x1="27889" y1="90757" x2="46556" y2="93525"/>
                      </a14:backgroundRemoval>
                    </a14:imgEffect>
                  </a14:imgLayer>
                </a14:imgProps>
              </a:ext>
              <a:ext uri="{28A0092B-C50C-407E-A947-70E740481C1C}">
                <a14:useLocalDpi xmlns:a14="http://schemas.microsoft.com/office/drawing/2010/main" val="0"/>
              </a:ext>
            </a:extLst>
          </a:blip>
          <a:stretch>
            <a:fillRect/>
          </a:stretch>
        </p:blipFill>
        <p:spPr>
          <a:xfrm>
            <a:off x="9628861" y="4829950"/>
            <a:ext cx="2027490" cy="4314050"/>
          </a:xfrm>
          <a:prstGeom prst="rect">
            <a:avLst/>
          </a:prstGeom>
        </p:spPr>
      </p:pic>
      <p:sp>
        <p:nvSpPr>
          <p:cNvPr id="15" name="TextBox 14">
            <a:extLst>
              <a:ext uri="{FF2B5EF4-FFF2-40B4-BE49-F238E27FC236}">
                <a16:creationId xmlns:a16="http://schemas.microsoft.com/office/drawing/2014/main" id="{434297DE-FF56-44AC-B87A-8C9EAB791C51}"/>
              </a:ext>
            </a:extLst>
          </p:cNvPr>
          <p:cNvSpPr txBox="1"/>
          <p:nvPr/>
        </p:nvSpPr>
        <p:spPr>
          <a:xfrm>
            <a:off x="195313" y="2233307"/>
            <a:ext cx="11459649" cy="2557473"/>
          </a:xfrm>
          <a:prstGeom prst="rect">
            <a:avLst/>
          </a:prstGeom>
          <a:noFill/>
        </p:spPr>
        <p:txBody>
          <a:bodyPr wrap="square" lIns="162473" tIns="81237" rIns="162473" bIns="81237" rtlCol="0">
            <a:spAutoFit/>
          </a:bodyPr>
          <a:lstStyle/>
          <a:p>
            <a:pPr>
              <a:lnSpc>
                <a:spcPct val="150000"/>
              </a:lnSpc>
            </a:pP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Hôm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nay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pPr>
              <a:lnSpc>
                <a:spcPct val="150000"/>
              </a:lnSpc>
            </a:pP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Ở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lần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vở</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Việt</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19.</a:t>
            </a:r>
          </a:p>
        </p:txBody>
      </p:sp>
    </p:spTree>
    <p:extLst>
      <p:ext uri="{BB962C8B-B14F-4D97-AF65-F5344CB8AC3E}">
        <p14:creationId xmlns:p14="http://schemas.microsoft.com/office/powerpoint/2010/main" val="80803395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029881" y="5136886"/>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3797"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029884" y="6277272"/>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4343" y="3793230"/>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0260" y="393946"/>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77433" y="5436709"/>
            <a:ext cx="15915273" cy="3714940"/>
          </a:xfrm>
          <a:prstGeom prst="rect">
            <a:avLst/>
          </a:prstGeom>
        </p:spPr>
      </p:pic>
      <p:sp>
        <p:nvSpPr>
          <p:cNvPr id="18" name="TextBox 17"/>
          <p:cNvSpPr txBox="1"/>
          <p:nvPr/>
        </p:nvSpPr>
        <p:spPr>
          <a:xfrm>
            <a:off x="1625183" y="2861994"/>
            <a:ext cx="10177528" cy="1828386"/>
          </a:xfrm>
          <a:prstGeom prst="rect">
            <a:avLst/>
          </a:prstGeom>
          <a:noFill/>
        </p:spPr>
        <p:txBody>
          <a:bodyPr wrap="square" rtlCol="0">
            <a:spAutoFit/>
          </a:bodyPr>
          <a:lstStyle/>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Tạm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biệt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hẹn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gặp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lại</a:t>
            </a:r>
            <a:r>
              <a:rPr lang="en-US" sz="4000" b="1"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con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sau</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074" y="1740002"/>
            <a:ext cx="12057926" cy="748836"/>
          </a:xfrm>
          <a:prstGeom prst="rect">
            <a:avLst/>
          </a:prstGeom>
          <a:noFill/>
        </p:spPr>
        <p:txBody>
          <a:bodyPr wrap="square" lIns="162473" tIns="81237" rIns="162473" bIns="81237" rtlCol="0">
            <a:spAutoFit/>
          </a:bodyPr>
          <a:lstStyle/>
          <a:p>
            <a:r>
              <a:rPr lang="en-US" sz="3800" b="1" dirty="0">
                <a:latin typeface="Times New Roman" panose="02020603050405020304" pitchFamily="18" charset="0"/>
                <a:ea typeface="Arial-Rounded" panose="020B0500000000000000" pitchFamily="34" charset="0"/>
                <a:cs typeface="Times New Roman" panose="02020603050405020304" pitchFamily="18" charset="0"/>
              </a:rPr>
              <a:t>Qua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bài</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tranh</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minh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họa</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đoán</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nội</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bài</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đọc</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6" name="Group 5"/>
          <p:cNvGrpSpPr/>
          <p:nvPr/>
        </p:nvGrpSpPr>
        <p:grpSpPr>
          <a:xfrm>
            <a:off x="147950" y="592515"/>
            <a:ext cx="1716709"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2800" dirty="0">
                  <a:solidFill>
                    <a:srgbClr val="0070C0"/>
                  </a:solidFill>
                  <a:latin typeface="Times New Roman" panose="02020603050405020304" pitchFamily="18" charset="0"/>
                  <a:cs typeface="Times New Roman" panose="02020603050405020304" pitchFamily="18" charset="0"/>
                </a:rPr>
                <a:t>ĐỌC</a:t>
              </a:r>
            </a:p>
          </p:txBody>
        </p:sp>
      </p:gr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50253" b="57367" l="20008" r="26232"/>
                    </a14:imgEffect>
                  </a14:imgLayer>
                </a14:imgProps>
              </a:ext>
            </a:extLst>
          </a:blip>
          <a:srcRect l="19230" t="49364" r="72990" b="41744"/>
          <a:stretch/>
        </p:blipFill>
        <p:spPr>
          <a:xfrm>
            <a:off x="1755608" y="624578"/>
            <a:ext cx="1417898" cy="992954"/>
          </a:xfrm>
          <a:prstGeom prst="rect">
            <a:avLst/>
          </a:prstGeom>
        </p:spPr>
      </p:pic>
      <p:grpSp>
        <p:nvGrpSpPr>
          <p:cNvPr id="19" name="Group 18">
            <a:extLst>
              <a:ext uri="{FF2B5EF4-FFF2-40B4-BE49-F238E27FC236}">
                <a16:creationId xmlns:a16="http://schemas.microsoft.com/office/drawing/2014/main" id="{7A807A5E-B68A-410C-AB0D-1D86BD6E42C7}"/>
              </a:ext>
            </a:extLst>
          </p:cNvPr>
          <p:cNvGrpSpPr/>
          <p:nvPr/>
        </p:nvGrpSpPr>
        <p:grpSpPr>
          <a:xfrm>
            <a:off x="-10687" y="-19492"/>
            <a:ext cx="12213374" cy="497361"/>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grpSp>
      <p:pic>
        <p:nvPicPr>
          <p:cNvPr id="4098"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300000"/>
                    </a14:imgEffect>
                  </a14:imgLayer>
                </a14:imgProps>
              </a:ext>
              <a:ext uri="{28A0092B-C50C-407E-A947-70E740481C1C}">
                <a14:useLocalDpi xmlns:a14="http://schemas.microsoft.com/office/drawing/2010/main" val="0"/>
              </a:ext>
            </a:extLst>
          </a:blip>
          <a:srcRect l="36448" t="25863" r="8809" b="8203"/>
          <a:stretch/>
        </p:blipFill>
        <p:spPr bwMode="auto">
          <a:xfrm>
            <a:off x="-10687" y="2836313"/>
            <a:ext cx="12213374" cy="625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1041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28"/>
            <a:ext cx="12192000" cy="9144000"/>
          </a:xfrm>
          <a:prstGeom prst="rect">
            <a:avLst/>
          </a:prstGeom>
        </p:spPr>
      </p:pic>
      <p:sp>
        <p:nvSpPr>
          <p:cNvPr id="20" name="文本框 22">
            <a:extLst>
              <a:ext uri="{FF2B5EF4-FFF2-40B4-BE49-F238E27FC236}">
                <a16:creationId xmlns:a16="http://schemas.microsoft.com/office/drawing/2014/main" id="{8E852256-A333-49D6-ADCD-2215C66790B1}"/>
              </a:ext>
            </a:extLst>
          </p:cNvPr>
          <p:cNvSpPr txBox="1"/>
          <p:nvPr/>
        </p:nvSpPr>
        <p:spPr>
          <a:xfrm>
            <a:off x="2766912" y="283024"/>
            <a:ext cx="6964831" cy="1231107"/>
          </a:xfrm>
          <a:prstGeom prst="rect">
            <a:avLst/>
          </a:prstGeom>
          <a:noFill/>
        </p:spPr>
        <p:txBody>
          <a:bodyPr wrap="square" lIns="121917" tIns="60958" rIns="121917" bIns="60958" rtlCol="0">
            <a:spAutoFit/>
          </a:bodyPr>
          <a:lstStyle/>
          <a:p>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Yêu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cần</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đạt</a:t>
            </a:r>
            <a:endParaRPr lang="zh-CN" altLang="en-US" sz="7200" dirty="0">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22" name="Picture 21" descr="A picture containing toy, doll, clock, drawing&#10;&#10;Description automatically generated">
            <a:extLst>
              <a:ext uri="{FF2B5EF4-FFF2-40B4-BE49-F238E27FC236}">
                <a16:creationId xmlns:a16="http://schemas.microsoft.com/office/drawing/2014/main" id="{EE450A0D-CEC3-4764-809D-6E89BC327F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83628"/>
            <a:ext cx="3366316" cy="3241244"/>
          </a:xfrm>
          <a:prstGeom prst="rect">
            <a:avLst/>
          </a:prstGeom>
        </p:spPr>
      </p:pic>
      <p:grpSp>
        <p:nvGrpSpPr>
          <p:cNvPr id="23" name="Group 22"/>
          <p:cNvGrpSpPr/>
          <p:nvPr/>
        </p:nvGrpSpPr>
        <p:grpSpPr>
          <a:xfrm>
            <a:off x="273426" y="1875690"/>
            <a:ext cx="11172346" cy="1474839"/>
            <a:chOff x="3288927" y="2053218"/>
            <a:chExt cx="8379259" cy="1106129"/>
          </a:xfrm>
        </p:grpSpPr>
        <p:grpSp>
          <p:nvGrpSpPr>
            <p:cNvPr id="24" name="Group 23"/>
            <p:cNvGrpSpPr/>
            <p:nvPr/>
          </p:nvGrpSpPr>
          <p:grpSpPr>
            <a:xfrm>
              <a:off x="3288927" y="2053218"/>
              <a:ext cx="8379259" cy="1106129"/>
              <a:chOff x="4129586" y="2045846"/>
              <a:chExt cx="6885557" cy="1106129"/>
            </a:xfrm>
          </p:grpSpPr>
          <p:sp>
            <p:nvSpPr>
              <p:cNvPr id="26" name="Rounded Rectangle 25"/>
              <p:cNvSpPr/>
              <p:nvPr/>
            </p:nvSpPr>
            <p:spPr>
              <a:xfrm>
                <a:off x="4865066" y="2045846"/>
                <a:ext cx="6150077" cy="110612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4129586" y="2363428"/>
                <a:ext cx="735480" cy="435077"/>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grpSp>
        <p:sp>
          <p:nvSpPr>
            <p:cNvPr id="25" name="TextBox 24"/>
            <p:cNvSpPr txBox="1"/>
            <p:nvPr/>
          </p:nvSpPr>
          <p:spPr>
            <a:xfrm>
              <a:off x="4417239" y="2165225"/>
              <a:ext cx="6710519"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8" name="Group 27"/>
          <p:cNvGrpSpPr/>
          <p:nvPr/>
        </p:nvGrpSpPr>
        <p:grpSpPr>
          <a:xfrm>
            <a:off x="273426" y="3834580"/>
            <a:ext cx="11172346" cy="1474839"/>
            <a:chOff x="3288927" y="2027901"/>
            <a:chExt cx="8379259" cy="1106129"/>
          </a:xfrm>
        </p:grpSpPr>
        <p:grpSp>
          <p:nvGrpSpPr>
            <p:cNvPr id="29" name="Group 28"/>
            <p:cNvGrpSpPr/>
            <p:nvPr/>
          </p:nvGrpSpPr>
          <p:grpSpPr>
            <a:xfrm>
              <a:off x="3288927" y="2027901"/>
              <a:ext cx="8379259" cy="1106129"/>
              <a:chOff x="4129586" y="2020529"/>
              <a:chExt cx="6885557" cy="1106129"/>
            </a:xfrm>
          </p:grpSpPr>
          <p:sp>
            <p:nvSpPr>
              <p:cNvPr id="31" name="Rounded Rectangle 30"/>
              <p:cNvSpPr/>
              <p:nvPr/>
            </p:nvSpPr>
            <p:spPr>
              <a:xfrm>
                <a:off x="4865066" y="2020529"/>
                <a:ext cx="6150077" cy="1106129"/>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4129586" y="2363428"/>
                <a:ext cx="735480" cy="435077"/>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2</a:t>
                </a:r>
              </a:p>
            </p:txBody>
          </p:sp>
        </p:grpSp>
        <p:sp>
          <p:nvSpPr>
            <p:cNvPr id="30" name="TextBox 29"/>
            <p:cNvSpPr txBox="1"/>
            <p:nvPr/>
          </p:nvSpPr>
          <p:spPr>
            <a:xfrm>
              <a:off x="4493769" y="2137489"/>
              <a:ext cx="7093978"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cxnSp>
        <p:nvCxnSpPr>
          <p:cNvPr id="33" name="Straight Connector 32"/>
          <p:cNvCxnSpPr/>
          <p:nvPr/>
        </p:nvCxnSpPr>
        <p:spPr>
          <a:xfrm>
            <a:off x="853480" y="4802681"/>
            <a:ext cx="122051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953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83622" y="575931"/>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74888" y="1368499"/>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75581" y="146942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104810" y="468741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275072055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5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06007" y="659492"/>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07630" y="1285242"/>
            <a:ext cx="11268626" cy="5205206"/>
          </a:xfrm>
          <a:prstGeom prst="rect">
            <a:avLst/>
          </a:prstGeom>
          <a:noFill/>
        </p:spPr>
        <p:txBody>
          <a:bodyPr wrap="square" lIns="121855" tIns="60928" rIns="121855" bIns="60928" rtlCol="0">
            <a:spAutoFit/>
          </a:bodyPr>
          <a:lstStyle/>
          <a:p>
            <a:pPr algn="just">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50000"/>
              </a:lnSpc>
            </a:pP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Oval 11"/>
          <p:cNvSpPr/>
          <p:nvPr/>
        </p:nvSpPr>
        <p:spPr>
          <a:xfrm>
            <a:off x="226333" y="1622059"/>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cxnSp>
        <p:nvCxnSpPr>
          <p:cNvPr id="10" name="Straight Connector 9">
            <a:extLst>
              <a:ext uri="{FF2B5EF4-FFF2-40B4-BE49-F238E27FC236}">
                <a16:creationId xmlns:a16="http://schemas.microsoft.com/office/drawing/2014/main" id="{8502217A-2C6E-4837-83E4-1806100BEDE2}"/>
              </a:ext>
            </a:extLst>
          </p:cNvPr>
          <p:cNvCxnSpPr>
            <a:cxnSpLocks/>
          </p:cNvCxnSpPr>
          <p:nvPr/>
        </p:nvCxnSpPr>
        <p:spPr>
          <a:xfrm>
            <a:off x="5921125" y="1932104"/>
            <a:ext cx="121478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740338C1-5707-4A6A-B421-C0BDF0439B3E}"/>
              </a:ext>
            </a:extLst>
          </p:cNvPr>
          <p:cNvSpPr txBox="1"/>
          <p:nvPr/>
        </p:nvSpPr>
        <p:spPr>
          <a:xfrm>
            <a:off x="162978" y="6751365"/>
            <a:ext cx="11516294"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có</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tiếng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đồn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xa</a:t>
            </a:r>
            <a:r>
              <a:rPr lang="en-US" sz="3600" b="1" dirty="0">
                <a:solidFill>
                  <a:srgbClr val="002060"/>
                </a:solidFill>
                <a:latin typeface="Times New Roman" panose="02020603050405020304" pitchFamily="18" charset="0"/>
                <a:cs typeface="Times New Roman" panose="02020603050405020304" pitchFamily="18" charset="0"/>
              </a:rPr>
              <a:t>, đ</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rất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nhiều</a:t>
            </a:r>
            <a:r>
              <a:rPr lang="en-US" sz="3600" b="1" dirty="0">
                <a:solidFill>
                  <a:srgbClr val="002060"/>
                </a:solidFill>
                <a:latin typeface="Times New Roman" panose="02020603050405020304" pitchFamily="18" charset="0"/>
                <a:cs typeface="Times New Roman" panose="02020603050405020304" pitchFamily="18" charset="0"/>
              </a:rPr>
              <a:t> ng</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biết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đến</a:t>
            </a:r>
            <a:r>
              <a:rPr lang="en-US" sz="3600" b="1" dirty="0">
                <a:solidFill>
                  <a:srgbClr val="002060"/>
                </a:solidFill>
                <a:latin typeface="Times New Roman" panose="02020603050405020304" pitchFamily="18" charset="0"/>
                <a:cs typeface="Times New Roman" panose="02020603050405020304" pitchFamily="18" charset="0"/>
              </a:rPr>
              <a:t>.</a:t>
            </a:r>
          </a:p>
        </p:txBody>
      </p:sp>
      <p:cxnSp>
        <p:nvCxnSpPr>
          <p:cNvPr id="16" name="Straight Connector 15">
            <a:extLst>
              <a:ext uri="{FF2B5EF4-FFF2-40B4-BE49-F238E27FC236}">
                <a16:creationId xmlns:a16="http://schemas.microsoft.com/office/drawing/2014/main" id="{A670796A-E694-4775-9C4C-46A322BD1F7B}"/>
              </a:ext>
            </a:extLst>
          </p:cNvPr>
          <p:cNvCxnSpPr>
            <a:cxnSpLocks/>
          </p:cNvCxnSpPr>
          <p:nvPr/>
        </p:nvCxnSpPr>
        <p:spPr>
          <a:xfrm>
            <a:off x="3278552" y="3384387"/>
            <a:ext cx="1336259"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D23E8172-5FE5-4E6D-A68A-A5332A390DEB}"/>
              </a:ext>
            </a:extLst>
          </p:cNvPr>
          <p:cNvSpPr txBox="1"/>
          <p:nvPr/>
        </p:nvSpPr>
        <p:spPr>
          <a:xfrm>
            <a:off x="167158" y="6751365"/>
            <a:ext cx="10483794"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Sửng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nhiên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tới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mức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ngẩn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người</a:t>
            </a:r>
            <a:r>
              <a:rPr lang="en-US" sz="3600" b="1" dirty="0">
                <a:solidFill>
                  <a:srgbClr val="002060"/>
                </a:solidFill>
                <a:latin typeface="Times New Roman" panose="02020603050405020304" pitchFamily="18" charset="0"/>
                <a:cs typeface="Times New Roman" panose="02020603050405020304" pitchFamily="18" charset="0"/>
              </a:rPr>
              <a:t> ra </a:t>
            </a:r>
            <a:r>
              <a:rPr lang="en-US" sz="3600" b="1" dirty="0" err="1">
                <a:solidFill>
                  <a:srgbClr val="002060"/>
                </a:solidFill>
                <a:latin typeface="Times New Roman" panose="02020603050405020304" pitchFamily="18" charset="0"/>
                <a:cs typeface="Times New Roman" panose="02020603050405020304" pitchFamily="18" charset="0"/>
              </a:rPr>
              <a:t>vì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quá</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ngờ</a:t>
            </a:r>
            <a:r>
              <a:rPr lang="en-US" sz="3600" b="1" dirty="0">
                <a:solidFill>
                  <a:srgbClr val="002060"/>
                </a:solidFill>
                <a:latin typeface="Times New Roman" panose="02020603050405020304" pitchFamily="18" charset="0"/>
                <a:cs typeface="Times New Roman" panose="02020603050405020304" pitchFamily="18" charset="0"/>
              </a:rPr>
              <a:t>.</a:t>
            </a:r>
          </a:p>
        </p:txBody>
      </p:sp>
      <p:pic>
        <p:nvPicPr>
          <p:cNvPr id="18" name="图片 16">
            <a:extLst>
              <a:ext uri="{FF2B5EF4-FFF2-40B4-BE49-F238E27FC236}">
                <a16:creationId xmlns:a16="http://schemas.microsoft.com/office/drawing/2014/main" id="{5CEB8673-B715-4A69-B9A3-29AA27C66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 y="8803340"/>
            <a:ext cx="12213374" cy="348155"/>
          </a:xfrm>
          <a:prstGeom prst="rect">
            <a:avLst/>
          </a:prstGeom>
        </p:spPr>
      </p:pic>
      <p:sp>
        <p:nvSpPr>
          <p:cNvPr id="19" name="TextBox 18">
            <a:extLst>
              <a:ext uri="{FF2B5EF4-FFF2-40B4-BE49-F238E27FC236}">
                <a16:creationId xmlns:a16="http://schemas.microsoft.com/office/drawing/2014/main" id="{5D1CC14A-D052-4A90-83B9-995D45A6FB70}"/>
              </a:ext>
            </a:extLst>
          </p:cNvPr>
          <p:cNvSpPr txBox="1"/>
          <p:nvPr/>
        </p:nvSpPr>
        <p:spPr>
          <a:xfrm>
            <a:off x="167158" y="6763786"/>
            <a:ext cx="6361357"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Trân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trọng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tỏ</a:t>
            </a:r>
            <a:r>
              <a:rPr lang="en-US" sz="3600" b="1" dirty="0">
                <a:solidFill>
                  <a:srgbClr val="002060"/>
                </a:solidFill>
                <a:latin typeface="Times New Roman" panose="02020603050405020304" pitchFamily="18" charset="0"/>
                <a:cs typeface="Times New Roman" panose="02020603050405020304" pitchFamily="18" charset="0"/>
              </a:rPr>
              <a:t> ý </a:t>
            </a:r>
            <a:r>
              <a:rPr lang="en-US" sz="3600" b="1" dirty="0" err="1">
                <a:solidFill>
                  <a:srgbClr val="002060"/>
                </a:solidFill>
                <a:latin typeface="Times New Roman" panose="02020603050405020304" pitchFamily="18" charset="0"/>
                <a:cs typeface="Times New Roman" panose="02020603050405020304" pitchFamily="18" charset="0"/>
              </a:rPr>
              <a:t>quí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coi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trọng</a:t>
            </a:r>
            <a:r>
              <a:rPr lang="en-US" sz="3600" b="1" dirty="0">
                <a:solidFill>
                  <a:srgbClr val="002060"/>
                </a:solidFill>
                <a:latin typeface="Times New Roman" panose="02020603050405020304" pitchFamily="18" charset="0"/>
                <a:cs typeface="Times New Roman" panose="02020603050405020304" pitchFamily="18" charset="0"/>
              </a:rPr>
              <a:t>.</a:t>
            </a:r>
          </a:p>
        </p:txBody>
      </p:sp>
      <p:cxnSp>
        <p:nvCxnSpPr>
          <p:cNvPr id="20" name="Straight Connector 19">
            <a:extLst>
              <a:ext uri="{FF2B5EF4-FFF2-40B4-BE49-F238E27FC236}">
                <a16:creationId xmlns:a16="http://schemas.microsoft.com/office/drawing/2014/main" id="{1D01FD37-5EA5-491F-B88A-605481E7C9D8}"/>
              </a:ext>
            </a:extLst>
          </p:cNvPr>
          <p:cNvCxnSpPr>
            <a:cxnSpLocks/>
          </p:cNvCxnSpPr>
          <p:nvPr/>
        </p:nvCxnSpPr>
        <p:spPr>
          <a:xfrm>
            <a:off x="6777914" y="4854598"/>
            <a:ext cx="1616874"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051093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5" presetClass="exit" presetSubtype="10" fill="hold" nodeType="withEffect">
                                  <p:stCondLst>
                                    <p:cond delay="0"/>
                                  </p:stCondLst>
                                  <p:childTnLst>
                                    <p:animEffect transition="out" filter="checkerboard(across)">
                                      <p:cBhvr>
                                        <p:cTn id="19" dur="250"/>
                                        <p:tgtEl>
                                          <p:spTgt spid="10"/>
                                        </p:tgtEl>
                                      </p:cBhvr>
                                    </p:animEffect>
                                    <p:set>
                                      <p:cBhvr>
                                        <p:cTn id="20" dur="1" fill="hold">
                                          <p:stCondLst>
                                            <p:cond delay="249"/>
                                          </p:stCondLst>
                                        </p:cTn>
                                        <p:tgtEl>
                                          <p:spTgt spid="10"/>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25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nodeType="clickEffect">
                                  <p:stCondLst>
                                    <p:cond delay="0"/>
                                  </p:stCondLst>
                                  <p:childTnLst>
                                    <p:animEffect transition="out" filter="checkerboard(across)">
                                      <p:cBhvr>
                                        <p:cTn id="32" dur="250"/>
                                        <p:tgtEl>
                                          <p:spTgt spid="16"/>
                                        </p:tgtEl>
                                      </p:cBhvr>
                                    </p:animEffect>
                                    <p:set>
                                      <p:cBhvr>
                                        <p:cTn id="33" dur="1" fill="hold">
                                          <p:stCondLst>
                                            <p:cond delay="249"/>
                                          </p:stCondLst>
                                        </p:cTn>
                                        <p:tgtEl>
                                          <p:spTgt spid="16"/>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25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grpId="1" nodeType="clickEffect">
                                  <p:stCondLst>
                                    <p:cond delay="0"/>
                                  </p:stCondLst>
                                  <p:childTnLst>
                                    <p:animEffect transition="out" filter="checkerboard(across)">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par>
                                <p:cTn id="52" presetID="5" presetClass="exit" presetSubtype="10" fill="hold" nodeType="withEffect">
                                  <p:stCondLst>
                                    <p:cond delay="0"/>
                                  </p:stCondLst>
                                  <p:childTnLst>
                                    <p:animEffect transition="out" filter="checkerboard(across)">
                                      <p:cBhvr>
                                        <p:cTn id="53" dur="250"/>
                                        <p:tgtEl>
                                          <p:spTgt spid="20"/>
                                        </p:tgtEl>
                                      </p:cBhvr>
                                    </p:animEffect>
                                    <p:set>
                                      <p:cBhvr>
                                        <p:cTn id="54" dur="1" fill="hold">
                                          <p:stCondLst>
                                            <p:cond delay="24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P spid="17" grpId="1"/>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7ED31E-D120-43BD-8FDF-0F66D29302A4}"/>
              </a:ext>
            </a:extLst>
          </p:cNvPr>
          <p:cNvGrpSpPr/>
          <p:nvPr/>
        </p:nvGrpSpPr>
        <p:grpSpPr>
          <a:xfrm>
            <a:off x="-10687" y="1"/>
            <a:ext cx="12213374" cy="601807"/>
            <a:chOff x="0" y="-127508"/>
            <a:chExt cx="12192000" cy="1361811"/>
          </a:xfrm>
        </p:grpSpPr>
        <p:sp>
          <p:nvSpPr>
            <p:cNvPr id="5" name="Rectangle: Top Corners Rounded 17">
              <a:extLst>
                <a:ext uri="{FF2B5EF4-FFF2-40B4-BE49-F238E27FC236}">
                  <a16:creationId xmlns:a16="http://schemas.microsoft.com/office/drawing/2014/main" id="{64B60A08-2A05-45C7-8233-3AAC46A9CE93}"/>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6" name="Rectangle: Top Corners Rounded 18">
              <a:extLst>
                <a:ext uri="{FF2B5EF4-FFF2-40B4-BE49-F238E27FC236}">
                  <a16:creationId xmlns:a16="http://schemas.microsoft.com/office/drawing/2014/main" id="{1F630E15-8BFE-4EBE-AC9F-993B9CECBB6A}"/>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7" name="图片 6">
            <a:extLst>
              <a:ext uri="{FF2B5EF4-FFF2-40B4-BE49-F238E27FC236}">
                <a16:creationId xmlns:a16="http://schemas.microsoft.com/office/drawing/2014/main" id="{F4AA89EF-6F39-4B72-87AD-425BA4496304}"/>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02127" y="8292672"/>
            <a:ext cx="12213374" cy="746021"/>
          </a:xfrm>
          <a:prstGeom prst="rect">
            <a:avLst/>
          </a:prstGeom>
        </p:spPr>
      </p:pic>
      <p:sp>
        <p:nvSpPr>
          <p:cNvPr id="8" name="TextBox 7">
            <a:extLst>
              <a:ext uri="{FF2B5EF4-FFF2-40B4-BE49-F238E27FC236}">
                <a16:creationId xmlns:a16="http://schemas.microsoft.com/office/drawing/2014/main" id="{4DB60C59-11E4-49B7-915C-2B452174E4B5}"/>
              </a:ext>
            </a:extLst>
          </p:cNvPr>
          <p:cNvSpPr txBox="1"/>
          <p:nvPr/>
        </p:nvSpPr>
        <p:spPr>
          <a:xfrm>
            <a:off x="216084" y="956910"/>
            <a:ext cx="11576951" cy="6048194"/>
          </a:xfrm>
          <a:prstGeom prst="rect">
            <a:avLst/>
          </a:prstGeom>
          <a:noFill/>
        </p:spPr>
        <p:txBody>
          <a:bodyPr wrap="square" lIns="121855" tIns="60928" rIns="121855" bIns="60928" rtlCol="0">
            <a:spAutoFit/>
          </a:bodyPr>
          <a:lstStyle/>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B, C, D, Đ, E,…</a:t>
            </a:r>
          </a:p>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nSpc>
                <a:spcPct val="120000"/>
              </a:lnSpc>
            </a:pP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A99D5A46-B544-4A77-82A5-A69CA0D8DDC5}"/>
              </a:ext>
            </a:extLst>
          </p:cNvPr>
          <p:cNvCxnSpPr>
            <a:cxnSpLocks/>
          </p:cNvCxnSpPr>
          <p:nvPr/>
        </p:nvCxnSpPr>
        <p:spPr>
          <a:xfrm flipH="1">
            <a:off x="4051185" y="1169431"/>
            <a:ext cx="10569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3DEDB2-AA07-4D8A-ACC9-8D9E420EB8F4}"/>
              </a:ext>
            </a:extLst>
          </p:cNvPr>
          <p:cNvCxnSpPr>
            <a:cxnSpLocks/>
          </p:cNvCxnSpPr>
          <p:nvPr/>
        </p:nvCxnSpPr>
        <p:spPr>
          <a:xfrm flipH="1">
            <a:off x="11439484" y="2533035"/>
            <a:ext cx="105695" cy="4134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2A24BA-A738-43EC-9E58-A3DFE89A3EFA}"/>
              </a:ext>
            </a:extLst>
          </p:cNvPr>
          <p:cNvCxnSpPr>
            <a:cxnSpLocks/>
          </p:cNvCxnSpPr>
          <p:nvPr/>
        </p:nvCxnSpPr>
        <p:spPr>
          <a:xfrm flipH="1">
            <a:off x="4779027" y="3165812"/>
            <a:ext cx="11626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C08C8F-DACD-4424-9C19-497F5C1623FB}"/>
              </a:ext>
            </a:extLst>
          </p:cNvPr>
          <p:cNvCxnSpPr>
            <a:cxnSpLocks/>
          </p:cNvCxnSpPr>
          <p:nvPr/>
        </p:nvCxnSpPr>
        <p:spPr>
          <a:xfrm flipH="1">
            <a:off x="5998838" y="4499284"/>
            <a:ext cx="11626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BE13D4A-973C-4DB9-8B73-58305F1787D6}"/>
              </a:ext>
            </a:extLst>
          </p:cNvPr>
          <p:cNvGrpSpPr/>
          <p:nvPr/>
        </p:nvGrpSpPr>
        <p:grpSpPr>
          <a:xfrm>
            <a:off x="10912965" y="1185921"/>
            <a:ext cx="159864" cy="417248"/>
            <a:chOff x="5152296" y="6053090"/>
            <a:chExt cx="193435" cy="504870"/>
          </a:xfrm>
        </p:grpSpPr>
        <p:cxnSp>
          <p:nvCxnSpPr>
            <p:cNvPr id="20" name="Straight Connector 19">
              <a:extLst>
                <a:ext uri="{FF2B5EF4-FFF2-40B4-BE49-F238E27FC236}">
                  <a16:creationId xmlns:a16="http://schemas.microsoft.com/office/drawing/2014/main" id="{59340E61-8C85-409B-8F5B-9FA3FF5FA89A}"/>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FF1FD9-9544-4D08-B861-6E319D1AD395}"/>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64103D0-5FDE-435F-B189-35C8D507D9E1}"/>
              </a:ext>
            </a:extLst>
          </p:cNvPr>
          <p:cNvGrpSpPr/>
          <p:nvPr/>
        </p:nvGrpSpPr>
        <p:grpSpPr>
          <a:xfrm>
            <a:off x="9667878" y="3143071"/>
            <a:ext cx="132119" cy="417248"/>
            <a:chOff x="5152296" y="6053090"/>
            <a:chExt cx="193435" cy="504870"/>
          </a:xfrm>
        </p:grpSpPr>
        <p:cxnSp>
          <p:nvCxnSpPr>
            <p:cNvPr id="24" name="Straight Connector 23">
              <a:extLst>
                <a:ext uri="{FF2B5EF4-FFF2-40B4-BE49-F238E27FC236}">
                  <a16:creationId xmlns:a16="http://schemas.microsoft.com/office/drawing/2014/main" id="{CBA88BBC-A863-40E3-B7B3-4C17FA1A7657}"/>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E08453-D8D5-4F11-8661-FAB3E7A4540D}"/>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D49ADE5-B244-4153-B6F9-2C7BCE238ACC}"/>
              </a:ext>
            </a:extLst>
          </p:cNvPr>
          <p:cNvGrpSpPr/>
          <p:nvPr/>
        </p:nvGrpSpPr>
        <p:grpSpPr>
          <a:xfrm>
            <a:off x="2472109" y="5166847"/>
            <a:ext cx="159864" cy="379316"/>
            <a:chOff x="5152296" y="6053090"/>
            <a:chExt cx="193435" cy="504870"/>
          </a:xfrm>
        </p:grpSpPr>
        <p:cxnSp>
          <p:nvCxnSpPr>
            <p:cNvPr id="27" name="Straight Connector 26">
              <a:extLst>
                <a:ext uri="{FF2B5EF4-FFF2-40B4-BE49-F238E27FC236}">
                  <a16:creationId xmlns:a16="http://schemas.microsoft.com/office/drawing/2014/main" id="{F7933392-4D10-4B91-9EBB-55D8C5ADA37D}"/>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5E1F54-7E86-4D70-9C78-CAF86E1F7C9B}"/>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1E925CC2-9171-409D-AE12-2670A77F6BB6}"/>
              </a:ext>
            </a:extLst>
          </p:cNvPr>
          <p:cNvSpPr/>
          <p:nvPr/>
        </p:nvSpPr>
        <p:spPr>
          <a:xfrm>
            <a:off x="200602" y="1125033"/>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11243409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25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25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250"/>
                                        <p:tgtEl>
                                          <p:spTgt spid="18"/>
                                        </p:tgtEl>
                                      </p:cBhvr>
                                    </p:animEffect>
                                  </p:childTnLst>
                                </p:cTn>
                              </p:par>
                              <p:par>
                                <p:cTn id="19" presetID="22" presetClass="entr" presetSubtype="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25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250"/>
                                        <p:tgtEl>
                                          <p:spTgt spid="19"/>
                                        </p:tgtEl>
                                      </p:cBhvr>
                                    </p:animEffect>
                                  </p:childTnLst>
                                </p:cTn>
                              </p:par>
                              <p:par>
                                <p:cTn id="27" presetID="22" presetClass="entr" presetSubtype="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130629" y="598025"/>
            <a:ext cx="12061371"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3">
            <a:extLst>
              <a:ext uri="{28A0092B-C50C-407E-A947-70E740481C1C}">
                <a14:useLocalDpi xmlns:a14="http://schemas.microsoft.com/office/drawing/2010/main" val="0"/>
              </a:ext>
            </a:extLst>
          </a:blip>
          <a:srcRect t="86683" r="63070"/>
          <a:stretch/>
        </p:blipFill>
        <p:spPr>
          <a:xfrm>
            <a:off x="388749" y="7644406"/>
            <a:ext cx="11915492" cy="13426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15" y="-4672"/>
            <a:ext cx="6156958" cy="4576672"/>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419669" y="4944140"/>
            <a:ext cx="11602177" cy="1107996"/>
          </a:xfrm>
          <a:prstGeom prst="rect">
            <a:avLst/>
          </a:prstGeom>
          <a:noFill/>
          <a:ln>
            <a:noFill/>
          </a:ln>
        </p:spPr>
        <p:txBody>
          <a:bodyPr wrap="square">
            <a:spAutoFit/>
          </a:bodyPr>
          <a:lstStyle/>
          <a:p>
            <a:pPr algn="ctr" defTabSz="1625519">
              <a:defRPr/>
            </a:pPr>
            <a:r>
              <a:rPr lang="en-US" altLang="zh-CN" sz="66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66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66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nhóm</a:t>
            </a:r>
            <a:endParaRPr lang="zh-CN" altLang="en-US" sz="66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3802" y="4572000"/>
            <a:ext cx="3450439" cy="4572002"/>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1599" y="515604"/>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69892" y="1029067"/>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39723" y="111084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68952" y="432883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5223165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3869</TotalTime>
  <Words>1956</Words>
  <Application>Microsoft Office PowerPoint</Application>
  <PresentationFormat>Custom</PresentationFormat>
  <Paragraphs>130</Paragraphs>
  <Slides>27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微软雅黑</vt:lpstr>
      <vt:lpstr>Arial</vt:lpstr>
      <vt:lpstr>Arial-Rounded</vt:lpstr>
      <vt:lpstr>Calibri</vt:lpstr>
      <vt:lpstr>Calibri Light</vt:lpstr>
      <vt:lpstr>等线</vt:lpstr>
      <vt:lpstr>Times New Roman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220</cp:revision>
  <dcterms:created xsi:type="dcterms:W3CDTF">2021-05-31T08:31:14Z</dcterms:created>
  <dcterms:modified xsi:type="dcterms:W3CDTF">2023-11-13T02:23:46Z</dcterms:modified>
</cp:coreProperties>
</file>