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15" r:id="rId2"/>
    <p:sldId id="340" r:id="rId3"/>
    <p:sldId id="341" r:id="rId4"/>
    <p:sldId id="259" r:id="rId5"/>
    <p:sldId id="260" r:id="rId6"/>
    <p:sldId id="261" r:id="rId7"/>
    <p:sldId id="274" r:id="rId8"/>
    <p:sldId id="262" r:id="rId9"/>
    <p:sldId id="358" r:id="rId10"/>
    <p:sldId id="267" r:id="rId11"/>
    <p:sldId id="365" r:id="rId12"/>
    <p:sldId id="270" r:id="rId13"/>
    <p:sldId id="273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29A8FF"/>
    <a:srgbClr val="97D5FF"/>
    <a:srgbClr val="79C9FF"/>
    <a:srgbClr val="AFDFFF"/>
    <a:srgbClr val="9BD7FF"/>
    <a:srgbClr val="71C6FF"/>
    <a:srgbClr val="4BD0FF"/>
    <a:srgbClr val="1DC4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7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60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5777B-95FB-4ED7-BBE7-01D0C3B61CA0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3E34C-7B5A-4BDB-91F7-540BF583D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21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58750" indent="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600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74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16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61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11" y="258926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774826"/>
            <a:ext cx="8582414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50" y="341097"/>
            <a:ext cx="1931059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22798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05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76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57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85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93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43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50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2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12" Type="http://schemas.openxmlformats.org/officeDocument/2006/relationships/image" Target="../media/image2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6.png"/><Relationship Id="rId5" Type="http://schemas.openxmlformats.org/officeDocument/2006/relationships/image" Target="../media/image25.jpg"/><Relationship Id="rId10" Type="http://schemas.openxmlformats.org/officeDocument/2006/relationships/image" Target="../media/image5.png"/><Relationship Id="rId4" Type="http://schemas.openxmlformats.org/officeDocument/2006/relationships/image" Target="../media/image24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6"/>
            <a:ext cx="9144000" cy="68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0826" y="2762605"/>
            <a:ext cx="6482353" cy="135082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5043" b="1" dirty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CHÀO MỪNG CÁC CON</a:t>
            </a:r>
          </a:p>
          <a:p>
            <a:pPr algn="ctr">
              <a:defRPr/>
            </a:pPr>
            <a:r>
              <a:rPr lang="vi-VN" sz="5043" b="1" dirty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ĐẾN VỚI TIẾT HỌC</a:t>
            </a:r>
            <a:endParaRPr lang="en-US" sz="5043" b="1" dirty="0">
              <a:ln/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815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1284"/>
            <a:ext cx="1911281" cy="18987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32FFBEB-AF61-4F3D-A719-F444F815797C}"/>
              </a:ext>
            </a:extLst>
          </p:cNvPr>
          <p:cNvSpPr txBox="1"/>
          <p:nvPr/>
        </p:nvSpPr>
        <p:spPr>
          <a:xfrm>
            <a:off x="254914" y="2633579"/>
            <a:ext cx="86725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C958A6B-505E-4A7E-A518-45E24FD3BB98}"/>
              </a:ext>
            </a:extLst>
          </p:cNvPr>
          <p:cNvGrpSpPr/>
          <p:nvPr/>
        </p:nvGrpSpPr>
        <p:grpSpPr>
          <a:xfrm>
            <a:off x="0" y="1015"/>
            <a:ext cx="9144000" cy="243474"/>
            <a:chOff x="0" y="-127508"/>
            <a:chExt cx="12192000" cy="1361811"/>
          </a:xfrm>
        </p:grpSpPr>
        <p:sp>
          <p:nvSpPr>
            <p:cNvPr id="11" name="Rectangle: Top Corners Rounded 10">
              <a:extLst>
                <a:ext uri="{FF2B5EF4-FFF2-40B4-BE49-F238E27FC236}">
                  <a16:creationId xmlns:a16="http://schemas.microsoft.com/office/drawing/2014/main" id="{286519D2-AE48-4F7A-9BC7-9BF7EB1CD4F9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4E0B8719-9E1B-4576-9EE2-E80BDC4192E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F54CE3-8690-45A2-9547-3557C1AF9285}"/>
              </a:ext>
            </a:extLst>
          </p:cNvPr>
          <p:cNvGrpSpPr/>
          <p:nvPr/>
        </p:nvGrpSpPr>
        <p:grpSpPr>
          <a:xfrm>
            <a:off x="471420" y="761753"/>
            <a:ext cx="8242553" cy="1190442"/>
            <a:chOff x="339162" y="2043957"/>
            <a:chExt cx="6181915" cy="89283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D40F2E7-06AC-461A-8812-222FC3413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182F331-6C13-4E96-A348-F581B815FEB9}"/>
                </a:ext>
              </a:extLst>
            </p:cNvPr>
            <p:cNvSpPr txBox="1"/>
            <p:nvPr/>
          </p:nvSpPr>
          <p:spPr>
            <a:xfrm>
              <a:off x="339162" y="2341700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thầy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không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tày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09D73A-BF54-4508-A1C9-E33A6B57FE54}"/>
              </a:ext>
            </a:extLst>
          </p:cNvPr>
          <p:cNvSpPr txBox="1"/>
          <p:nvPr/>
        </p:nvSpPr>
        <p:spPr>
          <a:xfrm>
            <a:off x="250777" y="1868396"/>
            <a:ext cx="8639160" cy="468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2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643859-B55B-4CB3-917A-71DF95B3D7A0}"/>
              </a:ext>
            </a:extLst>
          </p:cNvPr>
          <p:cNvGrpSpPr/>
          <p:nvPr/>
        </p:nvGrpSpPr>
        <p:grpSpPr>
          <a:xfrm>
            <a:off x="0" y="1015"/>
            <a:ext cx="9144000" cy="243474"/>
            <a:chOff x="0" y="-127508"/>
            <a:chExt cx="12192000" cy="1361811"/>
          </a:xfrm>
        </p:grpSpPr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2B91FB73-CFA5-4F32-B43B-4A3383CB3B4A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87A5763D-FDA3-43F1-9F86-E8E958765FE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图片 6">
            <a:extLst>
              <a:ext uri="{FF2B5EF4-FFF2-40B4-BE49-F238E27FC236}">
                <a16:creationId xmlns:a16="http://schemas.microsoft.com/office/drawing/2014/main" id="{3173E1BF-FF26-4CA4-83E8-D1429A8B1D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B2A3D37-008B-41FE-97ED-2CB96662CBE7}"/>
              </a:ext>
            </a:extLst>
          </p:cNvPr>
          <p:cNvGrpSpPr/>
          <p:nvPr/>
        </p:nvGrpSpPr>
        <p:grpSpPr>
          <a:xfrm>
            <a:off x="155216" y="463358"/>
            <a:ext cx="8830283" cy="1309486"/>
            <a:chOff x="418676" y="2043957"/>
            <a:chExt cx="6020648" cy="89283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A53FC8-D384-436A-9251-8119335EC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D3161F-E368-471D-B364-081761B6D8ED}"/>
                </a:ext>
              </a:extLst>
            </p:cNvPr>
            <p:cNvSpPr txBox="1"/>
            <p:nvPr/>
          </p:nvSpPr>
          <p:spPr>
            <a:xfrm>
              <a:off x="464518" y="2342306"/>
              <a:ext cx="5294387" cy="503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thầy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không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tày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252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847734" y="2662454"/>
            <a:ext cx="2114841" cy="165461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6847735" y="611999"/>
            <a:ext cx="2124635" cy="1928937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558800" cy="5588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1" t="23553" r="12213" b="22743"/>
          <a:stretch/>
        </p:blipFill>
        <p:spPr bwMode="auto">
          <a:xfrm>
            <a:off x="3784649" y="2167224"/>
            <a:ext cx="1711728" cy="171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h">
            <a:extLst>
              <a:ext uri="{FF2B5EF4-FFF2-40B4-BE49-F238E27FC236}">
                <a16:creationId xmlns:a16="http://schemas.microsoft.com/office/drawing/2014/main" id="{CC867CA3-F811-48C7-A397-8E9175CAA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8" t="5462" r="3772" b="4005"/>
          <a:stretch/>
        </p:blipFill>
        <p:spPr bwMode="auto">
          <a:xfrm>
            <a:off x="529884" y="584376"/>
            <a:ext cx="2823660" cy="331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CAA03A2-70FD-4974-9B17-FC795F9280D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436" t="84985" r="12967" b="6114"/>
          <a:stretch/>
        </p:blipFill>
        <p:spPr>
          <a:xfrm>
            <a:off x="-21920" y="-22829"/>
            <a:ext cx="9195072" cy="2110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898DF7-DFEF-4723-AC38-F2A61E903A4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D65323C-9494-4F0B-B818-5B1FC5D75059}"/>
              </a:ext>
            </a:extLst>
          </p:cNvPr>
          <p:cNvGrpSpPr/>
          <p:nvPr/>
        </p:nvGrpSpPr>
        <p:grpSpPr>
          <a:xfrm>
            <a:off x="126918" y="4610060"/>
            <a:ext cx="8830283" cy="1309486"/>
            <a:chOff x="418676" y="2043957"/>
            <a:chExt cx="6020648" cy="89283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0A2F002-F4A1-4558-A9CC-410DDEC400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EB96428-D9CE-4DF1-ABDB-7BBDE4FC3CDE}"/>
                </a:ext>
              </a:extLst>
            </p:cNvPr>
            <p:cNvSpPr txBox="1"/>
            <p:nvPr/>
          </p:nvSpPr>
          <p:spPr>
            <a:xfrm>
              <a:off x="464518" y="2342306"/>
              <a:ext cx="5294387" cy="503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thầy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không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tày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2" y="1302944"/>
            <a:ext cx="6791732" cy="4252111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60" y="4235125"/>
            <a:ext cx="4665342" cy="1864030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851" y="4355654"/>
            <a:ext cx="3438187" cy="2949014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728" y="2017692"/>
            <a:ext cx="1552085" cy="1189518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851" y="886415"/>
            <a:ext cx="1320478" cy="1474252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86" y="8478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14" y="76157"/>
            <a:ext cx="852012" cy="1374838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726467" y="3415846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4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748605" y="1684358"/>
            <a:ext cx="7646789" cy="4424362"/>
            <a:chOff x="1990923" y="1136673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90923" y="1136673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2673383" y="3345227"/>
              <a:ext cx="3534638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TẬP VIẾT: CHỮ HOA </a:t>
              </a:r>
              <a:r>
                <a:rPr lang="en-US" altLang="zh-CN" sz="4000" b="1" dirty="0">
                  <a:solidFill>
                    <a:srgbClr val="FF0000"/>
                  </a:solidFill>
                  <a:latin typeface="HP001 4 hàng" panose="020B0603050302020204" pitchFamily="34" charset="0"/>
                  <a:ea typeface="思源黑体 CN Bold" panose="020B0800000000000000" pitchFamily="34" charset="-122"/>
                </a:rPr>
                <a:t>H</a:t>
              </a:r>
              <a:endParaRPr lang="zh-CN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673383" y="2477284"/>
              <a:ext cx="3041009" cy="637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4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</a:t>
              </a:r>
              <a:r>
                <a:rPr lang="en-US" sz="3734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264" y="5173642"/>
            <a:ext cx="1416534" cy="141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748605" y="541182"/>
            <a:ext cx="1336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2447938" y="697272"/>
            <a:ext cx="6210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TUỔI TH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441103" y="1426528"/>
            <a:ext cx="82617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441103" y="2225530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Ǉày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74812" y="3932364"/>
            <a:ext cx="896918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1702334" y="350548"/>
            <a:ext cx="6293224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2137D5-4A75-4574-95A4-0D91C58D51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21920" y="-22829"/>
            <a:ext cx="9195072" cy="360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46B221-9F17-40DC-B531-FBDFE6333F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3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914400" y="1658174"/>
            <a:ext cx="419893" cy="3525259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9532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3479" y="2571287"/>
            <a:ext cx="149310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5006220" y="526600"/>
            <a:ext cx="415031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5023474" y="1206617"/>
            <a:ext cx="3927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1 là kết hợp của 2 nét cơ bản cong trái và lượn ngang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4834493" y="2710153"/>
            <a:ext cx="43051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2: là kết hợp của 3 nét cơ bản khuyết ngược, khuyết xuôi và móc ngược phải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1378164" y="1338495"/>
            <a:ext cx="2994540" cy="252444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3050" y="829006"/>
            <a:ext cx="16070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86ABEF2-CDD7-4BE1-84C5-6F344B5004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2212184" y="2910498"/>
            <a:ext cx="497923" cy="602715"/>
          </a:xfrm>
          <a:prstGeom prst="rect">
            <a:avLst/>
          </a:prstGeom>
        </p:spPr>
      </p:pic>
      <p:pic>
        <p:nvPicPr>
          <p:cNvPr id="27" name="Picture 4" descr="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" t="5462" r="3772" b="4005"/>
          <a:stretch/>
        </p:blipFill>
        <p:spPr bwMode="auto">
          <a:xfrm>
            <a:off x="1267445" y="1590939"/>
            <a:ext cx="3145600" cy="369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5006220" y="4644577"/>
            <a:ext cx="4087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3 là nét thẳng đứng (giữa đoạn nối của 2 nét khuyết)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7B4833B-52C6-49DA-8C21-E482F2FC3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2348574" y="2770724"/>
            <a:ext cx="588209" cy="6027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BC986D2-9360-4FD8-935F-D662BF01B9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2886213" y="1653824"/>
            <a:ext cx="497923" cy="6027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0A7376D-005F-454D-8EDB-C2DC6E597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2884373" y="2898653"/>
            <a:ext cx="497923" cy="6027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35EBC6-E288-41F4-9DE2-A77C7A7922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36" t="84985" r="12967" b="6114"/>
          <a:stretch/>
        </p:blipFill>
        <p:spPr>
          <a:xfrm>
            <a:off x="-21920" y="-22829"/>
            <a:ext cx="9195072" cy="3607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6E97BB-821A-40D9-B8EB-06A0664CBA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07" t="9720" r="7737" b="54882"/>
          <a:stretch/>
        </p:blipFill>
        <p:spPr>
          <a:xfrm>
            <a:off x="-55476" y="6459325"/>
            <a:ext cx="9195072" cy="42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44 -0.0338 L -0.03611 -0.01482 L -0.06007 -0.00023 L -0.09254 0.00324 L -0.1184 -0.00996 L -0.13368 -0.03426 L -0.13281 -0.06366 L -0.11945 -0.08982 L -0.0967 -0.10394 L -0.06667 -0.1088 L -0.04809 -0.10093 L -0.02483 -0.09306 L -0.00642 -0.09306 L 0.03299 -0.10857 " pathEditMode="relative" rAng="0" ptsTypes="AAAAAAAAAAAAAA">
                                      <p:cBhvr>
                                        <p:cTn id="3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1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2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95 0.04144 L -0.04062 0.07662 L -0.04618 0.14954 L -0.04496 0.22223 L -0.04062 0.31111 L -0.04253 0.38056 L -0.05225 0.43102 L -0.06944 0.45857 L -0.0934 0.47593 L -0.10746 0.47037 L -0.12135 0.44537 L -0.11962 0.40394 L -0.09809 0.35348 L -0.04149 0.28125 L 0.01007 0.22639 L 0.05417 0.17732 L 0.08629 0.11829 L 0.09566 0.08218 L 0.08993 0.0551 L 0.075 0.04399 L 0.05851 0.04885 L 0.04479 0.06343 L 0.03125 0.09329 L 0.02379 0.14399 L 0.02379 0.22361 L 0.02222 0.30348 C 0.0224 0.32361 0.02257 0.34375 0.02292 0.36389 L 0.02552 0.40301 L 0.03594 0.43936 L 0.05382 0.46551 L 0.06945 0.47524 L 0.0915 0.47477 L 0.11406 0.4551 L 0.1415 0.39491 " pathEditMode="relative" rAng="0" ptsTypes="AAAAAAAAAAAAAAAAAAAAAAAAAAAAAAAAAA">
                                      <p:cBhvr>
                                        <p:cTn id="5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278 L 0.00026 0.19444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6" grpId="0"/>
      <p:bldP spid="22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2030115" y="298197"/>
            <a:ext cx="56261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latin typeface="HP001 4 hang 1 ô ly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chữ hoa H">
            <a:hlinkClick r:id="" action="ppaction://media"/>
            <a:extLst>
              <a:ext uri="{FF2B5EF4-FFF2-40B4-BE49-F238E27FC236}">
                <a16:creationId xmlns:a16="http://schemas.microsoft.com/office/drawing/2014/main" id="{EB1617A8-698A-4737-A2A3-B4FE97AA6B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8000" y="997204"/>
            <a:ext cx="5588000" cy="5562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3A6B45-0A4A-45C7-B3A7-016EE9ADFC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36" t="84985" r="12967" b="6114"/>
          <a:stretch/>
        </p:blipFill>
        <p:spPr>
          <a:xfrm>
            <a:off x="-21920" y="-22829"/>
            <a:ext cx="9195072" cy="360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5B70C-EC6E-426F-9D1A-0E61C9FD26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39" y="5654120"/>
            <a:ext cx="8135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latin typeface="HP001 4 hang 1 ô ly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 descr="h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" t="5855" r="2019" b="4005"/>
          <a:stretch/>
        </p:blipFill>
        <p:spPr bwMode="auto">
          <a:xfrm>
            <a:off x="328727" y="407266"/>
            <a:ext cx="4445247" cy="509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1" t="23553" r="12213" b="22743"/>
          <a:stretch/>
        </p:blipFill>
        <p:spPr bwMode="auto">
          <a:xfrm>
            <a:off x="5544986" y="2908454"/>
            <a:ext cx="2595515" cy="259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A5DC6F-07FF-4AC6-AC60-C06219B8FA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36" t="84985" r="12967" b="6114"/>
          <a:stretch/>
        </p:blipFill>
        <p:spPr>
          <a:xfrm>
            <a:off x="-21920" y="-22829"/>
            <a:ext cx="9195072" cy="360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E19756-D35E-4A1B-8A6D-6C86967403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H">
            <a:hlinkClick r:id="" action="ppaction://media"/>
            <a:extLst>
              <a:ext uri="{FF2B5EF4-FFF2-40B4-BE49-F238E27FC236}">
                <a16:creationId xmlns:a16="http://schemas.microsoft.com/office/drawing/2014/main" id="{49357BAC-F2CA-41E0-867B-7C33194C70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0556"/>
          <a:stretch/>
        </p:blipFill>
        <p:spPr>
          <a:xfrm>
            <a:off x="1143000" y="361950"/>
            <a:ext cx="6858000" cy="6134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EC5AF6-0384-4F19-A83B-CC487D61E2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36" t="84985" r="12967" b="6114"/>
          <a:stretch/>
        </p:blipFill>
        <p:spPr>
          <a:xfrm>
            <a:off x="-21920" y="-22829"/>
            <a:ext cx="9195072" cy="2110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345AB9-AF3C-4DA1-BE21-672F468369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12" y="1969003"/>
            <a:ext cx="6090184" cy="3037748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78" y="4274863"/>
            <a:ext cx="3275324" cy="1308650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534831" y="2545765"/>
            <a:ext cx="4677976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501" y="4201092"/>
            <a:ext cx="3541641" cy="3037748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339" y="1138034"/>
            <a:ext cx="1161814" cy="89041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471" y="242134"/>
            <a:ext cx="1064524" cy="1188491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9" y="966931"/>
            <a:ext cx="1174888" cy="994136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9" y="222654"/>
            <a:ext cx="1174888" cy="137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0335DA-0A03-4245-B428-A62A360D66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72133" y="5328554"/>
            <a:ext cx="807394" cy="1017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613501-B5BE-48DB-AB9B-299E14417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15902" y="5124787"/>
            <a:ext cx="1317958" cy="14119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A9B35E-01F0-4F18-80C0-654D12666548}"/>
              </a:ext>
            </a:extLst>
          </p:cNvPr>
          <p:cNvSpPr txBox="1"/>
          <p:nvPr/>
        </p:nvSpPr>
        <p:spPr>
          <a:xfrm>
            <a:off x="2628109" y="768481"/>
            <a:ext cx="557273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733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lang="vi-VN" sz="3733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ỨNG DỤNG</a:t>
            </a:r>
            <a:endParaRPr lang="en-US" sz="3733" b="1" dirty="0">
              <a:solidFill>
                <a:schemeClr val="accent2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9C8267-897A-43D7-BF65-B7D50393C01D}"/>
              </a:ext>
            </a:extLst>
          </p:cNvPr>
          <p:cNvGrpSpPr/>
          <p:nvPr/>
        </p:nvGrpSpPr>
        <p:grpSpPr>
          <a:xfrm>
            <a:off x="477618" y="2407450"/>
            <a:ext cx="8242553" cy="1190442"/>
            <a:chOff x="339162" y="2043957"/>
            <a:chExt cx="6181915" cy="8928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0906B71-C0CD-4A02-A224-BD032C93BC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67FE34-A3BA-4429-AF11-707D65FBFE78}"/>
                </a:ext>
              </a:extLst>
            </p:cNvPr>
            <p:cNvSpPr txBox="1"/>
            <p:nvPr/>
          </p:nvSpPr>
          <p:spPr>
            <a:xfrm>
              <a:off x="339162" y="2341700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thầy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không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tày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55F5568-F6F2-467E-8766-7DAEB8621ABC}"/>
              </a:ext>
            </a:extLst>
          </p:cNvPr>
          <p:cNvSpPr txBox="1"/>
          <p:nvPr/>
        </p:nvSpPr>
        <p:spPr>
          <a:xfrm>
            <a:off x="627115" y="918765"/>
            <a:ext cx="1510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</a:t>
            </a:r>
          </a:p>
        </p:txBody>
      </p:sp>
      <p:sp>
        <p:nvSpPr>
          <p:cNvPr id="16" name="Text Box 1736">
            <a:extLst>
              <a:ext uri="{FF2B5EF4-FFF2-40B4-BE49-F238E27FC236}">
                <a16:creationId xmlns:a16="http://schemas.microsoft.com/office/drawing/2014/main" id="{800D855A-587F-4781-BEDE-4F426BEE5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132" y="3924614"/>
            <a:ext cx="824255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tày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 Box 1736">
            <a:extLst>
              <a:ext uri="{FF2B5EF4-FFF2-40B4-BE49-F238E27FC236}">
                <a16:creationId xmlns:a16="http://schemas.microsoft.com/office/drawing/2014/main" id="{1F584354-7130-4177-8D05-DEAFFD8E4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850" y="3924614"/>
            <a:ext cx="77402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68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727</TotalTime>
  <Words>343</Words>
  <Application>Microsoft Office PowerPoint</Application>
  <PresentationFormat>On-screen Show (4:3)</PresentationFormat>
  <Paragraphs>37</Paragraphs>
  <Slides>13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Arial-Rounded</vt:lpstr>
      <vt:lpstr>Calibri</vt:lpstr>
      <vt:lpstr>Calibri Light</vt:lpstr>
      <vt:lpstr>HP001 4 hàng</vt:lpstr>
      <vt:lpstr>HP001 4 hang 1 ô ly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198</cp:revision>
  <dcterms:created xsi:type="dcterms:W3CDTF">2021-05-29T04:52:35Z</dcterms:created>
  <dcterms:modified xsi:type="dcterms:W3CDTF">2023-10-29T11:49:33Z</dcterms:modified>
</cp:coreProperties>
</file>