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15" r:id="rId2"/>
    <p:sldId id="340" r:id="rId3"/>
    <p:sldId id="258" r:id="rId4"/>
    <p:sldId id="259" r:id="rId5"/>
    <p:sldId id="261" r:id="rId6"/>
    <p:sldId id="262" r:id="rId7"/>
    <p:sldId id="267" r:id="rId8"/>
    <p:sldId id="269" r:id="rId9"/>
    <p:sldId id="27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74" autoAdjust="0"/>
  </p:normalViewPr>
  <p:slideViewPr>
    <p:cSldViewPr snapToGrid="0">
      <p:cViewPr varScale="1">
        <p:scale>
          <a:sx n="81" d="100"/>
          <a:sy n="81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46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117" y="2305001"/>
            <a:ext cx="4861765" cy="224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3" y="1192205"/>
            <a:ext cx="7231150" cy="452721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9" y="4708859"/>
            <a:ext cx="4885509" cy="2174337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78" y="4034979"/>
            <a:ext cx="3361385" cy="2883139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76" y="1097620"/>
            <a:ext cx="1443877" cy="110658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62" y="60911"/>
            <a:ext cx="1185178" cy="132319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4" y="776898"/>
            <a:ext cx="1136336" cy="96151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7" y="92042"/>
            <a:ext cx="932850" cy="102040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23" y="1012860"/>
            <a:ext cx="788078" cy="60398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62" y="1257655"/>
            <a:ext cx="1046077" cy="801714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47042" y="3638830"/>
            <a:ext cx="5335565" cy="28831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57977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53217" y="1902652"/>
            <a:ext cx="7579462" cy="4835773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470154" y="3223333"/>
              <a:ext cx="3166231" cy="48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VIẾT CHỮ HOA E, Ê</a:t>
              </a:r>
              <a:endPara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70154" y="2565255"/>
              <a:ext cx="3041009" cy="58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62" y="4973139"/>
            <a:ext cx="1591684" cy="15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57685" y="579214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3818" y="579214"/>
            <a:ext cx="556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ĐI HỌC VUI SAO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586331" y="1384787"/>
            <a:ext cx="7572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E, Ê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586331" y="2154228"/>
            <a:ext cx="52169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altLang="en-US" sz="3200" b="1" i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586331" y="4429850"/>
            <a:ext cx="771295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969477" y="498892"/>
            <a:ext cx="572555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703246" y="5075612"/>
            <a:ext cx="7965834" cy="11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ô li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li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36814" y="5053983"/>
            <a:ext cx="8098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F109A-B827-4FC7-A64D-ED77B7FB4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070" r="10321" b="6364"/>
          <a:stretch/>
        </p:blipFill>
        <p:spPr>
          <a:xfrm>
            <a:off x="5543973" y="1403305"/>
            <a:ext cx="2196261" cy="3439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CA7FA3-EE54-4A07-8051-5D1DECD6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1403766" y="1675341"/>
            <a:ext cx="2342636" cy="3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31">
            <a:extLst>
              <a:ext uri="{FF2B5EF4-FFF2-40B4-BE49-F238E27FC236}">
                <a16:creationId xmlns:a16="http://schemas.microsoft.com/office/drawing/2014/main" id="{64C6817E-0A5A-4C61-A3FB-3499F61C177E}"/>
              </a:ext>
            </a:extLst>
          </p:cNvPr>
          <p:cNvSpPr/>
          <p:nvPr/>
        </p:nvSpPr>
        <p:spPr>
          <a:xfrm>
            <a:off x="848040" y="346328"/>
            <a:ext cx="7965834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矩形 31">
            <a:extLst>
              <a:ext uri="{FF2B5EF4-FFF2-40B4-BE49-F238E27FC236}">
                <a16:creationId xmlns:a16="http://schemas.microsoft.com/office/drawing/2014/main" id="{D2F10DC1-DE0B-4B56-A310-53F08C228C58}"/>
              </a:ext>
            </a:extLst>
          </p:cNvPr>
          <p:cNvSpPr/>
          <p:nvPr/>
        </p:nvSpPr>
        <p:spPr>
          <a:xfrm>
            <a:off x="792597" y="5143771"/>
            <a:ext cx="7558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Â)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60A092-30EB-4FE0-AD3F-EAEEAF37BD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625767" y="1632236"/>
            <a:ext cx="729008" cy="882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A37B8-AF7F-4996-A13F-66BE69D0A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6537618" y="1647997"/>
            <a:ext cx="729008" cy="882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63E6FC-E494-4DBF-BDA7-70A53E3EB2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779026">
            <a:off x="6731072" y="1778933"/>
            <a:ext cx="729008" cy="882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A33A9A-1B27-4980-B6DC-B341C8B6E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7585579">
            <a:off x="7066830" y="1258961"/>
            <a:ext cx="729008" cy="882435"/>
          </a:xfrm>
          <a:prstGeom prst="rect">
            <a:avLst/>
          </a:prstGeom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540F7588-AE2D-447F-B6DD-4A4F105E347C}"/>
              </a:ext>
            </a:extLst>
          </p:cNvPr>
          <p:cNvSpPr/>
          <p:nvPr/>
        </p:nvSpPr>
        <p:spPr>
          <a:xfrm>
            <a:off x="703246" y="381404"/>
            <a:ext cx="759271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375 L -0.04236 0.03889 L -0.06858 0.04213 L -0.08507 0.04746 L -0.1059 0.06042 L -0.12431 0.08195 L -0.13403 0.09792 L -0.13958 0.12061 L -0.13802 0.14491 L -0.12917 0.16482 L -0.11319 0.17917 L -0.09583 0.18565 L -0.05833 0.18612 L -0.02604 0.18033 L 0.01111 0.16112 L 0.04531 0.13172 L 0.06806 0.10371 L 0.07726 0.08056 L 0.07726 0.06436 L 0.07448 0.04815 L 0.06198 0.03843 L 0.03646 0.03843 L 0.0092 0.05348 L -0.01875 0.07917 L -0.0408 0.11158 L -0.0533 0.14746 L -0.05538 0.17338 L -0.0533 0.20209 L -0.04427 0.22176 L -0.03403 0.23403 L -0.01806 0.24237 L -0.00434 0.24375 L 0.00972 0.24098 L 0.0151 0.23542 L 0.01562 0.22639 L 0.00868 0.22014 L -0.00625 0.21713 L -0.02656 0.22292 L -0.04844 0.23889 L -0.06424 0.26297 L -0.07326 0.28519 L -0.0776 0.31227 L -0.07813 0.33913 L -0.06979 0.37454 L -0.05833 0.39237 L -0.04601 0.40718 L -0.02708 0.4176 L -0.00434 0.42593 L 0.01806 0.42338 L 0.04583 0.41135 L 0.0691 0.3882 L 0.0816 0.36413 L 0.08594 0.33959 L 0.08403 0.31621 L 0.07552 0.29422 L 0.06076 0.27778 L 0.04219 0.2713 L 0.02101 0.27547 L 0.00382 0.28727 L -0.00677 0.30811 L -0.0092 0.32593 L -0.00816 0.34815 " pathEditMode="relative" rAng="0" ptsTypes="AAAAAAAAAAAAAAAAAAAAAAAAAAAAAAAAAAAAAAAAAAAAAAAAAAAAAAAAAAAAAA">
                                      <p:cBhvr>
                                        <p:cTn id="35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9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1667 L -0.01771 0.01852 L -0.04184 0.0213 L -0.05729 0.02662 L -0.07639 0.03958 L -0.09375 0.06042 L -0.10261 0.07593 L -0.10781 0.09838 L -0.10643 0.12199 L -0.09809 0.14143 L -0.08334 0.15579 L -0.06736 0.16204 L -0.03247 0.16273 L -0.00209 0.15648 L 0.03212 0.13819 L 0.06423 0.10926 L 0.08507 0.08148 L 0.09392 0.05903 L 0.09392 0.04352 L 0.09132 0.02731 L 0.07951 0.01782 L 0.05573 0.01782 L 0.03038 0.03264 L 0.00451 0.05787 L -0.01597 0.08958 L -0.02743 0.12454 L -0.02969 0.14977 L -0.02743 0.17801 L -0.0191 0.19699 L -0.0099 0.20926 L 0.00521 0.21759 L 0.01788 0.21875 L 0.03107 0.2162 L 0.03594 0.21065 L 0.03663 0.20185 L 0.02986 0.1956 L 0.01614 0.19306 L -0.00278 0.19861 L -0.02309 0.21389 L -0.03802 0.23773 L -0.04636 0.25949 L -0.05018 0.28565 L -0.05052 0.31227 L -0.04306 0.34676 L -0.03247 0.36435 L -0.02084 0.37917 L -0.00295 0.38912 L 0.01788 0.39699 L 0.03871 0.39468 L 0.06458 0.38333 L 0.08611 0.36018 L 0.09774 0.33657 L 0.10191 0.31296 L 0.1 0.28981 L 0.09219 0.26806 L 0.07864 0.25208 L 0.06146 0.24583 L 0.04132 0.24977 L 0.02552 0.26134 L 0.01545 0.28171 L 0.01337 0.29931 L 0.01441 0.32083 " pathEditMode="relative" rAng="0" ptsTypes="AAAAAAAAAAAAAAAAAAAAAAAAAAAAAAAAAAAAAAAAAAAAAAAAAAAAAAAAAAAAAA">
                                      <p:cBhvr>
                                        <p:cTn id="37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116 L 0.03732 -0.05555 L 0.03732 -0.05532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L 0.01945 0.0375 L 0.03455 0.05393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0" grpId="0"/>
      <p:bldP spid="9" grpId="0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26" y="5352167"/>
            <a:ext cx="76895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CD94B6F-2C3D-4BEB-ACEF-E091BF75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070" r="10321" b="6364"/>
          <a:stretch/>
        </p:blipFill>
        <p:spPr>
          <a:xfrm>
            <a:off x="4579308" y="998001"/>
            <a:ext cx="2595215" cy="40639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502943-2170-4BDD-A589-89B445C1C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354511" y="1364566"/>
            <a:ext cx="2556908" cy="36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5">
            <a:extLst>
              <a:ext uri="{FF2B5EF4-FFF2-40B4-BE49-F238E27FC236}">
                <a16:creationId xmlns:a16="http://schemas.microsoft.com/office/drawing/2014/main" id="{B6FD7118-9103-4FB1-8EF8-4FDDB3B1F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2911419" y="3428776"/>
            <a:ext cx="1637634" cy="16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6">
            <a:extLst>
              <a:ext uri="{FF2B5EF4-FFF2-40B4-BE49-F238E27FC236}">
                <a16:creationId xmlns:a16="http://schemas.microsoft.com/office/drawing/2014/main" id="{8E602754-643E-41DF-A3E7-EB460DB17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7188591" y="3333276"/>
            <a:ext cx="1600899" cy="17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" y="1112569"/>
            <a:ext cx="6621469" cy="414551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9" y="4204286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928573" y="2415618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2" y="4756389"/>
            <a:ext cx="3042239" cy="260940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00" y="2072218"/>
            <a:ext cx="1205784" cy="92411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" y="764625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7" y="-7039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33" y="1039468"/>
            <a:ext cx="1367891" cy="1048352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78" y="1330217"/>
            <a:ext cx="1571057" cy="120405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1" y="168765"/>
            <a:ext cx="1343746" cy="15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429760" y="4152018"/>
            <a:ext cx="788984" cy="9945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43810" y="3321508"/>
            <a:ext cx="6346640" cy="1789508"/>
            <a:chOff x="3754849" y="1730426"/>
            <a:chExt cx="4545106" cy="1259293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022" y="2109107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259293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22" y="1173618"/>
            <a:ext cx="7456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7F674-F2F8-4CAD-8CE9-BA0CB60E71F4}"/>
              </a:ext>
            </a:extLst>
          </p:cNvPr>
          <p:cNvSpPr txBox="1"/>
          <p:nvPr/>
        </p:nvSpPr>
        <p:spPr>
          <a:xfrm>
            <a:off x="1297727" y="3670373"/>
            <a:ext cx="7829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5B2EFB-CAE7-490F-992A-7A51288A11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02423" y="5146591"/>
            <a:ext cx="1150975" cy="907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65296A4-BD57-4B8A-BB1F-A0BE66203BB7}"/>
              </a:ext>
            </a:extLst>
          </p:cNvPr>
          <p:cNvGrpSpPr/>
          <p:nvPr/>
        </p:nvGrpSpPr>
        <p:grpSpPr>
          <a:xfrm>
            <a:off x="482883" y="796519"/>
            <a:ext cx="8027530" cy="1846035"/>
            <a:chOff x="418676" y="2043957"/>
            <a:chExt cx="6020648" cy="138452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8FD263-5F71-4BF1-B781-3C47EE8DA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7C1823-F3C1-4517-B4B5-63068DE3B3A4}"/>
                </a:ext>
              </a:extLst>
            </p:cNvPr>
            <p:cNvSpPr txBox="1"/>
            <p:nvPr/>
          </p:nvSpPr>
          <p:spPr>
            <a:xfrm>
              <a:off x="908081" y="2342025"/>
              <a:ext cx="3942194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mái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tr</a:t>
              </a:r>
              <a:r>
                <a:rPr lang="vi-VN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ờng</a:t>
              </a:r>
              <a:endParaRPr lang="en-US" sz="3733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FF740D-902E-4123-B667-99F6D3C66893}"/>
                </a:ext>
              </a:extLst>
            </p:cNvPr>
            <p:cNvSpPr txBox="1"/>
            <p:nvPr/>
          </p:nvSpPr>
          <p:spPr>
            <a:xfrm>
              <a:off x="927830" y="2928394"/>
              <a:ext cx="3333357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36">
            <a:extLst>
              <a:ext uri="{FF2B5EF4-FFF2-40B4-BE49-F238E27FC236}">
                <a16:creationId xmlns:a16="http://schemas.microsoft.com/office/drawing/2014/main" id="{302042AD-6CC2-4A05-BD28-A6149BA2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00" y="1046050"/>
            <a:ext cx="7456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677D35-88B7-47D0-86DF-ECFB8353A8E0}"/>
              </a:ext>
            </a:extLst>
          </p:cNvPr>
          <p:cNvGrpSpPr/>
          <p:nvPr/>
        </p:nvGrpSpPr>
        <p:grpSpPr>
          <a:xfrm>
            <a:off x="500761" y="668951"/>
            <a:ext cx="8027530" cy="1846035"/>
            <a:chOff x="418676" y="2043957"/>
            <a:chExt cx="6020648" cy="138452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5BCED7-E0F4-49B9-A419-3AAFBB668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66517E-CB42-452C-BEAB-0D1854EC92C6}"/>
                </a:ext>
              </a:extLst>
            </p:cNvPr>
            <p:cNvSpPr txBox="1"/>
            <p:nvPr/>
          </p:nvSpPr>
          <p:spPr>
            <a:xfrm>
              <a:off x="908081" y="2342025"/>
              <a:ext cx="3942194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mái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tr</a:t>
              </a:r>
              <a:r>
                <a:rPr lang="vi-VN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ờng</a:t>
              </a:r>
              <a:endParaRPr lang="en-US" sz="3733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B66A6E-1DBF-448A-9F43-E046B264E0EE}"/>
                </a:ext>
              </a:extLst>
            </p:cNvPr>
            <p:cNvSpPr txBox="1"/>
            <p:nvPr/>
          </p:nvSpPr>
          <p:spPr>
            <a:xfrm>
              <a:off x="927830" y="2928394"/>
              <a:ext cx="3333357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DB32AF4-B168-48F8-AFF1-47556DD5B817}"/>
              </a:ext>
            </a:extLst>
          </p:cNvPr>
          <p:cNvSpPr txBox="1"/>
          <p:nvPr/>
        </p:nvSpPr>
        <p:spPr>
          <a:xfrm>
            <a:off x="443098" y="2608287"/>
            <a:ext cx="8446061" cy="330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359618" y="5180753"/>
            <a:ext cx="1715917" cy="135783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1183057" y="5072544"/>
            <a:ext cx="1841964" cy="1471616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D8A70E-C515-404E-A447-2BC6F09CEC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0909" t="2070" r="10321" b="6364"/>
          <a:stretch/>
        </p:blipFill>
        <p:spPr>
          <a:xfrm>
            <a:off x="3984344" y="239282"/>
            <a:ext cx="1798468" cy="2816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EBB63B-5528-45D4-A444-3ABC0979A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450821" y="440698"/>
            <a:ext cx="1798468" cy="26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5">
            <a:extLst>
              <a:ext uri="{FF2B5EF4-FFF2-40B4-BE49-F238E27FC236}">
                <a16:creationId xmlns:a16="http://schemas.microsoft.com/office/drawing/2014/main" id="{D7E7EAF0-6BC4-44A4-AE91-B5C18BC5C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2393293" y="1741098"/>
            <a:ext cx="1303961" cy="13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>
            <a:extLst>
              <a:ext uri="{FF2B5EF4-FFF2-40B4-BE49-F238E27FC236}">
                <a16:creationId xmlns:a16="http://schemas.microsoft.com/office/drawing/2014/main" id="{A22ADB3B-A00C-49D9-8CC5-19C56380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5918076" y="1593279"/>
            <a:ext cx="1311643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736">
            <a:extLst>
              <a:ext uri="{FF2B5EF4-FFF2-40B4-BE49-F238E27FC236}">
                <a16:creationId xmlns:a16="http://schemas.microsoft.com/office/drawing/2014/main" id="{AECE5B26-BDEC-4A39-AADA-461662FE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60" y="3607358"/>
            <a:ext cx="7456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98E14A-BCBC-4E23-984A-A423C815651E}"/>
              </a:ext>
            </a:extLst>
          </p:cNvPr>
          <p:cNvGrpSpPr/>
          <p:nvPr/>
        </p:nvGrpSpPr>
        <p:grpSpPr>
          <a:xfrm>
            <a:off x="450821" y="3230259"/>
            <a:ext cx="8027530" cy="1846035"/>
            <a:chOff x="418676" y="2043957"/>
            <a:chExt cx="6020648" cy="13845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24B83CC-1DCD-4DCA-90F0-84894287B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68705B-E0D9-4F10-BE44-E850AB443E96}"/>
                </a:ext>
              </a:extLst>
            </p:cNvPr>
            <p:cNvSpPr txBox="1"/>
            <p:nvPr/>
          </p:nvSpPr>
          <p:spPr>
            <a:xfrm>
              <a:off x="908081" y="2342025"/>
              <a:ext cx="3942194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mái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tr</a:t>
              </a:r>
              <a:r>
                <a:rPr lang="vi-VN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ờng</a:t>
              </a:r>
              <a:endParaRPr lang="en-US" sz="3733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9F13DB-2C82-400E-B344-AD1E0BA675F9}"/>
                </a:ext>
              </a:extLst>
            </p:cNvPr>
            <p:cNvSpPr txBox="1"/>
            <p:nvPr/>
          </p:nvSpPr>
          <p:spPr>
            <a:xfrm>
              <a:off x="927830" y="2928394"/>
              <a:ext cx="3333357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383</Words>
  <Application>Microsoft Office PowerPoint</Application>
  <PresentationFormat>On-screen Show (4:3)</PresentationFormat>
  <Paragraphs>38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2021-05-29T04:52:35Z</dcterms:created>
  <dcterms:modified xsi:type="dcterms:W3CDTF">2023-10-16T09:27:21Z</dcterms:modified>
</cp:coreProperties>
</file>