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9" r:id="rId2"/>
    <p:sldMasterId id="2147483710" r:id="rId3"/>
  </p:sldMasterIdLst>
  <p:notesMasterIdLst>
    <p:notesMasterId r:id="rId36"/>
  </p:notesMasterIdLst>
  <p:sldIdLst>
    <p:sldId id="332" r:id="rId4"/>
    <p:sldId id="315" r:id="rId5"/>
    <p:sldId id="317" r:id="rId6"/>
    <p:sldId id="300" r:id="rId7"/>
    <p:sldId id="301" r:id="rId8"/>
    <p:sldId id="312" r:id="rId9"/>
    <p:sldId id="313" r:id="rId10"/>
    <p:sldId id="314" r:id="rId11"/>
    <p:sldId id="318" r:id="rId12"/>
    <p:sldId id="334" r:id="rId13"/>
    <p:sldId id="331" r:id="rId14"/>
    <p:sldId id="535" r:id="rId15"/>
    <p:sldId id="335" r:id="rId16"/>
    <p:sldId id="525" r:id="rId17"/>
    <p:sldId id="319" r:id="rId18"/>
    <p:sldId id="292" r:id="rId19"/>
    <p:sldId id="320" r:id="rId20"/>
    <p:sldId id="321" r:id="rId21"/>
    <p:sldId id="322" r:id="rId22"/>
    <p:sldId id="288" r:id="rId23"/>
    <p:sldId id="532" r:id="rId24"/>
    <p:sldId id="303" r:id="rId25"/>
    <p:sldId id="326" r:id="rId26"/>
    <p:sldId id="527" r:id="rId27"/>
    <p:sldId id="268" r:id="rId28"/>
    <p:sldId id="323" r:id="rId29"/>
    <p:sldId id="324" r:id="rId30"/>
    <p:sldId id="329" r:id="rId31"/>
    <p:sldId id="325" r:id="rId32"/>
    <p:sldId id="534" r:id="rId33"/>
    <p:sldId id="327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CCFF"/>
    <a:srgbClr val="99000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60757" autoAdjust="0"/>
  </p:normalViewPr>
  <p:slideViewPr>
    <p:cSldViewPr snapToGrid="0">
      <p:cViewPr varScale="1">
        <p:scale>
          <a:sx n="45" d="100"/>
          <a:sy n="45" d="100"/>
        </p:scale>
        <p:origin x="4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7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2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2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0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6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6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7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7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1535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8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733" y="341098"/>
            <a:ext cx="2574745" cy="1931059"/>
            <a:chOff x="237072" y="234585"/>
            <a:chExt cx="1448294" cy="1448294"/>
          </a:xfrm>
        </p:grpSpPr>
        <p:sp>
          <p:nvSpPr>
            <p:cNvPr id="6" name="Oval 5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1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733" y="341097"/>
            <a:ext cx="2574745" cy="1931059"/>
            <a:chOff x="237072" y="234585"/>
            <a:chExt cx="1448294" cy="1448294"/>
          </a:xfrm>
        </p:grpSpPr>
        <p:sp>
          <p:nvSpPr>
            <p:cNvPr id="6" name="Oval 5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8" y="6502401"/>
            <a:ext cx="2853447" cy="346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8543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3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3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43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4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1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33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42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8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8" y="6502401"/>
            <a:ext cx="2853447" cy="346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18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89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42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606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466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286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98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441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100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518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6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3" y="341098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374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429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2/10/2023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623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3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2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8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64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9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3" y="341098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52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5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4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71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6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196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5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440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"/>
            <a:ext cx="12192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4829" y="2762606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898898" y="1176136"/>
            <a:ext cx="8246962" cy="44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814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70" y="223023"/>
            <a:ext cx="9313030" cy="65069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75915" y="3336879"/>
            <a:ext cx="5287000" cy="1108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31">
              <a:lnSpc>
                <a:spcPct val="150000"/>
              </a:lnSpc>
              <a:defRPr/>
            </a:pPr>
            <a:r>
              <a:rPr lang="en-US" altLang="zh-CN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501897" y="886838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58" y="1042044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3370897" y="6124054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94467"/>
            <a:ext cx="12192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33993"/>
            <a:ext cx="12192000" cy="48472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4"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040761" y="705039"/>
            <a:ext cx="478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3261242" y="3924444"/>
            <a:ext cx="6339886" cy="2695212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002992" y="3181452"/>
              <a:ext cx="3686468" cy="99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4">
                <a:lnSpc>
                  <a:spcPct val="150000"/>
                </a:lnSpc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27927" y="1207182"/>
            <a:ext cx="7093682" cy="2598428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579861" y="2310709"/>
              <a:ext cx="4415435" cy="9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4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6C406B-99D6-48DC-A049-C85EB217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81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BED96E-711E-49A8-9F8C-2DA8674FCC2B}"/>
              </a:ext>
            </a:extLst>
          </p:cNvPr>
          <p:cNvSpPr/>
          <p:nvPr/>
        </p:nvSpPr>
        <p:spPr>
          <a:xfrm>
            <a:off x="3901940" y="800479"/>
            <a:ext cx="5408425" cy="600164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3371A-914C-47F3-B39D-B6A3AE9A806C}"/>
              </a:ext>
            </a:extLst>
          </p:cNvPr>
          <p:cNvSpPr txBox="1"/>
          <p:nvPr/>
        </p:nvSpPr>
        <p:spPr>
          <a:xfrm>
            <a:off x="3739200" y="246544"/>
            <a:ext cx="4100452" cy="55393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2FDB25-DF0A-4CCC-AED0-DC1216BFEF9A}"/>
              </a:ext>
            </a:extLst>
          </p:cNvPr>
          <p:cNvSpPr/>
          <p:nvPr/>
        </p:nvSpPr>
        <p:spPr>
          <a:xfrm>
            <a:off x="3296225" y="861345"/>
            <a:ext cx="454071" cy="399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9A0161-E0B5-488D-85E6-F81547AA5B22}"/>
              </a:ext>
            </a:extLst>
          </p:cNvPr>
          <p:cNvSpPr/>
          <p:nvPr/>
        </p:nvSpPr>
        <p:spPr>
          <a:xfrm>
            <a:off x="3308984" y="2844136"/>
            <a:ext cx="454072" cy="399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24AD5E-7E34-4150-840D-2A603920F2C8}"/>
              </a:ext>
            </a:extLst>
          </p:cNvPr>
          <p:cNvSpPr/>
          <p:nvPr/>
        </p:nvSpPr>
        <p:spPr>
          <a:xfrm>
            <a:off x="3307353" y="4732280"/>
            <a:ext cx="472883" cy="399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470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88" y="845553"/>
            <a:ext cx="8030025" cy="513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815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07" y="720970"/>
            <a:ext cx="8402262" cy="4862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4170" y="2701986"/>
            <a:ext cx="8402262" cy="1406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32">
              <a:lnSpc>
                <a:spcPct val="150000"/>
              </a:lnSpc>
              <a:defRPr/>
            </a:pPr>
            <a:r>
              <a:rPr lang="en-US" altLang="zh-CN" sz="646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646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46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46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1" y="1398611"/>
            <a:ext cx="1477381" cy="14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8BB82A-553C-40BB-A361-8F64B180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14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F3925-5514-4242-9026-6EE57E8997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74759" y="804958"/>
            <a:ext cx="582308" cy="5251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1FECCA-3DD5-4EE7-BB05-3E4FC867CCE8}"/>
              </a:ext>
            </a:extLst>
          </p:cNvPr>
          <p:cNvSpPr/>
          <p:nvPr/>
        </p:nvSpPr>
        <p:spPr>
          <a:xfrm>
            <a:off x="4011668" y="880199"/>
            <a:ext cx="5408425" cy="558614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77F57-F167-43F1-A11E-B61323CB7850}"/>
              </a:ext>
            </a:extLst>
          </p:cNvPr>
          <p:cNvSpPr txBox="1"/>
          <p:nvPr/>
        </p:nvSpPr>
        <p:spPr>
          <a:xfrm>
            <a:off x="3775776" y="321406"/>
            <a:ext cx="4100452" cy="55393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557C99-85E4-4338-883E-ACA1A6891BF0}"/>
              </a:ext>
            </a:extLst>
          </p:cNvPr>
          <p:cNvSpPr/>
          <p:nvPr/>
        </p:nvSpPr>
        <p:spPr>
          <a:xfrm>
            <a:off x="3445356" y="975712"/>
            <a:ext cx="375265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A2FD33-83EB-408B-AFCB-705BC60494DA}"/>
              </a:ext>
            </a:extLst>
          </p:cNvPr>
          <p:cNvSpPr/>
          <p:nvPr/>
        </p:nvSpPr>
        <p:spPr>
          <a:xfrm>
            <a:off x="3458115" y="2905748"/>
            <a:ext cx="375266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95342F-BEBD-474D-9A5E-1101E2C35144}"/>
              </a:ext>
            </a:extLst>
          </p:cNvPr>
          <p:cNvSpPr/>
          <p:nvPr/>
        </p:nvSpPr>
        <p:spPr>
          <a:xfrm>
            <a:off x="3458116" y="4670797"/>
            <a:ext cx="390813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6890E-A32D-4404-97C9-7CBC93595605}"/>
              </a:ext>
            </a:extLst>
          </p:cNvPr>
          <p:cNvSpPr txBox="1"/>
          <p:nvPr/>
        </p:nvSpPr>
        <p:spPr>
          <a:xfrm>
            <a:off x="6814436" y="6321183"/>
            <a:ext cx="4100452" cy="43082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406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678192" y="448519"/>
            <a:ext cx="8959005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zh-CN" altLang="en-US" sz="24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6" y="70230"/>
            <a:ext cx="8143684" cy="53931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753784" y="70230"/>
            <a:ext cx="914217" cy="1357747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31" y="5795015"/>
            <a:ext cx="8396048" cy="946084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6970" y="2071254"/>
            <a:ext cx="5438031" cy="14333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defTabSz="1219138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6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95488" y="3554533"/>
            <a:ext cx="842723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8488" y="384432"/>
            <a:ext cx="6572250" cy="3170101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6500" y="502979"/>
            <a:ext cx="511628" cy="47537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08774" y="2771245"/>
            <a:ext cx="4418168" cy="1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40167" y="3429001"/>
            <a:ext cx="819739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5699" y="337207"/>
            <a:ext cx="7998422" cy="255454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040167" y="574825"/>
            <a:ext cx="460841" cy="5268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5700" y="337207"/>
            <a:ext cx="6854673" cy="255454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4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83385" y="5544919"/>
            <a:ext cx="886943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413087" y="80615"/>
            <a:ext cx="53658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83385" y="666022"/>
            <a:ext cx="9224426" cy="5159999"/>
            <a:chOff x="728514" y="1234443"/>
            <a:chExt cx="5265193" cy="5159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28514" y="1234443"/>
              <a:ext cx="2437131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ạ!”</a:t>
              </a: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mỉm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930957" y="1950520"/>
              <a:ext cx="3062750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nhài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148367" y="4134464"/>
              <a:ext cx="2896460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mãi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56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5367" y="5574437"/>
            <a:ext cx="11400692" cy="912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Qua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352800" y="218065"/>
            <a:ext cx="5365827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7784" y="730520"/>
            <a:ext cx="9822412" cy="4843917"/>
            <a:chOff x="696778" y="1298941"/>
            <a:chExt cx="5606515" cy="48439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96778" y="1298941"/>
              <a:ext cx="2713989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ạ!”</a:t>
              </a: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mỉm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940373" y="1708630"/>
              <a:ext cx="3362920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nhài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567238" y="3882880"/>
              <a:ext cx="4046272" cy="225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mãi</a:t>
              </a:r>
              <a:endPara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5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95750" y="1771650"/>
            <a:ext cx="4229101" cy="459105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1815" y="507438"/>
            <a:ext cx="6681861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HỌC VUI SAO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83" y="830983"/>
            <a:ext cx="2450417" cy="6390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smtClean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 5</a:t>
            </a:r>
            <a:endParaRPr lang="en-US" sz="3200" b="1" kern="0" dirty="0">
              <a:solidFill>
                <a:srgbClr val="FB5B5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68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524001" y="425183"/>
            <a:ext cx="9001125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70230"/>
            <a:ext cx="9800276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19782" y="1225426"/>
            <a:ext cx="3476532" cy="10676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defTabSz="1219138">
              <a:lnSpc>
                <a:spcPct val="150000"/>
              </a:lnSpc>
              <a:defRPr/>
            </a:pP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740787" y="108648"/>
            <a:ext cx="784339" cy="1164859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31" y="5795015"/>
            <a:ext cx="8396048" cy="946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2532" y="3093273"/>
            <a:ext cx="7852427" cy="132344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học sinh đối với cô giáo của mình.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622956" cy="6000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5089931" y="1292114"/>
            <a:ext cx="367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3388776" y="2476338"/>
            <a:ext cx="7081896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lnSpc>
                <a:spcPct val="150000"/>
              </a:lnSpc>
              <a:defRPr/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440295" y="4165959"/>
            <a:ext cx="2079826" cy="2781723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82" y="531185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60" y="-1072387"/>
            <a:ext cx="8947821" cy="5572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345967" y="3094245"/>
            <a:ext cx="1394922" cy="3520875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503712" y="1297098"/>
            <a:ext cx="71845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lòng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913598" y="21901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59064" y="1045537"/>
            <a:ext cx="5408425" cy="5570758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9548" y="382369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3459935" y="1138939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462399" y="3052845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417069" y="4933747"/>
            <a:ext cx="375266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7455" y="1045538"/>
            <a:ext cx="2363802" cy="48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7621" y="1370530"/>
            <a:ext cx="2259067" cy="69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3913" y="2027523"/>
            <a:ext cx="2310781" cy="43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3912" y="2349235"/>
            <a:ext cx="2568086" cy="50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4899" y="2897710"/>
            <a:ext cx="2050226" cy="531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13913" y="3372259"/>
            <a:ext cx="3572755" cy="429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052" y="3737195"/>
            <a:ext cx="2224948" cy="572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5269" y="4302770"/>
            <a:ext cx="3208068" cy="43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9481" y="4762277"/>
            <a:ext cx="2525968" cy="558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6841" y="5320976"/>
            <a:ext cx="2997852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525" y="5693305"/>
            <a:ext cx="2773442" cy="46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4900" y="6093041"/>
            <a:ext cx="3264507" cy="48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8BB82A-553C-40BB-A361-8F64B180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525000" cy="714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E683C0-15E3-41A7-A397-05E668BAF186}"/>
              </a:ext>
            </a:extLst>
          </p:cNvPr>
          <p:cNvSpPr txBox="1"/>
          <p:nvPr/>
        </p:nvSpPr>
        <p:spPr>
          <a:xfrm>
            <a:off x="3914835" y="483417"/>
            <a:ext cx="494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A_图片 6">
            <a:extLst>
              <a:ext uri="{FF2B5EF4-FFF2-40B4-BE49-F238E27FC236}">
                <a16:creationId xmlns:a16="http://schemas.microsoft.com/office/drawing/2014/main" id="{ACDCD974-3CD9-4DB2-8F6E-96387708C5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96" y="1845431"/>
            <a:ext cx="3717986" cy="24382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537152-F01D-4F93-8281-27DE8FDD9FFF}"/>
              </a:ext>
            </a:extLst>
          </p:cNvPr>
          <p:cNvGrpSpPr/>
          <p:nvPr/>
        </p:nvGrpSpPr>
        <p:grpSpPr>
          <a:xfrm>
            <a:off x="3215675" y="3387653"/>
            <a:ext cx="6148757" cy="2947187"/>
            <a:chOff x="3009174" y="2785583"/>
            <a:chExt cx="7679107" cy="3785552"/>
          </a:xfrm>
        </p:grpSpPr>
        <p:pic>
          <p:nvPicPr>
            <p:cNvPr id="19" name="PA_图片 6">
              <a:extLst>
                <a:ext uri="{FF2B5EF4-FFF2-40B4-BE49-F238E27FC236}">
                  <a16:creationId xmlns:a16="http://schemas.microsoft.com/office/drawing/2014/main" id="{C93C2626-0304-4B26-A8E9-E44BF38E229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A536CD-30D0-49BF-92EF-F775830E6870}"/>
                </a:ext>
              </a:extLst>
            </p:cNvPr>
            <p:cNvSpPr txBox="1"/>
            <p:nvPr/>
          </p:nvSpPr>
          <p:spPr>
            <a:xfrm>
              <a:off x="4245209" y="3614508"/>
              <a:ext cx="5242339" cy="2168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4">
                <a:lnSpc>
                  <a:spcPct val="150000"/>
                </a:lnSpc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 hiện được giọng đọc toàn bài,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EF8480-32F8-495D-81DA-F7561113161C}"/>
              </a:ext>
            </a:extLst>
          </p:cNvPr>
          <p:cNvGrpSpPr/>
          <p:nvPr/>
        </p:nvGrpSpPr>
        <p:grpSpPr>
          <a:xfrm>
            <a:off x="1524000" y="1762795"/>
            <a:ext cx="4271048" cy="2471585"/>
            <a:chOff x="6292577" y="1132193"/>
            <a:chExt cx="5694730" cy="3295447"/>
          </a:xfrm>
        </p:grpSpPr>
        <p:pic>
          <p:nvPicPr>
            <p:cNvPr id="22" name="PA_图片 6">
              <a:extLst>
                <a:ext uri="{FF2B5EF4-FFF2-40B4-BE49-F238E27FC236}">
                  <a16:creationId xmlns:a16="http://schemas.microsoft.com/office/drawing/2014/main" id="{6968CD2C-DD2C-4EA1-8870-A36AA5A5F54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7" y="1132193"/>
              <a:ext cx="5694730" cy="329544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894F24-66B6-46D6-AA53-51EF57EA713B}"/>
                </a:ext>
              </a:extLst>
            </p:cNvPr>
            <p:cNvSpPr txBox="1"/>
            <p:nvPr/>
          </p:nvSpPr>
          <p:spPr>
            <a:xfrm>
              <a:off x="7110400" y="2380480"/>
              <a:ext cx="4415435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4">
                <a:lnSpc>
                  <a:spcPct val="150000"/>
                </a:lnSpc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C1DA127-B26D-4EA2-80B7-1F4D27C9BACC}"/>
              </a:ext>
            </a:extLst>
          </p:cNvPr>
          <p:cNvSpPr txBox="1"/>
          <p:nvPr/>
        </p:nvSpPr>
        <p:spPr>
          <a:xfrm>
            <a:off x="7152107" y="2667189"/>
            <a:ext cx="290252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4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8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75" y="1382236"/>
            <a:ext cx="9001126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855321" y="1642191"/>
            <a:ext cx="5660524" cy="646333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1890725" y="4490410"/>
            <a:ext cx="1714550" cy="19852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7337" y="874098"/>
            <a:ext cx="5408425" cy="560153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1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1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9548" y="382369"/>
            <a:ext cx="4100452" cy="55393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45" y="5263722"/>
            <a:ext cx="1500513" cy="10152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439631" y="988748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482838" y="2883751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439630" y="4763682"/>
            <a:ext cx="375266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945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5584" y="279881"/>
            <a:ext cx="2657356" cy="778192"/>
            <a:chOff x="549645" y="400743"/>
            <a:chExt cx="2977166" cy="583644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5" y="540773"/>
              <a:ext cx="552182" cy="443614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01827" y="400743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59481" y="863937"/>
            <a:ext cx="8323808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50081" y="2174143"/>
            <a:ext cx="8067548" cy="2229168"/>
            <a:chOff x="1420622" y="1541541"/>
            <a:chExt cx="3225244" cy="1671876"/>
          </a:xfrm>
        </p:grpSpPr>
        <p:grpSp>
          <p:nvGrpSpPr>
            <p:cNvPr id="7" name="Group 6"/>
            <p:cNvGrpSpPr/>
            <p:nvPr/>
          </p:nvGrpSpPr>
          <p:grpSpPr>
            <a:xfrm>
              <a:off x="1420622" y="1541541"/>
              <a:ext cx="3216200" cy="1671876"/>
              <a:chOff x="768927" y="1641593"/>
              <a:chExt cx="5340928" cy="25116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8927" y="1641593"/>
                <a:ext cx="5340928" cy="2511698"/>
                <a:chOff x="768927" y="1641593"/>
                <a:chExt cx="5340928" cy="2511698"/>
              </a:xfrm>
            </p:grpSpPr>
            <p:sp>
              <p:nvSpPr>
                <p:cNvPr id="10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" name="Google Shape;1251;p47"/>
                <p:cNvGrpSpPr/>
                <p:nvPr/>
              </p:nvGrpSpPr>
              <p:grpSpPr>
                <a:xfrm>
                  <a:off x="768927" y="1641593"/>
                  <a:ext cx="5340928" cy="2511698"/>
                  <a:chOff x="4875791" y="946665"/>
                  <a:chExt cx="1252993" cy="1443671"/>
                </a:xfrm>
              </p:grpSpPr>
              <p:sp>
                <p:nvSpPr>
                  <p:cNvPr id="1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Google Shape;1254;p47"/>
                  <p:cNvSpPr/>
                  <p:nvPr/>
                </p:nvSpPr>
                <p:spPr>
                  <a:xfrm>
                    <a:off x="4875791" y="946665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r>
                      <a:rPr lang="en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2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948660" y="1686317"/>
                <a:ext cx="1313725" cy="65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10289" y="2145650"/>
              <a:ext cx="3135577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08930" y="1385212"/>
            <a:ext cx="8504831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0468" y="4845513"/>
            <a:ext cx="754853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8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5585" y="180777"/>
            <a:ext cx="3333109" cy="877297"/>
            <a:chOff x="549645" y="326414"/>
            <a:chExt cx="3734245" cy="657973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5" y="540773"/>
              <a:ext cx="552182" cy="443614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90872" y="326414"/>
              <a:ext cx="3093018" cy="61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97714" y="1194910"/>
            <a:ext cx="9602997" cy="7533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7713" y="3156966"/>
            <a:ext cx="10600372" cy="3205430"/>
            <a:chOff x="1420622" y="1541542"/>
            <a:chExt cx="3230683" cy="2051738"/>
          </a:xfrm>
        </p:grpSpPr>
        <p:grpSp>
          <p:nvGrpSpPr>
            <p:cNvPr id="26" name="Group 25"/>
            <p:cNvGrpSpPr/>
            <p:nvPr/>
          </p:nvGrpSpPr>
          <p:grpSpPr>
            <a:xfrm>
              <a:off x="1420622" y="1541542"/>
              <a:ext cx="3216200" cy="1964468"/>
              <a:chOff x="768927" y="1641595"/>
              <a:chExt cx="5340928" cy="295126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8927" y="1641595"/>
                <a:ext cx="5340928" cy="2951265"/>
                <a:chOff x="768927" y="1641595"/>
                <a:chExt cx="5340928" cy="2951265"/>
              </a:xfrm>
            </p:grpSpPr>
            <p:sp>
              <p:nvSpPr>
                <p:cNvPr id="30" name="Rectangle 14"/>
                <p:cNvSpPr/>
                <p:nvPr/>
              </p:nvSpPr>
              <p:spPr>
                <a:xfrm>
                  <a:off x="2820697" y="1661594"/>
                  <a:ext cx="1269423" cy="711084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1" name="Google Shape;1251;p47"/>
                <p:cNvGrpSpPr/>
                <p:nvPr/>
              </p:nvGrpSpPr>
              <p:grpSpPr>
                <a:xfrm>
                  <a:off x="768927" y="1641595"/>
                  <a:ext cx="5340928" cy="2951265"/>
                  <a:chOff x="4875791" y="946666"/>
                  <a:chExt cx="1252993" cy="1696325"/>
                </a:xfrm>
              </p:grpSpPr>
              <p:sp>
                <p:nvSpPr>
                  <p:cNvPr id="3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Google Shape;1254;p47"/>
                  <p:cNvSpPr/>
                  <p:nvPr/>
                </p:nvSpPr>
                <p:spPr>
                  <a:xfrm>
                    <a:off x="4875791" y="946666"/>
                    <a:ext cx="1252993" cy="169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r>
                      <a:rPr lang="en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3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005761" y="1742456"/>
                <a:ext cx="1313725" cy="621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94794" y="2115763"/>
              <a:ext cx="3156511" cy="147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ngờ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97714" y="2126154"/>
            <a:ext cx="9375787" cy="7533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2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8998" r="16877" b="27093"/>
          <a:stretch/>
        </p:blipFill>
        <p:spPr bwMode="auto">
          <a:xfrm>
            <a:off x="2407732" y="3061784"/>
            <a:ext cx="7376536" cy="302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363034" y="396712"/>
            <a:ext cx="3075743" cy="845803"/>
            <a:chOff x="549643" y="392982"/>
            <a:chExt cx="3149895" cy="63435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3" y="540772"/>
              <a:ext cx="724910" cy="486562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74554" y="392982"/>
              <a:ext cx="2424984" cy="511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9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9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0469" y="1242515"/>
            <a:ext cx="11131062" cy="141812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3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1067291" y="832121"/>
            <a:ext cx="145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4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2304" y="609622"/>
            <a:ext cx="8190220" cy="9775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1451427">
              <a:buClr>
                <a:srgbClr val="000000"/>
              </a:buClr>
            </a:pPr>
            <a:r>
              <a:rPr lang="en-US" sz="5400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 GIÁO LỚP EM</a:t>
            </a: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50" r="4591" b="8062"/>
          <a:stretch/>
        </p:blipFill>
        <p:spPr bwMode="auto">
          <a:xfrm>
            <a:off x="3986212" y="3134387"/>
            <a:ext cx="5457825" cy="337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1619249" y="2192804"/>
            <a:ext cx="1019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hát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hát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thầy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</a:t>
            </a:r>
            <a:r>
              <a:rPr lang="en-US" sz="4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40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89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583" y="4710384"/>
            <a:ext cx="2292832" cy="2184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4435" y="529508"/>
            <a:ext cx="5657788" cy="11358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2283823" y="2182701"/>
            <a:ext cx="6476128" cy="64633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2283824" y="3143152"/>
            <a:ext cx="7043255" cy="64633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283824" y="4046181"/>
            <a:ext cx="8294951" cy="64633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4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145443" y="3710451"/>
            <a:ext cx="2199503" cy="2546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7251" y="729327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89" y="5184083"/>
            <a:ext cx="2127714" cy="10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153"/>
            <a:ext cx="12192000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1430"/>
            <a:ext cx="1219200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2191999" cy="52734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82796" y="961533"/>
            <a:ext cx="2289046" cy="1936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10612" y="1743053"/>
            <a:ext cx="7633147" cy="200202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448" y="5270633"/>
            <a:ext cx="1975552" cy="154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909832" y="540806"/>
            <a:ext cx="1150889" cy="170924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07" y="539951"/>
            <a:ext cx="1643508" cy="9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76" y="-1"/>
            <a:ext cx="12332676" cy="689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921" y="4673809"/>
            <a:ext cx="2292832" cy="2184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4435" y="529508"/>
            <a:ext cx="5657788" cy="11358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2283823" y="2182701"/>
            <a:ext cx="6476128" cy="7078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2283824" y="3143152"/>
            <a:ext cx="7043255" cy="7078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283824" y="4046181"/>
            <a:ext cx="8294951" cy="7078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05442" y="949185"/>
            <a:ext cx="4920071" cy="558614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5210" y="361122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2945575" y="1124651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2933920" y="2958528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909475" y="4806688"/>
            <a:ext cx="375266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542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07936" y="1214177"/>
            <a:ext cx="6445737" cy="298255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3484" y="547017"/>
            <a:ext cx="5874588" cy="73860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2957541" y="1486074"/>
            <a:ext cx="511628" cy="47537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83981" y="2897534"/>
            <a:ext cx="117668" cy="41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36035" y="3642309"/>
            <a:ext cx="97246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6189162" y="2153742"/>
            <a:ext cx="43469" cy="453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943224" y="1453717"/>
            <a:ext cx="97246" cy="376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869513" y="3653139"/>
            <a:ext cx="69797" cy="434310"/>
            <a:chOff x="6877840" y="2480725"/>
            <a:chExt cx="324679" cy="4777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573251" y="2176992"/>
            <a:ext cx="122450" cy="430169"/>
            <a:chOff x="6877840" y="2480725"/>
            <a:chExt cx="324679" cy="47774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V="1">
            <a:off x="6097698" y="3285097"/>
            <a:ext cx="2040652" cy="30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591551" y="2877744"/>
            <a:ext cx="91450" cy="434310"/>
            <a:chOff x="6877840" y="2480725"/>
            <a:chExt cx="324679" cy="477741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8453963" y="1431870"/>
            <a:ext cx="88405" cy="41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8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64795" y="-292214"/>
            <a:ext cx="6994211" cy="3721214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2170699" y="623833"/>
            <a:ext cx="520612" cy="5399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458088" y="1401965"/>
            <a:ext cx="78330" cy="440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13939" y="2116721"/>
            <a:ext cx="106971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6296308" y="2839689"/>
            <a:ext cx="126116" cy="4981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83611" y="718837"/>
            <a:ext cx="97246" cy="41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123229" y="2839689"/>
            <a:ext cx="134973" cy="477741"/>
            <a:chOff x="6877840" y="2480725"/>
            <a:chExt cx="324679" cy="4777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43357" y="3497028"/>
            <a:ext cx="8224434" cy="1259403"/>
            <a:chOff x="-348824" y="399820"/>
            <a:chExt cx="5996762" cy="9445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-348824" y="399820"/>
              <a:ext cx="5996762" cy="678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 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435273" y="1110456"/>
              <a:ext cx="233916" cy="23391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83590" y="3497027"/>
            <a:ext cx="6452357" cy="188261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thơm nhẹ, bay qua trong thời gian ngắn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031153" y="1798909"/>
            <a:ext cx="1256568" cy="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03117" y="677385"/>
            <a:ext cx="172279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082232" y="1435498"/>
            <a:ext cx="117668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75507" y="2154355"/>
            <a:ext cx="142379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64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03073" y="-294931"/>
            <a:ext cx="6373477" cy="4013601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lnSpc>
                <a:spcPct val="130000"/>
              </a:lnSpc>
              <a:defRPr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021684" y="646308"/>
            <a:ext cx="520400" cy="5036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950326" y="1589889"/>
            <a:ext cx="117668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79004" y="3148547"/>
            <a:ext cx="129435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82770" y="820378"/>
            <a:ext cx="129435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561568" y="2356226"/>
            <a:ext cx="129435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779669" y="3137662"/>
            <a:ext cx="41563" cy="466858"/>
            <a:chOff x="6877840" y="2480725"/>
            <a:chExt cx="324679" cy="4777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DB3B055-88C0-4489-85E5-255792E07D74}"/>
              </a:ext>
            </a:extLst>
          </p:cNvPr>
          <p:cNvSpPr/>
          <p:nvPr/>
        </p:nvSpPr>
        <p:spPr>
          <a:xfrm>
            <a:off x="1035196" y="4160596"/>
            <a:ext cx="2073317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453477" y="4131626"/>
            <a:ext cx="8475051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761488" y="2738589"/>
            <a:ext cx="1093900" cy="7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037216" y="1601415"/>
            <a:ext cx="172279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123356" y="2103648"/>
            <a:ext cx="172279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20893" y="2370514"/>
            <a:ext cx="129435" cy="45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4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01940" y="941159"/>
            <a:ext cx="5408425" cy="558614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9200" y="387224"/>
            <a:ext cx="4100452" cy="55393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3335628" y="1036672"/>
            <a:ext cx="375265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348387" y="2966708"/>
            <a:ext cx="375266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348388" y="4731757"/>
            <a:ext cx="390813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57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1192</Words>
  <Application>Microsoft Office PowerPoint</Application>
  <PresentationFormat>Widescreen</PresentationFormat>
  <Paragraphs>248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微软雅黑</vt:lpstr>
      <vt:lpstr>Arial</vt:lpstr>
      <vt:lpstr>Arial-Rounded</vt:lpstr>
      <vt:lpstr>Calibri</vt:lpstr>
      <vt:lpstr>Calibri Light</vt:lpstr>
      <vt:lpstr>等线</vt:lpstr>
      <vt:lpstr>Kalam</vt:lpstr>
      <vt:lpstr>Montserrat</vt:lpstr>
      <vt:lpstr>Times New Roman</vt:lpstr>
      <vt:lpstr>方正粗圆_GBK</vt:lpstr>
      <vt:lpstr>Doodle Sketchbook by Slidesgo</vt:lpstr>
      <vt:lpstr>1_Doodle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158</cp:revision>
  <dcterms:created xsi:type="dcterms:W3CDTF">2021-06-17T09:40:01Z</dcterms:created>
  <dcterms:modified xsi:type="dcterms:W3CDTF">2023-10-02T00:44:50Z</dcterms:modified>
</cp:coreProperties>
</file>