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340" r:id="rId2"/>
    <p:sldId id="258" r:id="rId3"/>
    <p:sldId id="259" r:id="rId4"/>
    <p:sldId id="261" r:id="rId5"/>
    <p:sldId id="262" r:id="rId6"/>
    <p:sldId id="342" r:id="rId7"/>
    <p:sldId id="267" r:id="rId8"/>
    <p:sldId id="269" r:id="rId9"/>
    <p:sldId id="270" r:id="rId10"/>
    <p:sldId id="278" r:id="rId11"/>
    <p:sldId id="274" r:id="rId12"/>
    <p:sldId id="273" r:id="rId13"/>
    <p:sldId id="34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29A8FF"/>
    <a:srgbClr val="97D5FF"/>
    <a:srgbClr val="79C9FF"/>
    <a:srgbClr val="AFDFFF"/>
    <a:srgbClr val="9BD7FF"/>
    <a:srgbClr val="71C6FF"/>
    <a:srgbClr val="4BD0FF"/>
    <a:srgbClr val="1DC4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7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" y="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24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2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82" y="258927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6"/>
            <a:ext cx="11443219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4" y="341098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18471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66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49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34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0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44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46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87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0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2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microsoft.com/office/2007/relationships/hdphoto" Target="../media/hdphoto2.wdp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2272606" y="1684358"/>
            <a:ext cx="7646789" cy="4424362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2582317" y="3253725"/>
              <a:ext cx="3382887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TẬP VIẾT: CHỮ HOA </a:t>
              </a:r>
              <a:r>
                <a:rPr lang="en-US" altLang="zh-CN" sz="4000" b="1" dirty="0">
                  <a:solidFill>
                    <a:srgbClr val="FF0000"/>
                  </a:solidFill>
                  <a:latin typeface="HP001 4 hàng" panose="020B0603050302020204" pitchFamily="34" charset="0"/>
                  <a:ea typeface="思源黑体 CN Bold" panose="020B0800000000000000" pitchFamily="34" charset="-122"/>
                </a:rPr>
                <a:t>Đ</a:t>
              </a:r>
              <a:endParaRPr lang="zh-CN" altLang="en-US" sz="40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673383" y="2477284"/>
              <a:ext cx="3041009" cy="637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4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en-US" sz="3734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264" y="5173642"/>
            <a:ext cx="1416534" cy="141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806824" y="803553"/>
            <a:ext cx="1770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3838575" y="630634"/>
            <a:ext cx="6443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LẮM TR</a:t>
            </a:r>
            <a:r>
              <a:rPr lang="vi-VN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ƠI</a:t>
            </a: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P tuần 6\PP TV\Chữ hoa Đ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1329" y="268941"/>
            <a:ext cx="10972799" cy="64517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8642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873" y="1455257"/>
            <a:ext cx="7022203" cy="4396402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188" y="4601704"/>
            <a:ext cx="5274942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35" y="4751179"/>
            <a:ext cx="2750392" cy="2359076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183" y="1959969"/>
            <a:ext cx="1093988" cy="972905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788" y="390392"/>
            <a:ext cx="1500213" cy="1674917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562" y="1179360"/>
            <a:ext cx="942173" cy="797223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82" y="179096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755" y="1230601"/>
            <a:ext cx="1227977" cy="941122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69" y="1880911"/>
            <a:ext cx="1475761" cy="1131023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2607206" y="4286336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768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24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848997" y="1356702"/>
            <a:ext cx="7667474" cy="85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848997" y="2149803"/>
            <a:ext cx="881568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jŎ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wgày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đàng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jŎ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sàng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Ū. </a:t>
            </a:r>
            <a:endParaRPr lang="en-US" altLang="en-US" sz="320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848996" y="3857903"/>
            <a:ext cx="10661685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3269467" y="397204"/>
            <a:ext cx="6779968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9742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958BF68-597F-47CE-B110-A12BD78A4495}"/>
              </a:ext>
            </a:extLst>
          </p:cNvPr>
          <p:cNvGrpSpPr/>
          <p:nvPr/>
        </p:nvGrpSpPr>
        <p:grpSpPr>
          <a:xfrm>
            <a:off x="1730603" y="1682752"/>
            <a:ext cx="125831" cy="3890423"/>
            <a:chOff x="1042416" y="804672"/>
            <a:chExt cx="210312" cy="4361688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9DC78C3-B8AD-41A8-BFA6-EB40D852DD6C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07B0C33-EC53-4AF0-A504-8CEFADE89D1D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81CB311-60AB-4572-8252-F3B1A0D4B557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0BAD09B-2222-46C4-9D79-E3A84112B64F}"/>
              </a:ext>
            </a:extLst>
          </p:cNvPr>
          <p:cNvGrpSpPr/>
          <p:nvPr/>
        </p:nvGrpSpPr>
        <p:grpSpPr>
          <a:xfrm>
            <a:off x="2071744" y="1285076"/>
            <a:ext cx="3152078" cy="105488"/>
            <a:chOff x="5440680" y="1322832"/>
            <a:chExt cx="3017520" cy="19507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0234280-D5A1-419A-B34D-CEA392512959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6FD88ED-424C-46E0-8F98-D2466A645717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8086CD0-74DD-4591-950B-B89A881B6731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18">
            <a:extLst>
              <a:ext uri="{FF2B5EF4-FFF2-40B4-BE49-F238E27FC236}">
                <a16:creationId xmlns:a16="http://schemas.microsoft.com/office/drawing/2014/main" id="{D11411C3-AACA-41C4-AC5C-CB1B1C618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392" y="3153210"/>
            <a:ext cx="10513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ô li</a:t>
            </a:r>
          </a:p>
        </p:txBody>
      </p:sp>
      <p:sp>
        <p:nvSpPr>
          <p:cNvPr id="33" name="TextBox 18">
            <a:extLst>
              <a:ext uri="{FF2B5EF4-FFF2-40B4-BE49-F238E27FC236}">
                <a16:creationId xmlns:a16="http://schemas.microsoft.com/office/drawing/2014/main" id="{8541475B-D7B6-4A7C-8144-7C955BB24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6655" y="884713"/>
            <a:ext cx="14313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 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 li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矩形 31">
            <a:extLst>
              <a:ext uri="{FF2B5EF4-FFF2-40B4-BE49-F238E27FC236}">
                <a16:creationId xmlns:a16="http://schemas.microsoft.com/office/drawing/2014/main" id="{B5F86EBC-C8CF-43EA-A07A-48B913434B9C}"/>
              </a:ext>
            </a:extLst>
          </p:cNvPr>
          <p:cNvSpPr/>
          <p:nvPr/>
        </p:nvSpPr>
        <p:spPr>
          <a:xfrm>
            <a:off x="5663209" y="2493998"/>
            <a:ext cx="6062625" cy="122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Đ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E6289BD-EF14-4223-9234-2E0BC54946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8" t="16163" r="7170" b="1741"/>
          <a:stretch/>
        </p:blipFill>
        <p:spPr bwMode="auto">
          <a:xfrm>
            <a:off x="1856434" y="1484895"/>
            <a:ext cx="3464675" cy="421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1">
            <a:extLst>
              <a:ext uri="{FF2B5EF4-FFF2-40B4-BE49-F238E27FC236}">
                <a16:creationId xmlns:a16="http://schemas.microsoft.com/office/drawing/2014/main" id="{F1F42FE5-A668-4C40-A067-EAFBEA75ADBB}"/>
              </a:ext>
            </a:extLst>
          </p:cNvPr>
          <p:cNvSpPr/>
          <p:nvPr/>
        </p:nvSpPr>
        <p:spPr>
          <a:xfrm>
            <a:off x="5528737" y="1175023"/>
            <a:ext cx="6062624" cy="122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Đ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矩形 31">
            <a:extLst>
              <a:ext uri="{FF2B5EF4-FFF2-40B4-BE49-F238E27FC236}">
                <a16:creationId xmlns:a16="http://schemas.microsoft.com/office/drawing/2014/main" id="{084EF97A-E3A3-401A-B8C7-33C9D030259E}"/>
              </a:ext>
            </a:extLst>
          </p:cNvPr>
          <p:cNvSpPr/>
          <p:nvPr/>
        </p:nvSpPr>
        <p:spPr>
          <a:xfrm>
            <a:off x="5663208" y="3944276"/>
            <a:ext cx="5928153" cy="122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Đ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kẻ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8BC2463-2AD0-4577-B84C-37879D78E9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9543642">
            <a:off x="4011713" y="1455431"/>
            <a:ext cx="546756" cy="66182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DE5A88B-217B-46B0-AB49-DD7C4E20BD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>
            <a:off x="2943859" y="3944275"/>
            <a:ext cx="546756" cy="66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4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3.33333E-6 L -0.02604 0.05949 L -0.0358 0.1375 C -0.03554 0.17916 -0.03528 0.22083 -0.03502 0.2625 L -0.03502 0.39907 L -0.04791 0.46666 L -0.07513 0.51064 L -0.10755 0.53541 L -0.13737 0.54027 L -0.15677 0.53333 L -0.16237 0.51967 L -0.15156 0.50277 L -0.12578 0.49838 L -0.08359 0.52662 L -0.04153 0.54027 L -0.00521 0.53889 L 0.01537 0.52314 L 0.05156 0.47916 L 0.0763 0.4081 L 0.08529 0.32916 L 0.08464 0.25463 L 0.07045 0.14977 L 0.04063 0.06967 L 0.01094 0.02916 L -0.03698 0.00671 L -0.08685 0.01227 L -0.12422 0.03935 L -0.15208 0.09444 L -0.15989 0.15439 L -0.15351 0.20509 L -0.1276 0.2412 L -0.10482 0.25023 L -0.08099 0.23449 L -0.06028 0.19143 L -0.05508 0.15764 L -0.05638 0.10926 " pathEditMode="relative" rAng="0" ptsTypes="AAAAAAAAAAAAAAAAAAAAAAAAAAAAAAAAAAAA">
                                      <p:cBhvr>
                                        <p:cTn id="41" dur="8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2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25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13 -0.00023 L 0.12617 -0.00764 " pathEditMode="relative" rAng="0" ptsTypes="AA">
                                      <p:cBhvr>
                                        <p:cTn id="56" dur="18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8">
            <a:extLst>
              <a:ext uri="{FF2B5EF4-FFF2-40B4-BE49-F238E27FC236}">
                <a16:creationId xmlns:a16="http://schemas.microsoft.com/office/drawing/2014/main" id="{9235F0AB-6740-4475-85B2-2B2CAE3E2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34360"/>
            <a:ext cx="89691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Đ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9386E9-D5B2-4376-BEEA-31CEBDFBA1A3}"/>
              </a:ext>
            </a:extLst>
          </p:cNvPr>
          <p:cNvGrpSpPr/>
          <p:nvPr/>
        </p:nvGrpSpPr>
        <p:grpSpPr>
          <a:xfrm>
            <a:off x="7588624" y="3624856"/>
            <a:ext cx="257928" cy="2264956"/>
            <a:chOff x="1042416" y="804672"/>
            <a:chExt cx="210312" cy="436168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FB022A4-D41C-4B87-9FF9-86AB54BB28B5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FFA823-211E-473E-839D-01122551269D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1E5F55D-62A5-4E0A-AC5E-48D385636EB2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41A25E1-69F3-4F08-9965-507F08D8A122}"/>
              </a:ext>
            </a:extLst>
          </p:cNvPr>
          <p:cNvGrpSpPr/>
          <p:nvPr/>
        </p:nvGrpSpPr>
        <p:grpSpPr>
          <a:xfrm>
            <a:off x="3004144" y="2353037"/>
            <a:ext cx="158830" cy="3561304"/>
            <a:chOff x="1042416" y="804672"/>
            <a:chExt cx="210312" cy="436168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7321439-356F-4938-B29A-3E223586E731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C187CF0-01BB-4CFB-859E-565CAC7B0D1F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5F17F98-1D26-4D0F-8381-AF80C3C6F55D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8">
            <a:extLst>
              <a:ext uri="{FF2B5EF4-FFF2-40B4-BE49-F238E27FC236}">
                <a16:creationId xmlns:a16="http://schemas.microsoft.com/office/drawing/2014/main" id="{C4826827-15BD-4B9F-AEE2-F9BD3E138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0158" y="1392250"/>
            <a:ext cx="20147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 ô li</a:t>
            </a: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CBC9C2A4-31B4-4CF2-AB27-8CED754EF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1586" y="4421164"/>
            <a:ext cx="11305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 ô li </a:t>
            </a:r>
            <a:r>
              <a:rPr lang="en-US" altLang="en-US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endParaRPr lang="en-US" altLang="en-US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909A3C8C-6F9A-45DB-B9CE-60CCB861E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942" y="3198258"/>
            <a:ext cx="12533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ô li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AB79CA-65FF-4091-AA8A-084E340CB742}"/>
              </a:ext>
            </a:extLst>
          </p:cNvPr>
          <p:cNvGrpSpPr/>
          <p:nvPr/>
        </p:nvGrpSpPr>
        <p:grpSpPr>
          <a:xfrm>
            <a:off x="7936447" y="3283448"/>
            <a:ext cx="2199709" cy="291104"/>
            <a:chOff x="5440680" y="1322832"/>
            <a:chExt cx="3017520" cy="19507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7CE472B-6F8D-44E4-894F-0A0DA8FB5B53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C057339-8C9F-4DCA-A0EC-62B5E8ACB4E4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16DB23D-AB02-41DE-B3BE-BE16CF20DCD8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18">
            <a:extLst>
              <a:ext uri="{FF2B5EF4-FFF2-40B4-BE49-F238E27FC236}">
                <a16:creationId xmlns:a16="http://schemas.microsoft.com/office/drawing/2014/main" id="{0E482085-2257-4528-8E39-2CE2C3AA7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1680" y="2734866"/>
            <a:ext cx="1213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 ô li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7B61414-7F0F-42F2-8980-62BC620414A1}"/>
              </a:ext>
            </a:extLst>
          </p:cNvPr>
          <p:cNvGrpSpPr/>
          <p:nvPr/>
        </p:nvGrpSpPr>
        <p:grpSpPr>
          <a:xfrm>
            <a:off x="3360455" y="1908318"/>
            <a:ext cx="2866167" cy="157686"/>
            <a:chOff x="5440680" y="1322832"/>
            <a:chExt cx="3017520" cy="19507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E93B230-C6EA-4A4B-BD16-A5BD5AE5CC36}"/>
                </a:ext>
              </a:extLst>
            </p:cNvPr>
            <p:cNvCxnSpPr/>
            <p:nvPr/>
          </p:nvCxnSpPr>
          <p:spPr>
            <a:xfrm>
              <a:off x="5440680" y="1426457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38AFDE7-990D-4F92-AF40-480C4F3873C5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B8A67B8-1A04-4067-B694-72314FCB6581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49">
            <a:extLst>
              <a:ext uri="{FF2B5EF4-FFF2-40B4-BE49-F238E27FC236}">
                <a16:creationId xmlns:a16="http://schemas.microsoft.com/office/drawing/2014/main" id="{65BC0DA0-935D-4D39-A003-F68DC563A7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5" t="23379" r="13509" b="24124"/>
          <a:stretch/>
        </p:blipFill>
        <p:spPr bwMode="auto">
          <a:xfrm>
            <a:off x="7866864" y="3574553"/>
            <a:ext cx="2323081" cy="231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4D7FBF7-5B56-4120-BC13-660F233F65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8" t="16163" r="7170" b="1741"/>
          <a:stretch/>
        </p:blipFill>
        <p:spPr bwMode="auto">
          <a:xfrm>
            <a:off x="3163596" y="2163891"/>
            <a:ext cx="3217308" cy="391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9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140" y="2315697"/>
            <a:ext cx="5843768" cy="3658617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35" y="4675207"/>
            <a:ext cx="5274942" cy="2107595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2789050" y="2908538"/>
            <a:ext cx="4871159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857" y="4101675"/>
            <a:ext cx="3794530" cy="3254658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648" y="1447097"/>
            <a:ext cx="1133352" cy="86860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561" y="707998"/>
            <a:ext cx="1070449" cy="119510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177" y="992502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677" y="220837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033" y="1305552"/>
            <a:ext cx="1160742" cy="889593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676" y="1881396"/>
            <a:ext cx="1340217" cy="102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104354F-6CE5-42EE-9301-F66E241B256F}"/>
              </a:ext>
            </a:extLst>
          </p:cNvPr>
          <p:cNvGrpSpPr/>
          <p:nvPr/>
        </p:nvGrpSpPr>
        <p:grpSpPr>
          <a:xfrm>
            <a:off x="0" y="1014"/>
            <a:ext cx="12192000" cy="373784"/>
            <a:chOff x="0" y="-127508"/>
            <a:chExt cx="12192000" cy="1361811"/>
          </a:xfrm>
        </p:grpSpPr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D8F1EC83-CD00-44D1-99C4-1DEA0B655E37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id="{E011AC0C-1EE9-479F-97D5-4FED721B5F79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图片 6">
            <a:extLst>
              <a:ext uri="{FF2B5EF4-FFF2-40B4-BE49-F238E27FC236}">
                <a16:creationId xmlns:a16="http://schemas.microsoft.com/office/drawing/2014/main" id="{7AD907A2-DC85-4BD8-983B-CA18C231EA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524000" y="6529388"/>
            <a:ext cx="9144000" cy="39683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6461DD4-C27E-4E1A-90FE-03CCF15655C6}"/>
              </a:ext>
            </a:extLst>
          </p:cNvPr>
          <p:cNvGrpSpPr/>
          <p:nvPr/>
        </p:nvGrpSpPr>
        <p:grpSpPr>
          <a:xfrm>
            <a:off x="1584761" y="563221"/>
            <a:ext cx="8530151" cy="1190442"/>
            <a:chOff x="339162" y="2043957"/>
            <a:chExt cx="6181915" cy="89283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5ED54D9-C268-4C82-A674-365B0B434F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78DA8A3-ED78-40BE-9315-7E42D79D3133}"/>
                </a:ext>
              </a:extLst>
            </p:cNvPr>
            <p:cNvSpPr txBox="1"/>
            <p:nvPr/>
          </p:nvSpPr>
          <p:spPr>
            <a:xfrm>
              <a:off x="339162" y="2341700"/>
              <a:ext cx="6181915" cy="500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Đi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một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ngày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đàng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,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học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một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sàng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khôn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 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C0D543E-2323-4797-AF63-E32D3AA86C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1584760" y="4999522"/>
            <a:ext cx="1176988" cy="148368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C980F14-AA05-4FC3-B898-89C9E5AA5DFF}"/>
              </a:ext>
            </a:extLst>
          </p:cNvPr>
          <p:cNvGrpSpPr/>
          <p:nvPr/>
        </p:nvGrpSpPr>
        <p:grpSpPr>
          <a:xfrm>
            <a:off x="2379188" y="3473605"/>
            <a:ext cx="5943599" cy="1615624"/>
            <a:chOff x="4007917" y="1792511"/>
            <a:chExt cx="5133238" cy="1956323"/>
          </a:xfrm>
        </p:grpSpPr>
        <p:sp>
          <p:nvSpPr>
            <p:cNvPr id="16" name="Text Box 1736">
              <a:extLst>
                <a:ext uri="{FF2B5EF4-FFF2-40B4-BE49-F238E27FC236}">
                  <a16:creationId xmlns:a16="http://schemas.microsoft.com/office/drawing/2014/main" id="{41A64C8A-3D13-4793-A3EB-530A487A39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5582" y="2406790"/>
              <a:ext cx="4780689" cy="782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ts val="600"/>
                </a:spcBef>
                <a:buNone/>
              </a:pPr>
              <a:r>
                <a:rPr lang="en-US" alt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</a:t>
              </a:r>
              <a:r>
                <a:rPr lang="en-US" alt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“</a:t>
              </a:r>
              <a:r>
                <a:rPr lang="en-US" alt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sàng</a:t>
              </a:r>
              <a:r>
                <a:rPr lang="en-US" alt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” </a:t>
              </a:r>
              <a:r>
                <a:rPr lang="en-US" alt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alt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alt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17" name="Cloud Callout 11">
              <a:extLst>
                <a:ext uri="{FF2B5EF4-FFF2-40B4-BE49-F238E27FC236}">
                  <a16:creationId xmlns:a16="http://schemas.microsoft.com/office/drawing/2014/main" id="{93099B7C-F677-4F9A-93AC-14ABBC40C0C7}"/>
                </a:ext>
              </a:extLst>
            </p:cNvPr>
            <p:cNvSpPr/>
            <p:nvPr/>
          </p:nvSpPr>
          <p:spPr>
            <a:xfrm>
              <a:off x="4007917" y="1792511"/>
              <a:ext cx="5133238" cy="1956323"/>
            </a:xfrm>
            <a:prstGeom prst="cloudCallout">
              <a:avLst>
                <a:gd name="adj1" fmla="val -40416"/>
                <a:gd name="adj2" fmla="val 20231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C265658-FF61-4650-B70A-CE6E03D407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1218" y="5140239"/>
            <a:ext cx="1488586" cy="1478856"/>
          </a:xfrm>
          <a:prstGeom prst="rect">
            <a:avLst/>
          </a:prstGeom>
        </p:spPr>
      </p:pic>
      <p:sp>
        <p:nvSpPr>
          <p:cNvPr id="19" name="Text Box 1736">
            <a:extLst>
              <a:ext uri="{FF2B5EF4-FFF2-40B4-BE49-F238E27FC236}">
                <a16:creationId xmlns:a16="http://schemas.microsoft.com/office/drawing/2014/main" id="{949C4DB4-D7C8-4244-AEA3-674C66D2E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06" y="2316835"/>
            <a:ext cx="107979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sàng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 đan bằng tre, hình tròn, có lỗ nhỏ và thưa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292C2BE-D145-4C29-9972-C56269ABA67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8" r="9424" b="9496"/>
          <a:stretch/>
        </p:blipFill>
        <p:spPr>
          <a:xfrm>
            <a:off x="7803777" y="4411322"/>
            <a:ext cx="2401705" cy="194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7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2403515" y="5279535"/>
            <a:ext cx="1043268" cy="131511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611144" y="2463372"/>
            <a:ext cx="9061426" cy="2780016"/>
            <a:chOff x="4007917" y="1792511"/>
            <a:chExt cx="5133238" cy="1956323"/>
          </a:xfrm>
        </p:grpSpPr>
        <p:sp>
          <p:nvSpPr>
            <p:cNvPr id="11" name="Text Box 1736">
              <a:extLst>
                <a:ext uri="{FF2B5EF4-FFF2-40B4-BE49-F238E27FC236}">
                  <a16:creationId xmlns:a16="http://schemas.microsoft.com/office/drawing/2014/main" id="{34AE8F09-E3A9-4D59-A83C-6FAEDE4E7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4191" y="2164234"/>
              <a:ext cx="4780689" cy="1342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ts val="600"/>
                </a:spcBef>
                <a:buNone/>
              </a:pPr>
              <a:r>
                <a:rPr lang="en-US" altLang="en-US" sz="36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alt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tục</a:t>
              </a:r>
              <a:r>
                <a:rPr lang="en-US" alt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ngữ</a:t>
              </a:r>
              <a:r>
                <a:rPr lang="en-US" alt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ctr">
                <a:spcBef>
                  <a:spcPts val="600"/>
                </a:spcBef>
                <a:buNone/>
              </a:pPr>
              <a:r>
                <a:rPr lang="en-US" alt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“</a:t>
              </a:r>
              <a:r>
                <a:rPr lang="en-US" altLang="en-US" sz="36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</a:t>
              </a:r>
              <a:r>
                <a:rPr lang="en-US" alt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ngày</a:t>
              </a:r>
              <a:r>
                <a:rPr lang="en-US" alt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đàng</a:t>
              </a:r>
              <a:r>
                <a:rPr lang="en-US" alt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6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sàng</a:t>
              </a:r>
              <a:r>
                <a:rPr lang="en-US" alt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</a:t>
              </a:r>
              <a:r>
                <a:rPr lang="en-US" alt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” </a:t>
              </a:r>
            </a:p>
            <a:p>
              <a:pPr algn="ctr">
                <a:spcBef>
                  <a:spcPts val="600"/>
                </a:spcBef>
                <a:buNone/>
              </a:pPr>
              <a:r>
                <a:rPr lang="en-US" altLang="en-US" sz="36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muốn</a:t>
              </a:r>
              <a:r>
                <a:rPr lang="en-US" alt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khuyên</a:t>
              </a:r>
              <a:r>
                <a:rPr lang="en-US" alt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alt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alt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12" name="Cloud Callout 11"/>
            <p:cNvSpPr/>
            <p:nvPr/>
          </p:nvSpPr>
          <p:spPr>
            <a:xfrm>
              <a:off x="4007917" y="1792511"/>
              <a:ext cx="5133238" cy="1956323"/>
            </a:xfrm>
            <a:prstGeom prst="cloudCallout">
              <a:avLst>
                <a:gd name="adj1" fmla="val -44450"/>
                <a:gd name="adj2" fmla="val 27050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6532" y="4729622"/>
            <a:ext cx="1860503" cy="1848343"/>
          </a:xfrm>
          <a:prstGeom prst="rect">
            <a:avLst/>
          </a:prstGeom>
        </p:spPr>
      </p:pic>
      <p:sp>
        <p:nvSpPr>
          <p:cNvPr id="17" name="Text Box 1736">
            <a:extLst>
              <a:ext uri="{FF2B5EF4-FFF2-40B4-BE49-F238E27FC236}">
                <a16:creationId xmlns:a16="http://schemas.microsoft.com/office/drawing/2014/main" id="{34AE8F09-E3A9-4D59-A83C-6FAEDE4E7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0627" y="3181799"/>
            <a:ext cx="87347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tục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khuyên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CCE97A1-D71D-4BB0-B44A-F493DF08CC7F}"/>
              </a:ext>
            </a:extLst>
          </p:cNvPr>
          <p:cNvGrpSpPr/>
          <p:nvPr/>
        </p:nvGrpSpPr>
        <p:grpSpPr>
          <a:xfrm>
            <a:off x="1817478" y="911557"/>
            <a:ext cx="8530151" cy="1190442"/>
            <a:chOff x="339162" y="2043957"/>
            <a:chExt cx="6181915" cy="89283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DF76F5E-AFBB-4A44-AE34-F555D18433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B9F15FD-9D54-439E-8705-F8FB6FBBBCA1}"/>
                </a:ext>
              </a:extLst>
            </p:cNvPr>
            <p:cNvSpPr txBox="1"/>
            <p:nvPr/>
          </p:nvSpPr>
          <p:spPr>
            <a:xfrm>
              <a:off x="339162" y="2341700"/>
              <a:ext cx="6181915" cy="500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Đi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một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ngày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đàng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,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học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một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sàng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khôn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64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5D08829-9DE2-4DEC-9419-8D60BC23A9C9}"/>
              </a:ext>
            </a:extLst>
          </p:cNvPr>
          <p:cNvGrpSpPr/>
          <p:nvPr/>
        </p:nvGrpSpPr>
        <p:grpSpPr>
          <a:xfrm>
            <a:off x="1830925" y="657350"/>
            <a:ext cx="8530151" cy="1190442"/>
            <a:chOff x="339162" y="2043957"/>
            <a:chExt cx="6181915" cy="89283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6632A24-09E3-4031-B978-4BD894F7B7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7A276D-6886-4644-9EBC-C8AE35CB1B70}"/>
                </a:ext>
              </a:extLst>
            </p:cNvPr>
            <p:cNvSpPr txBox="1"/>
            <p:nvPr/>
          </p:nvSpPr>
          <p:spPr>
            <a:xfrm>
              <a:off x="339162" y="2341700"/>
              <a:ext cx="6181915" cy="500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Đi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một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ngày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đàng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,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học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một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sàng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khôn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DA08B28-B8B1-4032-8184-EE462B311156}"/>
              </a:ext>
            </a:extLst>
          </p:cNvPr>
          <p:cNvSpPr txBox="1"/>
          <p:nvPr/>
        </p:nvSpPr>
        <p:spPr>
          <a:xfrm>
            <a:off x="900952" y="2445368"/>
            <a:ext cx="10784542" cy="3358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2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0000"/>
              </a:lnSpc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79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3F40C6-AA8E-4510-B290-B2B06A67F3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6477063" y="4398094"/>
            <a:ext cx="2221604" cy="193839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4F69D4A-64E2-4994-942B-8967A480B941}"/>
              </a:ext>
            </a:extLst>
          </p:cNvPr>
          <p:cNvGrpSpPr/>
          <p:nvPr/>
        </p:nvGrpSpPr>
        <p:grpSpPr>
          <a:xfrm>
            <a:off x="3446929" y="4398094"/>
            <a:ext cx="2221604" cy="1938397"/>
            <a:chOff x="179882" y="202717"/>
            <a:chExt cx="3326130" cy="300730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BE79402-6426-43DB-A24A-42FFF02E976C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B3DAA42-BDAE-402E-9D38-E1A8A68DD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11A2D84-57E9-4B52-AF22-C80E45245832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5AC4F8D-F00A-4B64-9EA4-AF087A40E146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847B5A-CDF2-4270-9B87-33365830A502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CA2885-F883-45EF-AAC0-0233C74DB326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Cartoon Music (21)">
            <a:hlinkClick r:id="" action="ppaction://media"/>
            <a:extLst>
              <a:ext uri="{FF2B5EF4-FFF2-40B4-BE49-F238E27FC236}">
                <a16:creationId xmlns:a16="http://schemas.microsoft.com/office/drawing/2014/main" id="{8D9DB482-9792-48D9-B9D1-853DACF190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469.3333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3157200" y="6299200"/>
            <a:ext cx="558800" cy="558800"/>
          </a:xfrm>
          <a:prstGeom prst="rect">
            <a:avLst/>
          </a:prstGeom>
        </p:spPr>
      </p:pic>
      <p:pic>
        <p:nvPicPr>
          <p:cNvPr id="21" name="Picture 49">
            <a:extLst>
              <a:ext uri="{FF2B5EF4-FFF2-40B4-BE49-F238E27FC236}">
                <a16:creationId xmlns:a16="http://schemas.microsoft.com/office/drawing/2014/main" id="{B89A7E6B-BC10-41EB-B983-A419CBF44A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5" t="23379" r="13509" b="24124"/>
          <a:stretch/>
        </p:blipFill>
        <p:spPr bwMode="auto">
          <a:xfrm>
            <a:off x="7094484" y="1242338"/>
            <a:ext cx="1256409" cy="125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395E5EA-F5FA-4D8F-A84B-B17220471A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8" t="16163" r="7170" b="1741"/>
          <a:stretch/>
        </p:blipFill>
        <p:spPr bwMode="auto">
          <a:xfrm>
            <a:off x="3767959" y="371980"/>
            <a:ext cx="1827602" cy="222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AF7EE45-E1A1-4152-AECB-562AD8C626A8}"/>
              </a:ext>
            </a:extLst>
          </p:cNvPr>
          <p:cNvGrpSpPr/>
          <p:nvPr/>
        </p:nvGrpSpPr>
        <p:grpSpPr>
          <a:xfrm>
            <a:off x="1830924" y="2787378"/>
            <a:ext cx="8530151" cy="1190442"/>
            <a:chOff x="339162" y="2043957"/>
            <a:chExt cx="6181915" cy="89283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3CC7765-6D9B-436D-94E6-E7E9DB8D2E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87014B7-9710-4E79-90A7-DD5321376A55}"/>
                </a:ext>
              </a:extLst>
            </p:cNvPr>
            <p:cNvSpPr txBox="1"/>
            <p:nvPr/>
          </p:nvSpPr>
          <p:spPr>
            <a:xfrm>
              <a:off x="339162" y="2341700"/>
              <a:ext cx="6181915" cy="500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Đi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một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ngày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đàng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,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học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một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sàng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khôn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59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198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684</TotalTime>
  <Words>286</Words>
  <Application>Microsoft Office PowerPoint</Application>
  <PresentationFormat>Widescreen</PresentationFormat>
  <Paragraphs>36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Arial-Rounded</vt:lpstr>
      <vt:lpstr>Calibri</vt:lpstr>
      <vt:lpstr>Calibri Light</vt:lpstr>
      <vt:lpstr>HP001 4 hàng</vt:lpstr>
      <vt:lpstr>HP001 5 hàng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163</cp:revision>
  <dcterms:created xsi:type="dcterms:W3CDTF">2021-05-29T04:52:35Z</dcterms:created>
  <dcterms:modified xsi:type="dcterms:W3CDTF">2023-10-10T06:13:43Z</dcterms:modified>
</cp:coreProperties>
</file>