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315" r:id="rId2"/>
    <p:sldId id="340" r:id="rId3"/>
    <p:sldId id="350" r:id="rId4"/>
    <p:sldId id="335" r:id="rId5"/>
    <p:sldId id="336" r:id="rId6"/>
    <p:sldId id="328" r:id="rId7"/>
    <p:sldId id="337" r:id="rId8"/>
    <p:sldId id="338" r:id="rId9"/>
    <p:sldId id="339" r:id="rId10"/>
    <p:sldId id="341" r:id="rId11"/>
    <p:sldId id="342" r:id="rId12"/>
    <p:sldId id="392" r:id="rId13"/>
    <p:sldId id="394" r:id="rId14"/>
    <p:sldId id="324" r:id="rId15"/>
    <p:sldId id="395" r:id="rId16"/>
    <p:sldId id="282" r:id="rId17"/>
    <p:sldId id="327" r:id="rId18"/>
    <p:sldId id="329" r:id="rId19"/>
    <p:sldId id="330" r:id="rId20"/>
    <p:sldId id="343" r:id="rId21"/>
    <p:sldId id="344" r:id="rId22"/>
    <p:sldId id="345" r:id="rId23"/>
    <p:sldId id="346" r:id="rId24"/>
    <p:sldId id="349" r:id="rId25"/>
    <p:sldId id="373" r:id="rId26"/>
    <p:sldId id="534" r:id="rId27"/>
    <p:sldId id="347" r:id="rId28"/>
    <p:sldId id="268" r:id="rId29"/>
    <p:sldId id="321" r:id="rId30"/>
    <p:sldId id="34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FFCCCC"/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77092" autoAdjust="0"/>
  </p:normalViewPr>
  <p:slideViewPr>
    <p:cSldViewPr snapToGrid="0">
      <p:cViewPr varScale="1">
        <p:scale>
          <a:sx n="65" d="100"/>
          <a:sy n="65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7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5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1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9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kern="1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25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1FF709A-F2F2-4829-99E5-22A53FD97D1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2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22" y="2929205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57593" y="752192"/>
            <a:ext cx="5443670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Oval 30"/>
          <p:cNvSpPr/>
          <p:nvPr/>
        </p:nvSpPr>
        <p:spPr>
          <a:xfrm>
            <a:off x="2200394" y="98889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87313" y="2285513"/>
            <a:ext cx="2018823" cy="13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770146" y="4559943"/>
            <a:ext cx="760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039508" y="125188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891504" y="2098750"/>
            <a:ext cx="425669" cy="86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739536" y="2759087"/>
            <a:ext cx="111686" cy="440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85342" y="3631644"/>
            <a:ext cx="86887" cy="341841"/>
            <a:chOff x="8355725" y="2328042"/>
            <a:chExt cx="183931" cy="430923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0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45264" y="69674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330" y="1443015"/>
            <a:ext cx="2787021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1411" y="1459814"/>
            <a:ext cx="2881094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862" y="1425959"/>
            <a:ext cx="2787020" cy="19143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8996" y="1551583"/>
            <a:ext cx="433137" cy="46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33998" y="3406331"/>
            <a:ext cx="358764" cy="412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277304" y="1595477"/>
            <a:ext cx="454107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278009" y="3408160"/>
            <a:ext cx="454106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919211" y="1610913"/>
            <a:ext cx="385011" cy="3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991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846898" y="5203513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187641"/>
            <a:ext cx="9143999" cy="6496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5270"/>
            <a:ext cx="9144000" cy="47659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097349" y="634455"/>
            <a:ext cx="474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035970" y="3429000"/>
            <a:ext cx="6407943" cy="2315641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129795" y="3348567"/>
              <a:ext cx="3686468" cy="104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17453" y="1658588"/>
            <a:ext cx="6115670" cy="2231184"/>
            <a:chOff x="6435112" y="1133830"/>
            <a:chExt cx="5694730" cy="3772921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772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54423" y="2337233"/>
              <a:ext cx="4415435" cy="125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474785"/>
            <a:ext cx="7575947" cy="5333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33322" y="2876112"/>
            <a:ext cx="6301697" cy="1189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45264" y="69674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330" y="1443015"/>
            <a:ext cx="2787021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1411" y="1459814"/>
            <a:ext cx="2881094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862" y="1425959"/>
            <a:ext cx="2787020" cy="19143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8996" y="1551583"/>
            <a:ext cx="433137" cy="46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33998" y="3406331"/>
            <a:ext cx="358764" cy="412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277304" y="1595477"/>
            <a:ext cx="454107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278009" y="3408160"/>
            <a:ext cx="454106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919211" y="1610913"/>
            <a:ext cx="385011" cy="3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845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9" y="685799"/>
            <a:ext cx="7906322" cy="548640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1053" y="608385"/>
            <a:ext cx="808762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322204" y="1970122"/>
            <a:ext cx="5054658" cy="4337785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10370" r="10265" b="73714"/>
          <a:stretch/>
        </p:blipFill>
        <p:spPr bwMode="auto">
          <a:xfrm>
            <a:off x="5834355" y="1979508"/>
            <a:ext cx="2987441" cy="245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5834355" y="4143959"/>
            <a:ext cx="2987441" cy="23387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81222" y="1562831"/>
            <a:ext cx="4671515" cy="4452958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52737" y="2265816"/>
            <a:ext cx="5631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3" y="1562831"/>
            <a:ext cx="560707" cy="5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9641" r="10265" b="73712"/>
          <a:stretch/>
        </p:blipFill>
        <p:spPr bwMode="auto">
          <a:xfrm>
            <a:off x="301610" y="1342477"/>
            <a:ext cx="4801519" cy="448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68091" y="2313140"/>
            <a:ext cx="4333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91" y="1906011"/>
            <a:ext cx="596432" cy="4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525690" y="1854426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6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3" y="63063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015204" y="692188"/>
            <a:ext cx="701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68920" y="1745777"/>
            <a:ext cx="4403079" cy="40950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61131" y="2468881"/>
            <a:ext cx="486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861131" y="1952043"/>
            <a:ext cx="631378" cy="5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8807" y="233798"/>
            <a:ext cx="9091874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0" y="1612447"/>
            <a:ext cx="4828271" cy="3980633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1060" y="2240198"/>
            <a:ext cx="5579780" cy="30053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77" y="1612447"/>
            <a:ext cx="460844" cy="345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77091" y="4347903"/>
            <a:ext cx="3536271" cy="8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19" y="5087830"/>
            <a:ext cx="3249625" cy="1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8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1398" y="1490941"/>
            <a:ext cx="9516726" cy="4523828"/>
            <a:chOff x="445295" y="1292343"/>
            <a:chExt cx="6615743" cy="33928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8309" y="1292343"/>
              <a:ext cx="225679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528406" y="1312552"/>
              <a:ext cx="253263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Bỗng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1292343"/>
              <a:ext cx="208555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2953971"/>
              <a:ext cx="267190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1398" y="194219"/>
            <a:ext cx="8741204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66403" y="2526707"/>
            <a:ext cx="1623981" cy="4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16684" y="3617072"/>
            <a:ext cx="1229236" cy="5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899093" y="1982901"/>
            <a:ext cx="825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796051" y="2527061"/>
            <a:ext cx="1558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309442" y="4186035"/>
            <a:ext cx="730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9935" y="454453"/>
            <a:ext cx="872412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12051" y="1388404"/>
            <a:ext cx="4693164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625072" y="1505537"/>
            <a:ext cx="598192" cy="566027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7676" y="2037430"/>
            <a:ext cx="282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94925" y="2772976"/>
            <a:ext cx="3787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5379" y="436320"/>
            <a:ext cx="4136888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2208543"/>
            <a:ext cx="960120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 cảm yêu thương, gắn bó của bạn nhỏ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 cho ngôi trường, thầy cô và bạn bè.</a:t>
            </a:r>
          </a:p>
        </p:txBody>
      </p:sp>
    </p:spTree>
    <p:extLst>
      <p:ext uri="{BB962C8B-B14F-4D97-AF65-F5344CB8AC3E}">
        <p14:creationId xmlns:p14="http://schemas.microsoft.com/office/powerpoint/2010/main" val="27116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E6DA9560-30C1-42AE-AB60-764AC9275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7" y="-760039"/>
            <a:ext cx="8501645" cy="59832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72571806-E35C-4515-87F5-CFEA7B1937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062" y="2240116"/>
            <a:ext cx="530167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89">
              <a:defRPr/>
            </a:pPr>
            <a:r>
              <a:rPr lang="en-US" altLang="zh-CN" sz="4800" b="1" spc="45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800" b="1" spc="45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45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800" b="1" spc="45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45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800" b="1" spc="45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44">
            <a:extLst>
              <a:ext uri="{FF2B5EF4-FFF2-40B4-BE49-F238E27FC236}">
                <a16:creationId xmlns:a16="http://schemas.microsoft.com/office/drawing/2014/main" id="{A6B27A4B-ABB1-4612-85FF-A34B3E6EE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484093" y="4041570"/>
            <a:ext cx="1866969" cy="2497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C0800-A032-4463-9CF3-98F5A2921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084434" y="3795734"/>
            <a:ext cx="1575473" cy="2742867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A44C397-D378-4429-8DB4-EFAA3517D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824745" y="1533881"/>
            <a:ext cx="619742" cy="6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43838" y="6154861"/>
            <a:ext cx="9144000" cy="686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1863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89313" y="603788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30791" y="3146901"/>
            <a:ext cx="914382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462118" y="1375417"/>
            <a:ext cx="72223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-517003" y="2289766"/>
            <a:ext cx="753119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479" y="1460196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0979" y="1441620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1325" y="1425959"/>
            <a:ext cx="2859796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82879" y="1627025"/>
            <a:ext cx="433137" cy="43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261395" y="3647983"/>
            <a:ext cx="389244" cy="35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16771" y="1627025"/>
            <a:ext cx="372400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42405" y="3611468"/>
            <a:ext cx="372401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792514" y="1603305"/>
            <a:ext cx="385012" cy="362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680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ageCurlDouble"/>
      </p:transition>
    </mc:Choice>
    <mc:Fallback xmlns="">
      <p:transition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3373" y="565686"/>
            <a:ext cx="8097253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3817" y="2357733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6493046" y="1915727"/>
            <a:ext cx="2015693" cy="1046376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879577" y="3892907"/>
            <a:ext cx="3099064" cy="1089315"/>
          </a:xfrm>
          <a:prstGeom prst="cloudCallout">
            <a:avLst>
              <a:gd name="adj1" fmla="val -51803"/>
              <a:gd name="adj2" fmla="val -20622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083" y="5215968"/>
            <a:ext cx="787974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359835" y="3625541"/>
            <a:ext cx="2505239" cy="1182812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359835" y="1779015"/>
            <a:ext cx="3439155" cy="1014807"/>
          </a:xfrm>
          <a:prstGeom prst="cloudCallout">
            <a:avLst>
              <a:gd name="adj1" fmla="val 49332"/>
              <a:gd name="adj2" fmla="val 2543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764" y="-84514"/>
            <a:ext cx="9529764" cy="7219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61" y="4046342"/>
            <a:ext cx="3242169" cy="30885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72544" y="298783"/>
            <a:ext cx="5792451" cy="1240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1071" y="3586010"/>
            <a:ext cx="43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0" y="479004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084456" y="1737661"/>
            <a:ext cx="658793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rõ ràng bài thơ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993540" y="2492141"/>
            <a:ext cx="81504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993540" y="3275518"/>
            <a:ext cx="72701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691" y="748101"/>
            <a:ext cx="8104749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240" y="3532822"/>
            <a:ext cx="3643582" cy="577209"/>
            <a:chOff x="764010" y="2384269"/>
            <a:chExt cx="2847886" cy="432907"/>
          </a:xfrm>
          <a:solidFill>
            <a:srgbClr val="FF9999"/>
          </a:solidFill>
        </p:grpSpPr>
        <p:sp>
          <p:nvSpPr>
            <p:cNvPr id="17" name="Rounded Rectangle 16"/>
            <p:cNvSpPr/>
            <p:nvPr/>
          </p:nvSpPr>
          <p:spPr>
            <a:xfrm>
              <a:off x="764010" y="2384269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" y="4345302"/>
            <a:ext cx="3510335" cy="577209"/>
            <a:chOff x="764010" y="2854014"/>
            <a:chExt cx="2847886" cy="432907"/>
          </a:xfrm>
          <a:solidFill>
            <a:srgbClr val="FF9999"/>
          </a:solidFill>
        </p:grpSpPr>
        <p:sp>
          <p:nvSpPr>
            <p:cNvPr id="19" name="Rounded Rectangle 18"/>
            <p:cNvSpPr/>
            <p:nvPr/>
          </p:nvSpPr>
          <p:spPr>
            <a:xfrm>
              <a:off x="764010" y="285401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41" y="2720341"/>
            <a:ext cx="3782719" cy="577209"/>
            <a:chOff x="764010" y="1914524"/>
            <a:chExt cx="2848513" cy="432907"/>
          </a:xfrm>
          <a:solidFill>
            <a:srgbClr val="FF9999"/>
          </a:solidFill>
        </p:grpSpPr>
        <p:sp>
          <p:nvSpPr>
            <p:cNvPr id="2" name="Rounded Rectangle 1"/>
            <p:cNvSpPr/>
            <p:nvPr/>
          </p:nvSpPr>
          <p:spPr>
            <a:xfrm>
              <a:off x="764010" y="191452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62667" y="1748606"/>
            <a:ext cx="546589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       B</a:t>
            </a:r>
            <a:endParaRPr lang="vi-VN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84748" y="2720341"/>
            <a:ext cx="2688692" cy="577209"/>
            <a:chOff x="659775" y="1914524"/>
            <a:chExt cx="1762273" cy="432907"/>
          </a:xfrm>
        </p:grpSpPr>
        <p:sp>
          <p:nvSpPr>
            <p:cNvPr id="26" name="Rounded Rectangle 25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4748" y="3532822"/>
            <a:ext cx="2688692" cy="577209"/>
            <a:chOff x="659775" y="1914524"/>
            <a:chExt cx="1762273" cy="432907"/>
          </a:xfrm>
        </p:grpSpPr>
        <p:sp>
          <p:nvSpPr>
            <p:cNvPr id="29" name="Rounded Rectangle 28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84748" y="4345302"/>
            <a:ext cx="2688692" cy="577209"/>
            <a:chOff x="659775" y="1914524"/>
            <a:chExt cx="1762273" cy="432907"/>
          </a:xfrm>
        </p:grpSpPr>
        <p:sp>
          <p:nvSpPr>
            <p:cNvPr id="32" name="Rounded Rectangle 31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 hào.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Connector 34"/>
          <p:cNvCxnSpPr>
            <a:stCxn id="22" idx="2"/>
            <a:endCxn id="33" idx="2"/>
          </p:cNvCxnSpPr>
          <p:nvPr/>
        </p:nvCxnSpPr>
        <p:spPr>
          <a:xfrm>
            <a:off x="3973685" y="3010049"/>
            <a:ext cx="1811063" cy="162496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814654" y="3777977"/>
            <a:ext cx="192922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2"/>
            <a:endCxn id="27" idx="2"/>
          </p:cNvCxnSpPr>
          <p:nvPr/>
        </p:nvCxnSpPr>
        <p:spPr>
          <a:xfrm flipV="1">
            <a:off x="3754961" y="3010049"/>
            <a:ext cx="2029787" cy="162385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6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2205 0.23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11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094 0.001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9809 -0.237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62" y="-70237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975" y="62775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306234" y="1433502"/>
            <a:ext cx="2077408" cy="1757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52214" y="2115668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959" y="5141688"/>
            <a:ext cx="2196899" cy="1720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07841" y="515539"/>
            <a:ext cx="1488747" cy="221100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3" y="484522"/>
            <a:ext cx="1858775" cy="9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6301" y="475652"/>
            <a:ext cx="1118224" cy="692056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4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853804" y="469845"/>
            <a:ext cx="1139966" cy="7328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283" y="1259752"/>
            <a:ext cx="8715374" cy="502073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1873" y="5234108"/>
            <a:ext cx="799027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37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0589" y="514647"/>
            <a:ext cx="946774" cy="5180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45633" y="497926"/>
            <a:ext cx="1072817" cy="6896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938" y="1187593"/>
            <a:ext cx="8648935" cy="478458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1292" y="4813126"/>
            <a:ext cx="6083073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659" y="1384469"/>
            <a:ext cx="3029373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7920" y="1384469"/>
            <a:ext cx="2920511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2258" y="1401896"/>
            <a:ext cx="3029374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95114" y="1534324"/>
            <a:ext cx="364934" cy="394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09403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29031" y="1534323"/>
            <a:ext cx="307460" cy="35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35545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849153" y="1589722"/>
            <a:ext cx="290258" cy="296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8117" y="1186803"/>
            <a:ext cx="5689013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526508" y="1453947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263658" y="3577016"/>
            <a:ext cx="1439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549595" y="4950673"/>
            <a:ext cx="829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 xao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để tả âm thanh, tiếng động đến từ nhiều phía, xen lẫn nhau.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41781" y="1741930"/>
            <a:ext cx="386972" cy="1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5536014" y="2406878"/>
            <a:ext cx="126599" cy="367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821895" y="333181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48312" y="4040320"/>
            <a:ext cx="138190" cy="430923"/>
            <a:chOff x="8355725" y="2328042"/>
            <a:chExt cx="183931" cy="430923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3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99076" y="643777"/>
            <a:ext cx="6011199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Oval 27"/>
          <p:cNvSpPr/>
          <p:nvPr/>
        </p:nvSpPr>
        <p:spPr>
          <a:xfrm>
            <a:off x="1565939" y="888463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8124" y="2185186"/>
            <a:ext cx="1712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693570" y="4250043"/>
            <a:ext cx="845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016427" y="1136006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76461" y="1963172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68266" y="2804524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71958" y="3475609"/>
            <a:ext cx="138190" cy="430923"/>
            <a:chOff x="8355725" y="2328042"/>
            <a:chExt cx="183931" cy="430923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47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29560" y="380832"/>
            <a:ext cx="4123186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Oval 28"/>
          <p:cNvSpPr/>
          <p:nvPr/>
        </p:nvSpPr>
        <p:spPr>
          <a:xfrm>
            <a:off x="2340534" y="56494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794031" y="74537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967394" y="146585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328952" y="2124857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17861" y="2593489"/>
            <a:ext cx="138190" cy="430923"/>
            <a:chOff x="8355725" y="2328042"/>
            <a:chExt cx="183931" cy="430923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296423" y="3324811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10843" y="5785942"/>
            <a:ext cx="3423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946987" y="358697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5400000">
            <a:off x="7084607" y="4197305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633357" y="4900675"/>
            <a:ext cx="386972" cy="138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24687" y="5374461"/>
            <a:ext cx="138190" cy="430923"/>
            <a:chOff x="8355725" y="2328042"/>
            <a:chExt cx="183931" cy="430923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29560" y="3182646"/>
            <a:ext cx="5076959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689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1068</Words>
  <Application>Microsoft Office PowerPoint</Application>
  <PresentationFormat>On-screen Show (4:3)</PresentationFormat>
  <Paragraphs>246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185</cp:revision>
  <dcterms:created xsi:type="dcterms:W3CDTF">2021-06-17T09:40:01Z</dcterms:created>
  <dcterms:modified xsi:type="dcterms:W3CDTF">2023-10-16T09:26:23Z</dcterms:modified>
</cp:coreProperties>
</file>