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86" r:id="rId2"/>
  </p:sldMasterIdLst>
  <p:notesMasterIdLst>
    <p:notesMasterId r:id="rId16"/>
  </p:notesMasterIdLst>
  <p:sldIdLst>
    <p:sldId id="340" r:id="rId3"/>
    <p:sldId id="384" r:id="rId4"/>
    <p:sldId id="2007577140" r:id="rId5"/>
    <p:sldId id="2007577136" r:id="rId6"/>
    <p:sldId id="303" r:id="rId7"/>
    <p:sldId id="2007577147" r:id="rId8"/>
    <p:sldId id="2007577146" r:id="rId9"/>
    <p:sldId id="270" r:id="rId10"/>
    <p:sldId id="379" r:id="rId11"/>
    <p:sldId id="335" r:id="rId12"/>
    <p:sldId id="2007577138" r:id="rId13"/>
    <p:sldId id="382" r:id="rId14"/>
    <p:sldId id="200757714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6052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93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4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6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00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4" y="34109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096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0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23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90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21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86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0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58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00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31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4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7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91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7345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6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71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3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17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74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9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9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14610-CCDE-4270-8BDF-C16FCD86389E}"/>
              </a:ext>
            </a:extLst>
          </p:cNvPr>
          <p:cNvSpPr txBox="1"/>
          <p:nvPr userDrawn="1"/>
        </p:nvSpPr>
        <p:spPr>
          <a:xfrm>
            <a:off x="8930789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9156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A0833-16B6-4DD5-8D36-C063DBFCE154}"/>
              </a:ext>
            </a:extLst>
          </p:cNvPr>
          <p:cNvSpPr txBox="1"/>
          <p:nvPr userDrawn="1"/>
        </p:nvSpPr>
        <p:spPr>
          <a:xfrm>
            <a:off x="8913203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4890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8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272606" y="1684357"/>
            <a:ext cx="7646789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5" y="5173642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209962" y="710460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4120965" y="541183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UTM Cookies" panose="02040603050506020204" pitchFamily="18" charset="0"/>
              </a:rPr>
              <a:t>VẺ ĐẸP QUANH TA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9887" y="-49228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1226877" y="1771311"/>
            <a:ext cx="10155344" cy="2045708"/>
          </a:xfrm>
          <a:prstGeom prst="rect">
            <a:avLst/>
          </a:prstGeom>
          <a:noFill/>
        </p:spPr>
        <p:txBody>
          <a:bodyPr wrap="none" lIns="81643" tIns="40822" rIns="81643" bIns="40822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59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67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11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8"/>
            <a:ext cx="8263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5" y="2524969"/>
            <a:ext cx="938072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</a:t>
            </a:r>
            <a:r>
              <a:rPr lang="vi-VN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882172" y="4121157"/>
            <a:ext cx="8857171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37EF7-BDDD-4692-9048-6570FE329E7D}"/>
              </a:ext>
            </a:extLst>
          </p:cNvPr>
          <p:cNvGrpSpPr/>
          <p:nvPr/>
        </p:nvGrpSpPr>
        <p:grpSpPr>
          <a:xfrm>
            <a:off x="733415" y="1341995"/>
            <a:ext cx="1196685" cy="1066940"/>
            <a:chOff x="870654" y="1057524"/>
            <a:chExt cx="1196685" cy="1066940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54" y="1057524"/>
              <a:ext cx="1196685" cy="1066940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1047727" y="1229366"/>
              <a:ext cx="882372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lang="zh-CN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" name="图片 30">
            <a:extLst>
              <a:ext uri="{FF2B5EF4-FFF2-40B4-BE49-F238E27FC236}">
                <a16:creationId xmlns:a16="http://schemas.microsoft.com/office/drawing/2014/main" id="{A3BECD44-A797-4F53-B389-4610AC6DB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4" y="2580779"/>
            <a:ext cx="1395524" cy="929071"/>
          </a:xfrm>
          <a:prstGeom prst="rect">
            <a:avLst/>
          </a:prstGeom>
        </p:spPr>
      </p:pic>
      <p:sp>
        <p:nvSpPr>
          <p:cNvPr id="11" name="文本框 31">
            <a:extLst>
              <a:ext uri="{FF2B5EF4-FFF2-40B4-BE49-F238E27FC236}">
                <a16:creationId xmlns:a16="http://schemas.microsoft.com/office/drawing/2014/main" id="{6FE35CC3-DF8E-49FA-B16F-E67996AC5D62}"/>
              </a:ext>
            </a:extLst>
          </p:cNvPr>
          <p:cNvSpPr txBox="1"/>
          <p:nvPr/>
        </p:nvSpPr>
        <p:spPr>
          <a:xfrm>
            <a:off x="670331" y="2707433"/>
            <a:ext cx="112401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02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58125-3F24-44DB-A5C0-6C8F52D7AD42}"/>
              </a:ext>
            </a:extLst>
          </p:cNvPr>
          <p:cNvGrpSpPr/>
          <p:nvPr/>
        </p:nvGrpSpPr>
        <p:grpSpPr>
          <a:xfrm>
            <a:off x="577963" y="4033072"/>
            <a:ext cx="1214897" cy="1063098"/>
            <a:chOff x="534574" y="4502309"/>
            <a:chExt cx="1395524" cy="1340442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74" y="4502309"/>
              <a:ext cx="1395524" cy="1340442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770616" y="4802313"/>
              <a:ext cx="860064" cy="796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lang="zh-CN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445324" y="467366"/>
            <a:ext cx="609624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15993-EEA1-4AD5-9B68-01F66AC45B5C}"/>
              </a:ext>
            </a:extLst>
          </p:cNvPr>
          <p:cNvSpPr txBox="1"/>
          <p:nvPr/>
        </p:nvSpPr>
        <p:spPr>
          <a:xfrm>
            <a:off x="8242852" y="0"/>
            <a:ext cx="39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771C0-E741-4A3D-BF18-2B2514F988DE}"/>
              </a:ext>
            </a:extLst>
          </p:cNvPr>
          <p:cNvSpPr txBox="1"/>
          <p:nvPr/>
        </p:nvSpPr>
        <p:spPr>
          <a:xfrm>
            <a:off x="8613913" y="0"/>
            <a:ext cx="3578087" cy="503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88B35360-23B4-4C20-91BB-78A07C9F8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0754" y="-2166686"/>
            <a:ext cx="6094617" cy="111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F77F65-F51A-4FA1-B322-F4531F8AF86D}"/>
              </a:ext>
            </a:extLst>
          </p:cNvPr>
          <p:cNvGrpSpPr/>
          <p:nvPr/>
        </p:nvGrpSpPr>
        <p:grpSpPr>
          <a:xfrm flipV="1">
            <a:off x="2468826" y="1852480"/>
            <a:ext cx="3201561" cy="280319"/>
            <a:chOff x="5440680" y="1322832"/>
            <a:chExt cx="3017520" cy="19507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1FEACA-C6F1-459B-A9DB-174B3736F06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B8E9C8-BA40-4075-9B7E-894A19D1052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15F501-B8DD-44CC-B466-D6E091AE194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3F3ABB55-DD21-4280-BD48-98A037E6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090" y="1318985"/>
            <a:ext cx="1179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5CA54-AAFA-4504-87D1-65983F043123}"/>
              </a:ext>
            </a:extLst>
          </p:cNvPr>
          <p:cNvGrpSpPr/>
          <p:nvPr/>
        </p:nvGrpSpPr>
        <p:grpSpPr>
          <a:xfrm>
            <a:off x="1905955" y="2275308"/>
            <a:ext cx="380701" cy="3693443"/>
            <a:chOff x="1042416" y="804672"/>
            <a:chExt cx="210312" cy="43616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21042C-2239-431E-ADAF-990C29B48BFC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F61B50-D210-414C-9625-45619B5E3D97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A3425D-D0B3-4659-AAA8-C6EC050F8CE5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318DCB-5768-42E9-927B-87D914D51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95" y="3429002"/>
            <a:ext cx="1302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01067-C04C-4631-AF65-DB37B7B7EC6F}"/>
              </a:ext>
            </a:extLst>
          </p:cNvPr>
          <p:cNvSpPr txBox="1"/>
          <p:nvPr/>
        </p:nvSpPr>
        <p:spPr>
          <a:xfrm>
            <a:off x="6317511" y="1968151"/>
            <a:ext cx="5408527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279091" y="3555709"/>
            <a:ext cx="5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FA9DDB-B42D-47A5-B365-4304E8674DE2}"/>
              </a:ext>
            </a:extLst>
          </p:cNvPr>
          <p:cNvSpPr txBox="1"/>
          <p:nvPr/>
        </p:nvSpPr>
        <p:spPr>
          <a:xfrm>
            <a:off x="6351698" y="4427428"/>
            <a:ext cx="52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R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nét nào giống với chữ cái viết hoa đã học?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5534A8-88F5-4872-B898-335F607EC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2407145" y="2246679"/>
            <a:ext cx="3324916" cy="37599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EA6F16-FF0D-4B1A-A2C7-8952F18CA5B3}"/>
              </a:ext>
            </a:extLst>
          </p:cNvPr>
          <p:cNvSpPr txBox="1"/>
          <p:nvPr/>
        </p:nvSpPr>
        <p:spPr>
          <a:xfrm>
            <a:off x="8613913" y="0"/>
            <a:ext cx="3578087" cy="503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图片 4">
            <a:extLst>
              <a:ext uri="{FF2B5EF4-FFF2-40B4-BE49-F238E27FC236}">
                <a16:creationId xmlns:a16="http://schemas.microsoft.com/office/drawing/2014/main" id="{D6F45D21-F507-4114-8CAD-822BB6C70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2590" y="-2512268"/>
            <a:ext cx="6338363" cy="11634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0DFCF1DA-8534-45D8-9E96-B607188C0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931" y="5262911"/>
            <a:ext cx="7956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F348B-E452-4109-A51B-614286584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563085" y="636587"/>
            <a:ext cx="3759193" cy="4251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FEA7EA-0BC3-447D-AFEA-8EC0AE415361}"/>
              </a:ext>
            </a:extLst>
          </p:cNvPr>
          <p:cNvSpPr txBox="1"/>
          <p:nvPr/>
        </p:nvSpPr>
        <p:spPr>
          <a:xfrm>
            <a:off x="8613913" y="0"/>
            <a:ext cx="3578087" cy="503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C208E4C0-71CA-4194-AA25-F60D862FB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2841" y="-2374597"/>
            <a:ext cx="6286317" cy="1153909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9A768EE-D77B-4F2D-9B16-AA82623F9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2486" t="23437" r="10439" b="22556"/>
          <a:stretch/>
        </p:blipFill>
        <p:spPr bwMode="auto">
          <a:xfrm>
            <a:off x="6096000" y="2490540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8637" y="-1921951"/>
            <a:ext cx="5922000" cy="10870358"/>
          </a:xfrm>
          <a:prstGeom prst="rect">
            <a:avLst/>
          </a:prstGeom>
        </p:spPr>
      </p:pic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4.281" end="217080.6664"/>
                </p14:media>
              </p:ext>
            </p:extLst>
          </p:nvPr>
        </p:nvPicPr>
        <p:blipFill rotWithShape="1">
          <a:blip r:embed="rId6"/>
          <a:srcRect l="1941" r="1586"/>
          <a:stretch>
            <a:fillRect/>
          </a:stretch>
        </p:blipFill>
        <p:spPr>
          <a:xfrm>
            <a:off x="645459" y="949156"/>
            <a:ext cx="7758954" cy="4523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6B437-AC47-4F8B-A5FB-A1257EAADB93}"/>
              </a:ext>
            </a:extLst>
          </p:cNvPr>
          <p:cNvSpPr txBox="1"/>
          <p:nvPr/>
        </p:nvSpPr>
        <p:spPr>
          <a:xfrm>
            <a:off x="8613913" y="0"/>
            <a:ext cx="3578087" cy="503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4779E503-F990-448D-B7ED-C4C5E5920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97" b="13747"/>
          <a:stretch/>
        </p:blipFill>
        <p:spPr>
          <a:xfrm>
            <a:off x="654372" y="871547"/>
            <a:ext cx="5338352" cy="4624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6FD72-095C-4FEB-B943-FB4CF19555D7}"/>
              </a:ext>
            </a:extLst>
          </p:cNvPr>
          <p:cNvSpPr txBox="1"/>
          <p:nvPr/>
        </p:nvSpPr>
        <p:spPr>
          <a:xfrm>
            <a:off x="7269692" y="457628"/>
            <a:ext cx="2099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u="sng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Cách viết:</a:t>
            </a:r>
            <a:endParaRPr lang="en-US" sz="3000" b="1" i="1" u="sng" dirty="0">
              <a:solidFill>
                <a:srgbClr val="FF0000"/>
              </a:solidFill>
              <a:latin typeface="+mj-lt"/>
              <a:cs typeface="HP001 5H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5DF45-01A3-43F9-B6AD-A8320FB887C0}"/>
              </a:ext>
            </a:extLst>
          </p:cNvPr>
          <p:cNvSpPr txBox="1"/>
          <p:nvPr/>
        </p:nvSpPr>
        <p:spPr>
          <a:xfrm>
            <a:off x="6060267" y="1011626"/>
            <a:ext cx="4855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Nét 1:</a:t>
            </a:r>
            <a:r>
              <a:rPr lang="vi-VN" sz="2600" b="1" dirty="0">
                <a:latin typeface="+mj-lt"/>
              </a:rPr>
              <a:t>Đặt bút trên đường kẻ thứ 6,hơi lượn bút sang trái viết nét móc ngược trái, (đầu móc cong vào phía trong) dừng bút trên đường kẻ thứ 2.</a:t>
            </a:r>
            <a:endParaRPr lang="en-US" sz="2600" b="1" dirty="0">
              <a:latin typeface="+mj-lt"/>
              <a:cs typeface="HP001 5H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03D0A-6F84-45FD-B3CC-7FC1166E1491}"/>
              </a:ext>
            </a:extLst>
          </p:cNvPr>
          <p:cNvSpPr txBox="1"/>
          <p:nvPr/>
        </p:nvSpPr>
        <p:spPr>
          <a:xfrm>
            <a:off x="5992724" y="3183962"/>
            <a:ext cx="52743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Nét</a:t>
            </a:r>
            <a:r>
              <a:rPr lang="vi-VN" sz="2800" b="1" u="sng" dirty="0">
                <a:latin typeface="+mj-lt"/>
              </a:rPr>
              <a:t> </a:t>
            </a:r>
            <a:r>
              <a:rPr lang="vi-VN" sz="2800" b="1" u="sng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2:</a:t>
            </a:r>
            <a:r>
              <a:rPr lang="vi-VN" sz="2600" b="1" dirty="0">
                <a:latin typeface="+mj-lt"/>
              </a:rPr>
              <a:t>Từ điểm dùng bút của nét 1,lia bút lên đường kẻ 5(bên trái nét móc ) viết nét cong trên ,cuối nét lượn vào giữa thân chữ tạo thành vòng xoắn nho giữa  đường kẻ 3 và 4 rồi viết tiếp nét móc ngược phải , dừng bút trên đường kẻ thứ 2 .</a:t>
            </a:r>
            <a:endParaRPr lang="en-US" sz="2600" b="1" dirty="0">
              <a:latin typeface="+mj-lt"/>
            </a:endParaRPr>
          </a:p>
          <a:p>
            <a:endParaRPr lang="en-US" sz="2800" b="1" dirty="0">
              <a:solidFill>
                <a:srgbClr val="002060"/>
              </a:solidFill>
              <a:latin typeface="+mj-lt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2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571262-1DC6-4439-B8BA-B2369A84F685}"/>
              </a:ext>
            </a:extLst>
          </p:cNvPr>
          <p:cNvGrpSpPr/>
          <p:nvPr/>
        </p:nvGrpSpPr>
        <p:grpSpPr>
          <a:xfrm>
            <a:off x="994546" y="352812"/>
            <a:ext cx="10612340" cy="1666401"/>
            <a:chOff x="418676" y="2043956"/>
            <a:chExt cx="6298428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A3993C-BA38-45F5-83C4-27EA6B31D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F9A09A-26F1-4803-8A5C-58352A9874BA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0F907C-7059-46C6-8626-1F22AEE0E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925" y="2137944"/>
            <a:ext cx="9758149" cy="42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7515D68-F202-4ED8-9A68-ED578FC93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4388" b="55349"/>
          <a:stretch/>
        </p:blipFill>
        <p:spPr bwMode="auto">
          <a:xfrm>
            <a:off x="779322" y="756491"/>
            <a:ext cx="10339885" cy="1649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601946FD-A6C2-4AA8-B425-4A0F1F2F24B2}"/>
              </a:ext>
            </a:extLst>
          </p:cNvPr>
          <p:cNvSpPr txBox="1"/>
          <p:nvPr/>
        </p:nvSpPr>
        <p:spPr>
          <a:xfrm>
            <a:off x="820266" y="1068950"/>
            <a:ext cx="971152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vươn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mai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3FFD5C3C-A453-430E-8573-C042ED6F4D6E}"/>
              </a:ext>
            </a:extLst>
          </p:cNvPr>
          <p:cNvSpPr txBox="1"/>
          <p:nvPr/>
        </p:nvSpPr>
        <p:spPr>
          <a:xfrm rot="1140000">
            <a:off x="1975664" y="2233762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b="1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31" name="Text Box 1725">
            <a:extLst>
              <a:ext uri="{FF2B5EF4-FFF2-40B4-BE49-F238E27FC236}">
                <a16:creationId xmlns:a16="http://schemas.microsoft.com/office/drawing/2014/main" id="{DF2F1F52-C3F5-4C6F-B199-BE2533030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14" y="2805146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 Box 1727">
            <a:extLst>
              <a:ext uri="{FF2B5EF4-FFF2-40B4-BE49-F238E27FC236}">
                <a16:creationId xmlns:a16="http://schemas.microsoft.com/office/drawing/2014/main" id="{D38004EB-C679-4710-82EF-883991BA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22" y="2704848"/>
            <a:ext cx="10718164" cy="13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g, y, h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33" name="Text Box 1736">
            <a:extLst>
              <a:ext uri="{FF2B5EF4-FFF2-40B4-BE49-F238E27FC236}">
                <a16:creationId xmlns:a16="http://schemas.microsoft.com/office/drawing/2014/main" id="{B2416CE3-7BCB-42F9-90E3-AB74AA32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14" y="3959052"/>
            <a:ext cx="7792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1737">
            <a:extLst>
              <a:ext uri="{FF2B5EF4-FFF2-40B4-BE49-F238E27FC236}">
                <a16:creationId xmlns:a16="http://schemas.microsoft.com/office/drawing/2014/main" id="{295C3967-4A9D-4C38-A2D9-FBEECAA97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38" y="3877786"/>
            <a:ext cx="10497169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);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35" name="Text Box 1737">
            <a:extLst>
              <a:ext uri="{FF2B5EF4-FFF2-40B4-BE49-F238E27FC236}">
                <a16:creationId xmlns:a16="http://schemas.microsoft.com/office/drawing/2014/main" id="{AC3CC8E4-EA1C-4CA1-B4A2-EE34BDCDC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76" y="4027522"/>
            <a:ext cx="1062824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“m”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1737">
            <a:extLst>
              <a:ext uri="{FF2B5EF4-FFF2-40B4-BE49-F238E27FC236}">
                <a16:creationId xmlns:a16="http://schemas.microsoft.com/office/drawing/2014/main" id="{317F3300-B3F2-4286-8BBF-75AF352CF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25" y="3927335"/>
            <a:ext cx="9847992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21310452"/>
              </p:ext>
            </p:extLst>
          </p:nvPr>
        </p:nvGraphicFramePr>
        <p:xfrm>
          <a:off x="1524000" y="1818568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27195562"/>
              </p:ext>
            </p:extLst>
          </p:nvPr>
        </p:nvGraphicFramePr>
        <p:xfrm>
          <a:off x="6172200" y="1818568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14241279"/>
              </p:ext>
            </p:extLst>
          </p:nvPr>
        </p:nvGraphicFramePr>
        <p:xfrm>
          <a:off x="1524000" y="3418768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48670926"/>
              </p:ext>
            </p:extLst>
          </p:nvPr>
        </p:nvGraphicFramePr>
        <p:xfrm>
          <a:off x="6172200" y="3418769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13190"/>
              </p:ext>
            </p:extLst>
          </p:nvPr>
        </p:nvGraphicFramePr>
        <p:xfrm>
          <a:off x="1524000" y="218368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15486"/>
              </p:ext>
            </p:extLst>
          </p:nvPr>
        </p:nvGraphicFramePr>
        <p:xfrm>
          <a:off x="6172200" y="218368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56038"/>
              </p:ext>
            </p:extLst>
          </p:nvPr>
        </p:nvGraphicFramePr>
        <p:xfrm>
          <a:off x="1524000" y="4942769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4314"/>
              </p:ext>
            </p:extLst>
          </p:nvPr>
        </p:nvGraphicFramePr>
        <p:xfrm>
          <a:off x="6172200" y="494276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1018469"/>
            <a:ext cx="1326004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R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131326" y="3002193"/>
            <a:ext cx="697627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R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3" name="Text Box 842"/>
          <p:cNvSpPr txBox="1"/>
          <p:nvPr/>
        </p:nvSpPr>
        <p:spPr>
          <a:xfrm>
            <a:off x="2131326" y="4549236"/>
            <a:ext cx="833650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Rừng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cây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v</a:t>
            </a:r>
            <a:r>
              <a:rPr lang="vi-VN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ư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ơn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mình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đón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mai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131326" y="3778205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ừng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413</Words>
  <Application>Microsoft Office PowerPoint</Application>
  <PresentationFormat>Widescreen</PresentationFormat>
  <Paragraphs>44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UTM Cookies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45</cp:revision>
  <dcterms:created xsi:type="dcterms:W3CDTF">2021-07-23T00:54:59Z</dcterms:created>
  <dcterms:modified xsi:type="dcterms:W3CDTF">2023-01-07T14:12:46Z</dcterms:modified>
</cp:coreProperties>
</file>