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 id="2147483710" r:id="rId4"/>
    <p:sldMasterId id="2147483723" r:id="rId5"/>
  </p:sldMasterIdLst>
  <p:notesMasterIdLst>
    <p:notesMasterId r:id="rId40"/>
  </p:notesMasterIdLst>
  <p:sldIdLst>
    <p:sldId id="2007577187" r:id="rId6"/>
    <p:sldId id="262" r:id="rId7"/>
    <p:sldId id="263" r:id="rId8"/>
    <p:sldId id="264" r:id="rId9"/>
    <p:sldId id="257" r:id="rId10"/>
    <p:sldId id="265" r:id="rId11"/>
    <p:sldId id="266" r:id="rId12"/>
    <p:sldId id="267" r:id="rId13"/>
    <p:sldId id="268" r:id="rId14"/>
    <p:sldId id="340" r:id="rId15"/>
    <p:sldId id="320" r:id="rId16"/>
    <p:sldId id="2007577177" r:id="rId17"/>
    <p:sldId id="356" r:id="rId18"/>
    <p:sldId id="363" r:id="rId19"/>
    <p:sldId id="2007577108" r:id="rId20"/>
    <p:sldId id="2007577109" r:id="rId21"/>
    <p:sldId id="325" r:id="rId22"/>
    <p:sldId id="2007577114" r:id="rId23"/>
    <p:sldId id="2007577112" r:id="rId24"/>
    <p:sldId id="2007577117" r:id="rId25"/>
    <p:sldId id="2007577180" r:id="rId26"/>
    <p:sldId id="327" r:id="rId27"/>
    <p:sldId id="359" r:id="rId28"/>
    <p:sldId id="2007577182" r:id="rId29"/>
    <p:sldId id="360" r:id="rId30"/>
    <p:sldId id="2007577183" r:id="rId31"/>
    <p:sldId id="397" r:id="rId32"/>
    <p:sldId id="2007577184" r:id="rId33"/>
    <p:sldId id="342" r:id="rId34"/>
    <p:sldId id="362" r:id="rId35"/>
    <p:sldId id="281" r:id="rId36"/>
    <p:sldId id="2007577102" r:id="rId37"/>
    <p:sldId id="2007577100" r:id="rId38"/>
    <p:sldId id="200757710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5A7"/>
    <a:srgbClr val="020606"/>
    <a:srgbClr val="8B5607"/>
    <a:srgbClr val="C67A0A"/>
    <a:srgbClr val="0038A8"/>
    <a:srgbClr val="DB870B"/>
    <a:srgbClr val="00642D"/>
    <a:srgbClr val="AF6C09"/>
    <a:srgbClr val="C87200"/>
    <a:srgbClr val="0013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303" autoAdjust="0"/>
    <p:restoredTop sz="94660"/>
  </p:normalViewPr>
  <p:slideViewPr>
    <p:cSldViewPr snapToGrid="0">
      <p:cViewPr varScale="1">
        <p:scale>
          <a:sx n="75" d="100"/>
          <a:sy n="75" d="100"/>
        </p:scale>
        <p:origin x="66" y="4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D11EC7AB-5B1A-407B-BE87-5FD75047DD72}" type="datetimeFigureOut">
              <a:rPr lang="en-US" smtClean="0"/>
              <a:pPr/>
              <a:t>30/1/2023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D2F7BC4B-7848-401F-8553-223C920BD81A}" type="slidenum">
              <a:rPr lang="en-US" smtClean="0"/>
              <a:pPr/>
              <a:t>‹#›</a:t>
            </a:fld>
            <a:endParaRPr lang="en-US"/>
          </a:p>
        </p:txBody>
      </p:sp>
    </p:spTree>
    <p:extLst>
      <p:ext uri="{BB962C8B-B14F-4D97-AF65-F5344CB8AC3E}">
        <p14:creationId xmlns:p14="http://schemas.microsoft.com/office/powerpoint/2010/main" val="4198235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54250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FC6AB2-3D3A-4A56-9658-FB6999002208}" type="slidenum">
              <a:rPr lang="vi-VN" smtClean="0"/>
              <a:t>27</a:t>
            </a:fld>
            <a:endParaRPr lang="vi-VN"/>
          </a:p>
        </p:txBody>
      </p:sp>
    </p:spTree>
    <p:extLst>
      <p:ext uri="{BB962C8B-B14F-4D97-AF65-F5344CB8AC3E}">
        <p14:creationId xmlns:p14="http://schemas.microsoft.com/office/powerpoint/2010/main" val="3416133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552586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9392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708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06853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292073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7658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4078810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89839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522810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05308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baseline="0" dirty="0"/>
              <a:t> </a:t>
            </a:r>
            <a:r>
              <a:rPr lang="en-US" baseline="0" dirty="0" err="1"/>
              <a:t>văn</a:t>
            </a:r>
            <a:r>
              <a:rPr lang="en-US" baseline="0" dirty="0"/>
              <a:t> </a:t>
            </a:r>
            <a:r>
              <a:rPr lang="en-US" baseline="0" dirty="0" err="1"/>
              <a:t>giúp</a:t>
            </a:r>
            <a:r>
              <a:rPr lang="en-US" baseline="0" dirty="0"/>
              <a:t> con b’ </a:t>
            </a:r>
            <a:r>
              <a:rPr lang="en-US" baseline="0" dirty="0" err="1"/>
              <a:t>đc</a:t>
            </a:r>
            <a:r>
              <a:rPr lang="en-US" baseline="0" dirty="0"/>
              <a:t> </a:t>
            </a:r>
            <a:r>
              <a:rPr lang="en-US" baseline="0" dirty="0" err="1"/>
              <a:t>điều</a:t>
            </a:r>
            <a:r>
              <a:rPr lang="en-US" baseline="0" dirty="0"/>
              <a:t> </a:t>
            </a:r>
            <a:r>
              <a:rPr lang="en-US" baseline="0" dirty="0" err="1"/>
              <a:t>gì</a:t>
            </a:r>
            <a:r>
              <a:rPr lang="en-US" baseline="0" dirty="0"/>
              <a:t>?</a:t>
            </a:r>
            <a:endParaRPr lang="en-US" dirty="0"/>
          </a:p>
        </p:txBody>
      </p:sp>
      <p:sp>
        <p:nvSpPr>
          <p:cNvPr id="4" name="Slide Number Placeholder 3"/>
          <p:cNvSpPr>
            <a:spLocks noGrp="1"/>
          </p:cNvSpPr>
          <p:nvPr>
            <p:ph type="sldNum" sz="quarter" idx="5"/>
          </p:nvPr>
        </p:nvSpPr>
        <p:spPr/>
        <p:txBody>
          <a:bodyPr/>
          <a:lstStyle/>
          <a:p>
            <a:fld id="{CE6CF8F0-8EE4-431C-9658-399490ACC418}" type="slidenum">
              <a:rPr lang="en-US" smtClean="0"/>
              <a:t>26</a:t>
            </a:fld>
            <a:endParaRPr lang="en-US"/>
          </a:p>
        </p:txBody>
      </p:sp>
    </p:spTree>
    <p:extLst>
      <p:ext uri="{BB962C8B-B14F-4D97-AF65-F5344CB8AC3E}">
        <p14:creationId xmlns:p14="http://schemas.microsoft.com/office/powerpoint/2010/main" val="590898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30/1/2023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593739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30/1/2023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55661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30/1/2023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179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3" y="258927"/>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2" y="1774827"/>
            <a:ext cx="11443220"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4" y="341097"/>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62066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rgbClr val="E7F4F5"/>
        </a:solidFill>
        <a:effectLst/>
      </p:bgPr>
    </p:bg>
    <p:spTree>
      <p:nvGrpSpPr>
        <p:cNvPr id="1" name="Shape 151"/>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443B11E-E954-4E97-BB4A-21CF3B067AAF}"/>
              </a:ext>
            </a:extLst>
          </p:cNvPr>
          <p:cNvSpPr/>
          <p:nvPr userDrawn="1"/>
        </p:nvSpPr>
        <p:spPr>
          <a:xfrm>
            <a:off x="156928" y="170507"/>
            <a:ext cx="11769505" cy="6516987"/>
          </a:xfrm>
          <a:custGeom>
            <a:avLst/>
            <a:gdLst>
              <a:gd name="connsiteX0" fmla="*/ 0 w 8827129"/>
              <a:gd name="connsiteY0" fmla="*/ 552070 h 4887740"/>
              <a:gd name="connsiteX1" fmla="*/ 552070 w 8827129"/>
              <a:gd name="connsiteY1" fmla="*/ 0 h 4887740"/>
              <a:gd name="connsiteX2" fmla="*/ 991686 w 8827129"/>
              <a:gd name="connsiteY2" fmla="*/ 0 h 4887740"/>
              <a:gd name="connsiteX3" fmla="*/ 1662992 w 8827129"/>
              <a:gd name="connsiteY3" fmla="*/ 0 h 4887740"/>
              <a:gd name="connsiteX4" fmla="*/ 2257068 w 8827129"/>
              <a:gd name="connsiteY4" fmla="*/ 0 h 4887740"/>
              <a:gd name="connsiteX5" fmla="*/ 3005604 w 8827129"/>
              <a:gd name="connsiteY5" fmla="*/ 0 h 4887740"/>
              <a:gd name="connsiteX6" fmla="*/ 3367991 w 8827129"/>
              <a:gd name="connsiteY6" fmla="*/ 0 h 4887740"/>
              <a:gd name="connsiteX7" fmla="*/ 3730377 w 8827129"/>
              <a:gd name="connsiteY7" fmla="*/ 0 h 4887740"/>
              <a:gd name="connsiteX8" fmla="*/ 4478913 w 8827129"/>
              <a:gd name="connsiteY8" fmla="*/ 0 h 4887740"/>
              <a:gd name="connsiteX9" fmla="*/ 4918529 w 8827129"/>
              <a:gd name="connsiteY9" fmla="*/ 0 h 4887740"/>
              <a:gd name="connsiteX10" fmla="*/ 5667065 w 8827129"/>
              <a:gd name="connsiteY10" fmla="*/ 0 h 4887740"/>
              <a:gd name="connsiteX11" fmla="*/ 6261141 w 8827129"/>
              <a:gd name="connsiteY11" fmla="*/ 0 h 4887740"/>
              <a:gd name="connsiteX12" fmla="*/ 6932447 w 8827129"/>
              <a:gd name="connsiteY12" fmla="*/ 0 h 4887740"/>
              <a:gd name="connsiteX13" fmla="*/ 7526523 w 8827129"/>
              <a:gd name="connsiteY13" fmla="*/ 0 h 4887740"/>
              <a:gd name="connsiteX14" fmla="*/ 8275059 w 8827129"/>
              <a:gd name="connsiteY14" fmla="*/ 0 h 4887740"/>
              <a:gd name="connsiteX15" fmla="*/ 8827129 w 8827129"/>
              <a:gd name="connsiteY15" fmla="*/ 552070 h 4887740"/>
              <a:gd name="connsiteX16" fmla="*/ 8827129 w 8827129"/>
              <a:gd name="connsiteY16" fmla="*/ 1130420 h 4887740"/>
              <a:gd name="connsiteX17" fmla="*/ 8827129 w 8827129"/>
              <a:gd name="connsiteY17" fmla="*/ 1633099 h 4887740"/>
              <a:gd name="connsiteX18" fmla="*/ 8827129 w 8827129"/>
              <a:gd name="connsiteY18" fmla="*/ 2249285 h 4887740"/>
              <a:gd name="connsiteX19" fmla="*/ 8827129 w 8827129"/>
              <a:gd name="connsiteY19" fmla="*/ 2827635 h 4887740"/>
              <a:gd name="connsiteX20" fmla="*/ 8827129 w 8827129"/>
              <a:gd name="connsiteY20" fmla="*/ 3443821 h 4887740"/>
              <a:gd name="connsiteX21" fmla="*/ 8827129 w 8827129"/>
              <a:gd name="connsiteY21" fmla="*/ 3870828 h 4887740"/>
              <a:gd name="connsiteX22" fmla="*/ 8827129 w 8827129"/>
              <a:gd name="connsiteY22" fmla="*/ 4335670 h 4887740"/>
              <a:gd name="connsiteX23" fmla="*/ 8275059 w 8827129"/>
              <a:gd name="connsiteY23" fmla="*/ 4887740 h 4887740"/>
              <a:gd name="connsiteX24" fmla="*/ 7835443 w 8827129"/>
              <a:gd name="connsiteY24" fmla="*/ 4887740 h 4887740"/>
              <a:gd name="connsiteX25" fmla="*/ 7473056 w 8827129"/>
              <a:gd name="connsiteY25" fmla="*/ 4887740 h 4887740"/>
              <a:gd name="connsiteX26" fmla="*/ 6956210 w 8827129"/>
              <a:gd name="connsiteY26" fmla="*/ 4887740 h 4887740"/>
              <a:gd name="connsiteX27" fmla="*/ 6439364 w 8827129"/>
              <a:gd name="connsiteY27" fmla="*/ 4887740 h 4887740"/>
              <a:gd name="connsiteX28" fmla="*/ 5999748 w 8827129"/>
              <a:gd name="connsiteY28" fmla="*/ 4887740 h 4887740"/>
              <a:gd name="connsiteX29" fmla="*/ 5482901 w 8827129"/>
              <a:gd name="connsiteY29" fmla="*/ 4887740 h 4887740"/>
              <a:gd name="connsiteX30" fmla="*/ 4966055 w 8827129"/>
              <a:gd name="connsiteY30" fmla="*/ 4887740 h 4887740"/>
              <a:gd name="connsiteX31" fmla="*/ 4294749 w 8827129"/>
              <a:gd name="connsiteY31" fmla="*/ 4887740 h 4887740"/>
              <a:gd name="connsiteX32" fmla="*/ 3777903 w 8827129"/>
              <a:gd name="connsiteY32" fmla="*/ 4887740 h 4887740"/>
              <a:gd name="connsiteX33" fmla="*/ 3183827 w 8827129"/>
              <a:gd name="connsiteY33" fmla="*/ 4887740 h 4887740"/>
              <a:gd name="connsiteX34" fmla="*/ 2589751 w 8827129"/>
              <a:gd name="connsiteY34" fmla="*/ 4887740 h 4887740"/>
              <a:gd name="connsiteX35" fmla="*/ 1918445 w 8827129"/>
              <a:gd name="connsiteY35" fmla="*/ 4887740 h 4887740"/>
              <a:gd name="connsiteX36" fmla="*/ 1556059 w 8827129"/>
              <a:gd name="connsiteY36" fmla="*/ 4887740 h 4887740"/>
              <a:gd name="connsiteX37" fmla="*/ 1193672 w 8827129"/>
              <a:gd name="connsiteY37" fmla="*/ 4887740 h 4887740"/>
              <a:gd name="connsiteX38" fmla="*/ 552070 w 8827129"/>
              <a:gd name="connsiteY38" fmla="*/ 4887740 h 4887740"/>
              <a:gd name="connsiteX39" fmla="*/ 0 w 8827129"/>
              <a:gd name="connsiteY39" fmla="*/ 4335670 h 4887740"/>
              <a:gd name="connsiteX40" fmla="*/ 0 w 8827129"/>
              <a:gd name="connsiteY40" fmla="*/ 3832992 h 4887740"/>
              <a:gd name="connsiteX41" fmla="*/ 0 w 8827129"/>
              <a:gd name="connsiteY41" fmla="*/ 3292477 h 4887740"/>
              <a:gd name="connsiteX42" fmla="*/ 0 w 8827129"/>
              <a:gd name="connsiteY42" fmla="*/ 2714127 h 4887740"/>
              <a:gd name="connsiteX43" fmla="*/ 0 w 8827129"/>
              <a:gd name="connsiteY43" fmla="*/ 2173613 h 4887740"/>
              <a:gd name="connsiteX44" fmla="*/ 0 w 8827129"/>
              <a:gd name="connsiteY44" fmla="*/ 1557427 h 4887740"/>
              <a:gd name="connsiteX45" fmla="*/ 0 w 8827129"/>
              <a:gd name="connsiteY45" fmla="*/ 1016912 h 4887740"/>
              <a:gd name="connsiteX46" fmla="*/ 0 w 8827129"/>
              <a:gd name="connsiteY46" fmla="*/ 552070 h 48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827129" h="4887740" fill="none" extrusionOk="0">
                <a:moveTo>
                  <a:pt x="0" y="552070"/>
                </a:moveTo>
                <a:cubicBezTo>
                  <a:pt x="6359" y="260568"/>
                  <a:pt x="235900" y="54904"/>
                  <a:pt x="552070" y="0"/>
                </a:cubicBezTo>
                <a:cubicBezTo>
                  <a:pt x="694983" y="-1667"/>
                  <a:pt x="868561" y="32784"/>
                  <a:pt x="991686" y="0"/>
                </a:cubicBezTo>
                <a:cubicBezTo>
                  <a:pt x="1114811" y="-32784"/>
                  <a:pt x="1450855" y="61691"/>
                  <a:pt x="1662992" y="0"/>
                </a:cubicBezTo>
                <a:cubicBezTo>
                  <a:pt x="1875129" y="-61691"/>
                  <a:pt x="1973653" y="34849"/>
                  <a:pt x="2257068" y="0"/>
                </a:cubicBezTo>
                <a:cubicBezTo>
                  <a:pt x="2540483" y="-34849"/>
                  <a:pt x="2657264" y="76008"/>
                  <a:pt x="3005604" y="0"/>
                </a:cubicBezTo>
                <a:cubicBezTo>
                  <a:pt x="3353944" y="-76008"/>
                  <a:pt x="3231630" y="32121"/>
                  <a:pt x="3367991" y="0"/>
                </a:cubicBezTo>
                <a:cubicBezTo>
                  <a:pt x="3504352" y="-32121"/>
                  <a:pt x="3653919" y="2234"/>
                  <a:pt x="3730377" y="0"/>
                </a:cubicBezTo>
                <a:cubicBezTo>
                  <a:pt x="3806835" y="-2234"/>
                  <a:pt x="4249548" y="30638"/>
                  <a:pt x="4478913" y="0"/>
                </a:cubicBezTo>
                <a:cubicBezTo>
                  <a:pt x="4708278" y="-30638"/>
                  <a:pt x="4806032" y="31364"/>
                  <a:pt x="4918529" y="0"/>
                </a:cubicBezTo>
                <a:cubicBezTo>
                  <a:pt x="5031026" y="-31364"/>
                  <a:pt x="5443191" y="9879"/>
                  <a:pt x="5667065" y="0"/>
                </a:cubicBezTo>
                <a:cubicBezTo>
                  <a:pt x="5890939" y="-9879"/>
                  <a:pt x="6112048" y="51261"/>
                  <a:pt x="6261141" y="0"/>
                </a:cubicBezTo>
                <a:cubicBezTo>
                  <a:pt x="6410234" y="-51261"/>
                  <a:pt x="6721566" y="61119"/>
                  <a:pt x="6932447" y="0"/>
                </a:cubicBezTo>
                <a:cubicBezTo>
                  <a:pt x="7143328" y="-61119"/>
                  <a:pt x="7367345" y="49886"/>
                  <a:pt x="7526523" y="0"/>
                </a:cubicBezTo>
                <a:cubicBezTo>
                  <a:pt x="7685701" y="-49886"/>
                  <a:pt x="8083061" y="44039"/>
                  <a:pt x="8275059" y="0"/>
                </a:cubicBezTo>
                <a:cubicBezTo>
                  <a:pt x="8569062" y="-6621"/>
                  <a:pt x="8882972" y="203451"/>
                  <a:pt x="8827129" y="552070"/>
                </a:cubicBezTo>
                <a:cubicBezTo>
                  <a:pt x="8874381" y="836598"/>
                  <a:pt x="8811037" y="845464"/>
                  <a:pt x="8827129" y="1130420"/>
                </a:cubicBezTo>
                <a:cubicBezTo>
                  <a:pt x="8843221" y="1415376"/>
                  <a:pt x="8777092" y="1528957"/>
                  <a:pt x="8827129" y="1633099"/>
                </a:cubicBezTo>
                <a:cubicBezTo>
                  <a:pt x="8877166" y="1737241"/>
                  <a:pt x="8758744" y="2053989"/>
                  <a:pt x="8827129" y="2249285"/>
                </a:cubicBezTo>
                <a:cubicBezTo>
                  <a:pt x="8895514" y="2444581"/>
                  <a:pt x="8802015" y="2706709"/>
                  <a:pt x="8827129" y="2827635"/>
                </a:cubicBezTo>
                <a:cubicBezTo>
                  <a:pt x="8852243" y="2948561"/>
                  <a:pt x="8823139" y="3250718"/>
                  <a:pt x="8827129" y="3443821"/>
                </a:cubicBezTo>
                <a:cubicBezTo>
                  <a:pt x="8831119" y="3636924"/>
                  <a:pt x="8817115" y="3691986"/>
                  <a:pt x="8827129" y="3870828"/>
                </a:cubicBezTo>
                <a:cubicBezTo>
                  <a:pt x="8837143" y="4049670"/>
                  <a:pt x="8789870" y="4120455"/>
                  <a:pt x="8827129" y="4335670"/>
                </a:cubicBezTo>
                <a:cubicBezTo>
                  <a:pt x="8805954" y="4675459"/>
                  <a:pt x="8528616" y="4895990"/>
                  <a:pt x="8275059" y="4887740"/>
                </a:cubicBezTo>
                <a:cubicBezTo>
                  <a:pt x="8108574" y="4938232"/>
                  <a:pt x="7966662" y="4886585"/>
                  <a:pt x="7835443" y="4887740"/>
                </a:cubicBezTo>
                <a:cubicBezTo>
                  <a:pt x="7704224" y="4888895"/>
                  <a:pt x="7652747" y="4859750"/>
                  <a:pt x="7473056" y="4887740"/>
                </a:cubicBezTo>
                <a:cubicBezTo>
                  <a:pt x="7293365" y="4915730"/>
                  <a:pt x="7110170" y="4870425"/>
                  <a:pt x="6956210" y="4887740"/>
                </a:cubicBezTo>
                <a:cubicBezTo>
                  <a:pt x="6802250" y="4905055"/>
                  <a:pt x="6637444" y="4866461"/>
                  <a:pt x="6439364" y="4887740"/>
                </a:cubicBezTo>
                <a:cubicBezTo>
                  <a:pt x="6241284" y="4909019"/>
                  <a:pt x="6215863" y="4848619"/>
                  <a:pt x="5999748" y="4887740"/>
                </a:cubicBezTo>
                <a:cubicBezTo>
                  <a:pt x="5783633" y="4926861"/>
                  <a:pt x="5596704" y="4880662"/>
                  <a:pt x="5482901" y="4887740"/>
                </a:cubicBezTo>
                <a:cubicBezTo>
                  <a:pt x="5369098" y="4894818"/>
                  <a:pt x="5125190" y="4850999"/>
                  <a:pt x="4966055" y="4887740"/>
                </a:cubicBezTo>
                <a:cubicBezTo>
                  <a:pt x="4806920" y="4924481"/>
                  <a:pt x="4545547" y="4851083"/>
                  <a:pt x="4294749" y="4887740"/>
                </a:cubicBezTo>
                <a:cubicBezTo>
                  <a:pt x="4043951" y="4924397"/>
                  <a:pt x="3972984" y="4876276"/>
                  <a:pt x="3777903" y="4887740"/>
                </a:cubicBezTo>
                <a:cubicBezTo>
                  <a:pt x="3582822" y="4899204"/>
                  <a:pt x="3410596" y="4849037"/>
                  <a:pt x="3183827" y="4887740"/>
                </a:cubicBezTo>
                <a:cubicBezTo>
                  <a:pt x="2957058" y="4926443"/>
                  <a:pt x="2750233" y="4840658"/>
                  <a:pt x="2589751" y="4887740"/>
                </a:cubicBezTo>
                <a:cubicBezTo>
                  <a:pt x="2429269" y="4934822"/>
                  <a:pt x="2196317" y="4869634"/>
                  <a:pt x="1918445" y="4887740"/>
                </a:cubicBezTo>
                <a:cubicBezTo>
                  <a:pt x="1640573" y="4905846"/>
                  <a:pt x="1704034" y="4874302"/>
                  <a:pt x="1556059" y="4887740"/>
                </a:cubicBezTo>
                <a:cubicBezTo>
                  <a:pt x="1408084" y="4901178"/>
                  <a:pt x="1359577" y="4854062"/>
                  <a:pt x="1193672" y="4887740"/>
                </a:cubicBezTo>
                <a:cubicBezTo>
                  <a:pt x="1027767" y="4921418"/>
                  <a:pt x="764929" y="4877675"/>
                  <a:pt x="552070" y="4887740"/>
                </a:cubicBezTo>
                <a:cubicBezTo>
                  <a:pt x="286861" y="4957658"/>
                  <a:pt x="-27959" y="4655253"/>
                  <a:pt x="0" y="4335670"/>
                </a:cubicBezTo>
                <a:cubicBezTo>
                  <a:pt x="-4734" y="4162121"/>
                  <a:pt x="1071" y="4079784"/>
                  <a:pt x="0" y="3832992"/>
                </a:cubicBezTo>
                <a:cubicBezTo>
                  <a:pt x="-1071" y="3586200"/>
                  <a:pt x="1584" y="3474301"/>
                  <a:pt x="0" y="3292477"/>
                </a:cubicBezTo>
                <a:cubicBezTo>
                  <a:pt x="-1584" y="3110654"/>
                  <a:pt x="56777" y="2908270"/>
                  <a:pt x="0" y="2714127"/>
                </a:cubicBezTo>
                <a:cubicBezTo>
                  <a:pt x="-56777" y="2519984"/>
                  <a:pt x="4958" y="2301141"/>
                  <a:pt x="0" y="2173613"/>
                </a:cubicBezTo>
                <a:cubicBezTo>
                  <a:pt x="-4958" y="2046085"/>
                  <a:pt x="9546" y="1802504"/>
                  <a:pt x="0" y="1557427"/>
                </a:cubicBezTo>
                <a:cubicBezTo>
                  <a:pt x="-9546" y="1312350"/>
                  <a:pt x="28717" y="1230031"/>
                  <a:pt x="0" y="1016912"/>
                </a:cubicBezTo>
                <a:cubicBezTo>
                  <a:pt x="-28717" y="803794"/>
                  <a:pt x="1215" y="649692"/>
                  <a:pt x="0" y="552070"/>
                </a:cubicBezTo>
                <a:close/>
              </a:path>
              <a:path w="8827129" h="4887740" stroke="0" extrusionOk="0">
                <a:moveTo>
                  <a:pt x="0" y="552070"/>
                </a:moveTo>
                <a:cubicBezTo>
                  <a:pt x="-53331" y="273101"/>
                  <a:pt x="204132" y="-25232"/>
                  <a:pt x="552070" y="0"/>
                </a:cubicBezTo>
                <a:cubicBezTo>
                  <a:pt x="807670" y="-33458"/>
                  <a:pt x="987486" y="38974"/>
                  <a:pt x="1146146" y="0"/>
                </a:cubicBezTo>
                <a:cubicBezTo>
                  <a:pt x="1304806" y="-38974"/>
                  <a:pt x="1563198" y="52428"/>
                  <a:pt x="1817452" y="0"/>
                </a:cubicBezTo>
                <a:cubicBezTo>
                  <a:pt x="2071706" y="-52428"/>
                  <a:pt x="2274586" y="60549"/>
                  <a:pt x="2411528" y="0"/>
                </a:cubicBezTo>
                <a:cubicBezTo>
                  <a:pt x="2548470" y="-60549"/>
                  <a:pt x="2812064" y="62856"/>
                  <a:pt x="3082834" y="0"/>
                </a:cubicBezTo>
                <a:cubicBezTo>
                  <a:pt x="3353604" y="-62856"/>
                  <a:pt x="3585026" y="24008"/>
                  <a:pt x="3831370" y="0"/>
                </a:cubicBezTo>
                <a:cubicBezTo>
                  <a:pt x="4077714" y="-24008"/>
                  <a:pt x="4224141" y="11172"/>
                  <a:pt x="4348216" y="0"/>
                </a:cubicBezTo>
                <a:cubicBezTo>
                  <a:pt x="4472291" y="-11172"/>
                  <a:pt x="4700026" y="605"/>
                  <a:pt x="4865062" y="0"/>
                </a:cubicBezTo>
                <a:cubicBezTo>
                  <a:pt x="5030098" y="-605"/>
                  <a:pt x="5313121" y="61"/>
                  <a:pt x="5459138" y="0"/>
                </a:cubicBezTo>
                <a:cubicBezTo>
                  <a:pt x="5605155" y="-61"/>
                  <a:pt x="5995970" y="87721"/>
                  <a:pt x="6207674" y="0"/>
                </a:cubicBezTo>
                <a:cubicBezTo>
                  <a:pt x="6419378" y="-87721"/>
                  <a:pt x="6687606" y="27256"/>
                  <a:pt x="6878980" y="0"/>
                </a:cubicBezTo>
                <a:cubicBezTo>
                  <a:pt x="7070354" y="-27256"/>
                  <a:pt x="7399950" y="24524"/>
                  <a:pt x="7627516" y="0"/>
                </a:cubicBezTo>
                <a:cubicBezTo>
                  <a:pt x="7855082" y="-24524"/>
                  <a:pt x="8053956" y="44072"/>
                  <a:pt x="8275059" y="0"/>
                </a:cubicBezTo>
                <a:cubicBezTo>
                  <a:pt x="8591360" y="5957"/>
                  <a:pt x="8793165" y="249776"/>
                  <a:pt x="8827129" y="552070"/>
                </a:cubicBezTo>
                <a:cubicBezTo>
                  <a:pt x="8859550" y="657053"/>
                  <a:pt x="8798249" y="818293"/>
                  <a:pt x="8827129" y="1054748"/>
                </a:cubicBezTo>
                <a:cubicBezTo>
                  <a:pt x="8856009" y="1291203"/>
                  <a:pt x="8793904" y="1366070"/>
                  <a:pt x="8827129" y="1633099"/>
                </a:cubicBezTo>
                <a:cubicBezTo>
                  <a:pt x="8860354" y="1900128"/>
                  <a:pt x="8793603" y="1970789"/>
                  <a:pt x="8827129" y="2097941"/>
                </a:cubicBezTo>
                <a:cubicBezTo>
                  <a:pt x="8860655" y="2225093"/>
                  <a:pt x="8764397" y="2528785"/>
                  <a:pt x="8827129" y="2638455"/>
                </a:cubicBezTo>
                <a:cubicBezTo>
                  <a:pt x="8889861" y="2748125"/>
                  <a:pt x="8794221" y="2891309"/>
                  <a:pt x="8827129" y="3065461"/>
                </a:cubicBezTo>
                <a:cubicBezTo>
                  <a:pt x="8860037" y="3239613"/>
                  <a:pt x="8815309" y="3420490"/>
                  <a:pt x="8827129" y="3530304"/>
                </a:cubicBezTo>
                <a:cubicBezTo>
                  <a:pt x="8838949" y="3640118"/>
                  <a:pt x="8768403" y="4053323"/>
                  <a:pt x="8827129" y="4335670"/>
                </a:cubicBezTo>
                <a:cubicBezTo>
                  <a:pt x="8765313" y="4664686"/>
                  <a:pt x="8611400" y="4850161"/>
                  <a:pt x="8275059" y="4887740"/>
                </a:cubicBezTo>
                <a:cubicBezTo>
                  <a:pt x="8123627" y="4914474"/>
                  <a:pt x="8034862" y="4845702"/>
                  <a:pt x="7912673" y="4887740"/>
                </a:cubicBezTo>
                <a:cubicBezTo>
                  <a:pt x="7790484" y="4929778"/>
                  <a:pt x="7575624" y="4868262"/>
                  <a:pt x="7395826" y="4887740"/>
                </a:cubicBezTo>
                <a:cubicBezTo>
                  <a:pt x="7216028" y="4907218"/>
                  <a:pt x="7117540" y="4868990"/>
                  <a:pt x="7033440" y="4887740"/>
                </a:cubicBezTo>
                <a:cubicBezTo>
                  <a:pt x="6949340" y="4906490"/>
                  <a:pt x="6657198" y="4822016"/>
                  <a:pt x="6362134" y="4887740"/>
                </a:cubicBezTo>
                <a:cubicBezTo>
                  <a:pt x="6067070" y="4953464"/>
                  <a:pt x="6039833" y="4872820"/>
                  <a:pt x="5768058" y="4887740"/>
                </a:cubicBezTo>
                <a:cubicBezTo>
                  <a:pt x="5496283" y="4902660"/>
                  <a:pt x="5501772" y="4867516"/>
                  <a:pt x="5405672" y="4887740"/>
                </a:cubicBezTo>
                <a:cubicBezTo>
                  <a:pt x="5309572" y="4907964"/>
                  <a:pt x="4956145" y="4868725"/>
                  <a:pt x="4811595" y="4887740"/>
                </a:cubicBezTo>
                <a:cubicBezTo>
                  <a:pt x="4667045" y="4906755"/>
                  <a:pt x="4416686" y="4876550"/>
                  <a:pt x="4294749" y="4887740"/>
                </a:cubicBezTo>
                <a:cubicBezTo>
                  <a:pt x="4172812" y="4898930"/>
                  <a:pt x="3767059" y="4828741"/>
                  <a:pt x="3623443" y="4887740"/>
                </a:cubicBezTo>
                <a:cubicBezTo>
                  <a:pt x="3479827" y="4946739"/>
                  <a:pt x="3299277" y="4843908"/>
                  <a:pt x="3183827" y="4887740"/>
                </a:cubicBezTo>
                <a:cubicBezTo>
                  <a:pt x="3068377" y="4931572"/>
                  <a:pt x="2753802" y="4869719"/>
                  <a:pt x="2435291" y="4887740"/>
                </a:cubicBezTo>
                <a:cubicBezTo>
                  <a:pt x="2116780" y="4905761"/>
                  <a:pt x="2105693" y="4823457"/>
                  <a:pt x="1841215" y="4887740"/>
                </a:cubicBezTo>
                <a:cubicBezTo>
                  <a:pt x="1576737" y="4952023"/>
                  <a:pt x="1400099" y="4851765"/>
                  <a:pt x="1247139" y="4887740"/>
                </a:cubicBezTo>
                <a:cubicBezTo>
                  <a:pt x="1094179" y="4923715"/>
                  <a:pt x="840166" y="4823632"/>
                  <a:pt x="552070" y="4887740"/>
                </a:cubicBezTo>
                <a:cubicBezTo>
                  <a:pt x="252374" y="4833513"/>
                  <a:pt x="1217" y="4631624"/>
                  <a:pt x="0" y="4335670"/>
                </a:cubicBezTo>
                <a:cubicBezTo>
                  <a:pt x="-56297" y="4189963"/>
                  <a:pt x="38712" y="3918335"/>
                  <a:pt x="0" y="3719484"/>
                </a:cubicBezTo>
                <a:cubicBezTo>
                  <a:pt x="-38712" y="3520633"/>
                  <a:pt x="34494" y="3431248"/>
                  <a:pt x="0" y="3254641"/>
                </a:cubicBezTo>
                <a:cubicBezTo>
                  <a:pt x="-34494" y="3078034"/>
                  <a:pt x="339" y="2995088"/>
                  <a:pt x="0" y="2789799"/>
                </a:cubicBezTo>
                <a:cubicBezTo>
                  <a:pt x="-339" y="2584510"/>
                  <a:pt x="46242" y="2485736"/>
                  <a:pt x="0" y="2287121"/>
                </a:cubicBezTo>
                <a:cubicBezTo>
                  <a:pt x="-46242" y="2088506"/>
                  <a:pt x="59619" y="1901675"/>
                  <a:pt x="0" y="1784443"/>
                </a:cubicBezTo>
                <a:cubicBezTo>
                  <a:pt x="-59619" y="1667211"/>
                  <a:pt x="56146" y="1427983"/>
                  <a:pt x="0" y="1281764"/>
                </a:cubicBezTo>
                <a:cubicBezTo>
                  <a:pt x="-56146" y="1135545"/>
                  <a:pt x="26974" y="867667"/>
                  <a:pt x="0" y="552070"/>
                </a:cubicBezTo>
                <a:close/>
              </a:path>
            </a:pathLst>
          </a:custGeom>
          <a:solidFill>
            <a:schemeClr val="accent2"/>
          </a:solidFill>
          <a:ln>
            <a:solidFill>
              <a:schemeClr val="accent4">
                <a:lumMod val="90000"/>
              </a:schemeClr>
            </a:solidFill>
            <a:extLst>
              <a:ext uri="{C807C97D-BFC1-408E-A445-0C87EB9F89A2}">
                <ask:lineSketchStyleProps xmlns:ask="http://schemas.microsoft.com/office/drawing/2018/sketchyshapes" xmlns="" sd="3833128947">
                  <a:custGeom>
                    <a:avLst/>
                    <a:gdLst>
                      <a:gd name="connsiteX0" fmla="*/ 0 w 11769505"/>
                      <a:gd name="connsiteY0" fmla="*/ 736094 h 6516987"/>
                      <a:gd name="connsiteX1" fmla="*/ 736094 w 11769505"/>
                      <a:gd name="connsiteY1" fmla="*/ 0 h 6516987"/>
                      <a:gd name="connsiteX2" fmla="*/ 1411140 w 11769505"/>
                      <a:gd name="connsiteY2" fmla="*/ 0 h 6516987"/>
                      <a:gd name="connsiteX3" fmla="*/ 2086187 w 11769505"/>
                      <a:gd name="connsiteY3" fmla="*/ 0 h 6516987"/>
                      <a:gd name="connsiteX4" fmla="*/ 2555287 w 11769505"/>
                      <a:gd name="connsiteY4" fmla="*/ 0 h 6516987"/>
                      <a:gd name="connsiteX5" fmla="*/ 3333306 w 11769505"/>
                      <a:gd name="connsiteY5" fmla="*/ 0 h 6516987"/>
                      <a:gd name="connsiteX6" fmla="*/ 4008353 w 11769505"/>
                      <a:gd name="connsiteY6" fmla="*/ 0 h 6516987"/>
                      <a:gd name="connsiteX7" fmla="*/ 4786372 w 11769505"/>
                      <a:gd name="connsiteY7" fmla="*/ 0 h 6516987"/>
                      <a:gd name="connsiteX8" fmla="*/ 5049526 w 11769505"/>
                      <a:gd name="connsiteY8" fmla="*/ 0 h 6516987"/>
                      <a:gd name="connsiteX9" fmla="*/ 5415653 w 11769505"/>
                      <a:gd name="connsiteY9" fmla="*/ 0 h 6516987"/>
                      <a:gd name="connsiteX10" fmla="*/ 5884752 w 11769505"/>
                      <a:gd name="connsiteY10" fmla="*/ 0 h 6516987"/>
                      <a:gd name="connsiteX11" fmla="*/ 6456826 w 11769505"/>
                      <a:gd name="connsiteY11" fmla="*/ 0 h 6516987"/>
                      <a:gd name="connsiteX12" fmla="*/ 7131872 w 11769505"/>
                      <a:gd name="connsiteY12" fmla="*/ 0 h 6516987"/>
                      <a:gd name="connsiteX13" fmla="*/ 7395026 w 11769505"/>
                      <a:gd name="connsiteY13" fmla="*/ 0 h 6516987"/>
                      <a:gd name="connsiteX14" fmla="*/ 7864126 w 11769505"/>
                      <a:gd name="connsiteY14" fmla="*/ 0 h 6516987"/>
                      <a:gd name="connsiteX15" fmla="*/ 8333226 w 11769505"/>
                      <a:gd name="connsiteY15" fmla="*/ 0 h 6516987"/>
                      <a:gd name="connsiteX16" fmla="*/ 8699352 w 11769505"/>
                      <a:gd name="connsiteY16" fmla="*/ 0 h 6516987"/>
                      <a:gd name="connsiteX17" fmla="*/ 9168452 w 11769505"/>
                      <a:gd name="connsiteY17" fmla="*/ 0 h 6516987"/>
                      <a:gd name="connsiteX18" fmla="*/ 9637552 w 11769505"/>
                      <a:gd name="connsiteY18" fmla="*/ 0 h 6516987"/>
                      <a:gd name="connsiteX19" fmla="*/ 10312599 w 11769505"/>
                      <a:gd name="connsiteY19" fmla="*/ 0 h 6516987"/>
                      <a:gd name="connsiteX20" fmla="*/ 11033411 w 11769505"/>
                      <a:gd name="connsiteY20" fmla="*/ 0 h 6516987"/>
                      <a:gd name="connsiteX21" fmla="*/ 11769505 w 11769505"/>
                      <a:gd name="connsiteY21" fmla="*/ 736094 h 6516987"/>
                      <a:gd name="connsiteX22" fmla="*/ 11769505 w 11769505"/>
                      <a:gd name="connsiteY22" fmla="*/ 1195731 h 6516987"/>
                      <a:gd name="connsiteX23" fmla="*/ 11769505 w 11769505"/>
                      <a:gd name="connsiteY23" fmla="*/ 1604920 h 6516987"/>
                      <a:gd name="connsiteX24" fmla="*/ 11769505 w 11769505"/>
                      <a:gd name="connsiteY24" fmla="*/ 2014110 h 6516987"/>
                      <a:gd name="connsiteX25" fmla="*/ 11769505 w 11769505"/>
                      <a:gd name="connsiteY25" fmla="*/ 2574643 h 6516987"/>
                      <a:gd name="connsiteX26" fmla="*/ 11769505 w 11769505"/>
                      <a:gd name="connsiteY26" fmla="*/ 3084728 h 6516987"/>
                      <a:gd name="connsiteX27" fmla="*/ 11769505 w 11769505"/>
                      <a:gd name="connsiteY27" fmla="*/ 3594813 h 6516987"/>
                      <a:gd name="connsiteX28" fmla="*/ 11769505 w 11769505"/>
                      <a:gd name="connsiteY28" fmla="*/ 4155347 h 6516987"/>
                      <a:gd name="connsiteX29" fmla="*/ 11769505 w 11769505"/>
                      <a:gd name="connsiteY29" fmla="*/ 4715880 h 6516987"/>
                      <a:gd name="connsiteX30" fmla="*/ 11769505 w 11769505"/>
                      <a:gd name="connsiteY30" fmla="*/ 5780893 h 6516987"/>
                      <a:gd name="connsiteX31" fmla="*/ 11033411 w 11769505"/>
                      <a:gd name="connsiteY31" fmla="*/ 6516987 h 6516987"/>
                      <a:gd name="connsiteX32" fmla="*/ 10770257 w 11769505"/>
                      <a:gd name="connsiteY32" fmla="*/ 6516987 h 6516987"/>
                      <a:gd name="connsiteX33" fmla="*/ 10507104 w 11769505"/>
                      <a:gd name="connsiteY33" fmla="*/ 6516987 h 6516987"/>
                      <a:gd name="connsiteX34" fmla="*/ 10243950 w 11769505"/>
                      <a:gd name="connsiteY34" fmla="*/ 6516987 h 6516987"/>
                      <a:gd name="connsiteX35" fmla="*/ 9671877 w 11769505"/>
                      <a:gd name="connsiteY35" fmla="*/ 6516987 h 6516987"/>
                      <a:gd name="connsiteX36" fmla="*/ 9099804 w 11769505"/>
                      <a:gd name="connsiteY36" fmla="*/ 6516987 h 6516987"/>
                      <a:gd name="connsiteX37" fmla="*/ 8321784 w 11769505"/>
                      <a:gd name="connsiteY37" fmla="*/ 6516987 h 6516987"/>
                      <a:gd name="connsiteX38" fmla="*/ 8058631 w 11769505"/>
                      <a:gd name="connsiteY38" fmla="*/ 6516987 h 6516987"/>
                      <a:gd name="connsiteX39" fmla="*/ 7383584 w 11769505"/>
                      <a:gd name="connsiteY39" fmla="*/ 6516987 h 6516987"/>
                      <a:gd name="connsiteX40" fmla="*/ 6605565 w 11769505"/>
                      <a:gd name="connsiteY40" fmla="*/ 6516987 h 6516987"/>
                      <a:gd name="connsiteX41" fmla="*/ 6033492 w 11769505"/>
                      <a:gd name="connsiteY41" fmla="*/ 6516987 h 6516987"/>
                      <a:gd name="connsiteX42" fmla="*/ 5564392 w 11769505"/>
                      <a:gd name="connsiteY42" fmla="*/ 6516987 h 6516987"/>
                      <a:gd name="connsiteX43" fmla="*/ 4786372 w 11769505"/>
                      <a:gd name="connsiteY43" fmla="*/ 6516987 h 6516987"/>
                      <a:gd name="connsiteX44" fmla="*/ 4420245 w 11769505"/>
                      <a:gd name="connsiteY44" fmla="*/ 6516987 h 6516987"/>
                      <a:gd name="connsiteX45" fmla="*/ 4157092 w 11769505"/>
                      <a:gd name="connsiteY45" fmla="*/ 6516987 h 6516987"/>
                      <a:gd name="connsiteX46" fmla="*/ 3687992 w 11769505"/>
                      <a:gd name="connsiteY46" fmla="*/ 6516987 h 6516987"/>
                      <a:gd name="connsiteX47" fmla="*/ 3321865 w 11769505"/>
                      <a:gd name="connsiteY47" fmla="*/ 6516987 h 6516987"/>
                      <a:gd name="connsiteX48" fmla="*/ 2955738 w 11769505"/>
                      <a:gd name="connsiteY48" fmla="*/ 6516987 h 6516987"/>
                      <a:gd name="connsiteX49" fmla="*/ 2177718 w 11769505"/>
                      <a:gd name="connsiteY49" fmla="*/ 6516987 h 6516987"/>
                      <a:gd name="connsiteX50" fmla="*/ 1914565 w 11769505"/>
                      <a:gd name="connsiteY50" fmla="*/ 6516987 h 6516987"/>
                      <a:gd name="connsiteX51" fmla="*/ 1548438 w 11769505"/>
                      <a:gd name="connsiteY51" fmla="*/ 6516987 h 6516987"/>
                      <a:gd name="connsiteX52" fmla="*/ 736094 w 11769505"/>
                      <a:gd name="connsiteY52" fmla="*/ 6516987 h 6516987"/>
                      <a:gd name="connsiteX53" fmla="*/ 0 w 11769505"/>
                      <a:gd name="connsiteY53" fmla="*/ 5780893 h 6516987"/>
                      <a:gd name="connsiteX54" fmla="*/ 0 w 11769505"/>
                      <a:gd name="connsiteY54" fmla="*/ 5270808 h 6516987"/>
                      <a:gd name="connsiteX55" fmla="*/ 0 w 11769505"/>
                      <a:gd name="connsiteY55" fmla="*/ 4609379 h 6516987"/>
                      <a:gd name="connsiteX56" fmla="*/ 0 w 11769505"/>
                      <a:gd name="connsiteY56" fmla="*/ 3947949 h 6516987"/>
                      <a:gd name="connsiteX57" fmla="*/ 0 w 11769505"/>
                      <a:gd name="connsiteY57" fmla="*/ 3437864 h 6516987"/>
                      <a:gd name="connsiteX58" fmla="*/ 0 w 11769505"/>
                      <a:gd name="connsiteY58" fmla="*/ 2978227 h 6516987"/>
                      <a:gd name="connsiteX59" fmla="*/ 0 w 11769505"/>
                      <a:gd name="connsiteY59" fmla="*/ 2417694 h 6516987"/>
                      <a:gd name="connsiteX60" fmla="*/ 0 w 11769505"/>
                      <a:gd name="connsiteY60" fmla="*/ 1907608 h 6516987"/>
                      <a:gd name="connsiteX61" fmla="*/ 0 w 11769505"/>
                      <a:gd name="connsiteY61" fmla="*/ 1498419 h 6516987"/>
                      <a:gd name="connsiteX62" fmla="*/ 0 w 11769505"/>
                      <a:gd name="connsiteY62" fmla="*/ 736094 h 651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769505" h="6516987" fill="none" extrusionOk="0">
                        <a:moveTo>
                          <a:pt x="0" y="736094"/>
                        </a:moveTo>
                        <a:cubicBezTo>
                          <a:pt x="26330" y="313226"/>
                          <a:pt x="348468" y="-95544"/>
                          <a:pt x="736094" y="0"/>
                        </a:cubicBezTo>
                        <a:cubicBezTo>
                          <a:pt x="944624" y="-27426"/>
                          <a:pt x="1125560" y="52898"/>
                          <a:pt x="1411140" y="0"/>
                        </a:cubicBezTo>
                        <a:cubicBezTo>
                          <a:pt x="1696720" y="-52898"/>
                          <a:pt x="1873968" y="56704"/>
                          <a:pt x="2086187" y="0"/>
                        </a:cubicBezTo>
                        <a:cubicBezTo>
                          <a:pt x="2298406" y="-56704"/>
                          <a:pt x="2452674" y="26398"/>
                          <a:pt x="2555287" y="0"/>
                        </a:cubicBezTo>
                        <a:cubicBezTo>
                          <a:pt x="2657900" y="-26398"/>
                          <a:pt x="3023230" y="28999"/>
                          <a:pt x="3333306" y="0"/>
                        </a:cubicBezTo>
                        <a:cubicBezTo>
                          <a:pt x="3643382" y="-28999"/>
                          <a:pt x="3806177" y="9093"/>
                          <a:pt x="4008353" y="0"/>
                        </a:cubicBezTo>
                        <a:cubicBezTo>
                          <a:pt x="4210529" y="-9093"/>
                          <a:pt x="4424215" y="9385"/>
                          <a:pt x="4786372" y="0"/>
                        </a:cubicBezTo>
                        <a:cubicBezTo>
                          <a:pt x="5148529" y="-9385"/>
                          <a:pt x="4943230" y="11294"/>
                          <a:pt x="5049526" y="0"/>
                        </a:cubicBezTo>
                        <a:cubicBezTo>
                          <a:pt x="5155822" y="-11294"/>
                          <a:pt x="5252488" y="17761"/>
                          <a:pt x="5415653" y="0"/>
                        </a:cubicBezTo>
                        <a:cubicBezTo>
                          <a:pt x="5578818" y="-17761"/>
                          <a:pt x="5726478" y="33301"/>
                          <a:pt x="5884752" y="0"/>
                        </a:cubicBezTo>
                        <a:cubicBezTo>
                          <a:pt x="6043026" y="-33301"/>
                          <a:pt x="6313433" y="20142"/>
                          <a:pt x="6456826" y="0"/>
                        </a:cubicBezTo>
                        <a:cubicBezTo>
                          <a:pt x="6600219" y="-20142"/>
                          <a:pt x="6800727" y="14345"/>
                          <a:pt x="7131872" y="0"/>
                        </a:cubicBezTo>
                        <a:cubicBezTo>
                          <a:pt x="7463017" y="-14345"/>
                          <a:pt x="7263821" y="16857"/>
                          <a:pt x="7395026" y="0"/>
                        </a:cubicBezTo>
                        <a:cubicBezTo>
                          <a:pt x="7526231" y="-16857"/>
                          <a:pt x="7658174" y="35458"/>
                          <a:pt x="7864126" y="0"/>
                        </a:cubicBezTo>
                        <a:cubicBezTo>
                          <a:pt x="8070078" y="-35458"/>
                          <a:pt x="8166287" y="29508"/>
                          <a:pt x="8333226" y="0"/>
                        </a:cubicBezTo>
                        <a:cubicBezTo>
                          <a:pt x="8500165" y="-29508"/>
                          <a:pt x="8618301" y="23292"/>
                          <a:pt x="8699352" y="0"/>
                        </a:cubicBezTo>
                        <a:cubicBezTo>
                          <a:pt x="8780403" y="-23292"/>
                          <a:pt x="9061001" y="550"/>
                          <a:pt x="9168452" y="0"/>
                        </a:cubicBezTo>
                        <a:cubicBezTo>
                          <a:pt x="9275903" y="-550"/>
                          <a:pt x="9485009" y="20143"/>
                          <a:pt x="9637552" y="0"/>
                        </a:cubicBezTo>
                        <a:cubicBezTo>
                          <a:pt x="9790095" y="-20143"/>
                          <a:pt x="9993118" y="5345"/>
                          <a:pt x="10312599" y="0"/>
                        </a:cubicBezTo>
                        <a:cubicBezTo>
                          <a:pt x="10632080" y="-5345"/>
                          <a:pt x="10727490" y="8644"/>
                          <a:pt x="11033411" y="0"/>
                        </a:cubicBezTo>
                        <a:cubicBezTo>
                          <a:pt x="11471094" y="5517"/>
                          <a:pt x="11739182" y="301162"/>
                          <a:pt x="11769505" y="736094"/>
                        </a:cubicBezTo>
                        <a:cubicBezTo>
                          <a:pt x="11810196" y="893607"/>
                          <a:pt x="11745101" y="1053381"/>
                          <a:pt x="11769505" y="1195731"/>
                        </a:cubicBezTo>
                        <a:cubicBezTo>
                          <a:pt x="11793909" y="1338081"/>
                          <a:pt x="11746871" y="1421130"/>
                          <a:pt x="11769505" y="1604920"/>
                        </a:cubicBezTo>
                        <a:cubicBezTo>
                          <a:pt x="11792139" y="1788710"/>
                          <a:pt x="11752386" y="1814196"/>
                          <a:pt x="11769505" y="2014110"/>
                        </a:cubicBezTo>
                        <a:cubicBezTo>
                          <a:pt x="11786624" y="2214024"/>
                          <a:pt x="11753727" y="2403604"/>
                          <a:pt x="11769505" y="2574643"/>
                        </a:cubicBezTo>
                        <a:cubicBezTo>
                          <a:pt x="11785283" y="2745682"/>
                          <a:pt x="11714364" y="2890607"/>
                          <a:pt x="11769505" y="3084728"/>
                        </a:cubicBezTo>
                        <a:cubicBezTo>
                          <a:pt x="11824646" y="3278850"/>
                          <a:pt x="11724735" y="3416932"/>
                          <a:pt x="11769505" y="3594813"/>
                        </a:cubicBezTo>
                        <a:cubicBezTo>
                          <a:pt x="11814275" y="3772694"/>
                          <a:pt x="11762090" y="3935120"/>
                          <a:pt x="11769505" y="4155347"/>
                        </a:cubicBezTo>
                        <a:cubicBezTo>
                          <a:pt x="11776920" y="4375574"/>
                          <a:pt x="11765492" y="4591377"/>
                          <a:pt x="11769505" y="4715880"/>
                        </a:cubicBezTo>
                        <a:cubicBezTo>
                          <a:pt x="11773518" y="4840383"/>
                          <a:pt x="11724191" y="5512817"/>
                          <a:pt x="11769505" y="5780893"/>
                        </a:cubicBezTo>
                        <a:cubicBezTo>
                          <a:pt x="11780535" y="6284953"/>
                          <a:pt x="11416855" y="6575867"/>
                          <a:pt x="11033411" y="6516987"/>
                        </a:cubicBezTo>
                        <a:cubicBezTo>
                          <a:pt x="10978808" y="6526448"/>
                          <a:pt x="10886664" y="6486755"/>
                          <a:pt x="10770257" y="6516987"/>
                        </a:cubicBezTo>
                        <a:cubicBezTo>
                          <a:pt x="10653850" y="6547219"/>
                          <a:pt x="10625581" y="6509362"/>
                          <a:pt x="10507104" y="6516987"/>
                        </a:cubicBezTo>
                        <a:cubicBezTo>
                          <a:pt x="10388627" y="6524612"/>
                          <a:pt x="10372358" y="6511230"/>
                          <a:pt x="10243950" y="6516987"/>
                        </a:cubicBezTo>
                        <a:cubicBezTo>
                          <a:pt x="10115542" y="6522744"/>
                          <a:pt x="9933923" y="6498364"/>
                          <a:pt x="9671877" y="6516987"/>
                        </a:cubicBezTo>
                        <a:cubicBezTo>
                          <a:pt x="9409831" y="6535610"/>
                          <a:pt x="9298375" y="6475440"/>
                          <a:pt x="9099804" y="6516987"/>
                        </a:cubicBezTo>
                        <a:cubicBezTo>
                          <a:pt x="8901233" y="6558534"/>
                          <a:pt x="8541895" y="6482321"/>
                          <a:pt x="8321784" y="6516987"/>
                        </a:cubicBezTo>
                        <a:cubicBezTo>
                          <a:pt x="8101673" y="6551653"/>
                          <a:pt x="8140314" y="6515110"/>
                          <a:pt x="8058631" y="6516987"/>
                        </a:cubicBezTo>
                        <a:cubicBezTo>
                          <a:pt x="7976948" y="6518864"/>
                          <a:pt x="7577272" y="6440045"/>
                          <a:pt x="7383584" y="6516987"/>
                        </a:cubicBezTo>
                        <a:cubicBezTo>
                          <a:pt x="7189896" y="6593929"/>
                          <a:pt x="6923896" y="6514528"/>
                          <a:pt x="6605565" y="6516987"/>
                        </a:cubicBezTo>
                        <a:cubicBezTo>
                          <a:pt x="6287234" y="6519446"/>
                          <a:pt x="6237425" y="6499280"/>
                          <a:pt x="6033492" y="6516987"/>
                        </a:cubicBezTo>
                        <a:cubicBezTo>
                          <a:pt x="5829559" y="6534694"/>
                          <a:pt x="5751434" y="6500273"/>
                          <a:pt x="5564392" y="6516987"/>
                        </a:cubicBezTo>
                        <a:cubicBezTo>
                          <a:pt x="5377350" y="6533701"/>
                          <a:pt x="5004611" y="6429989"/>
                          <a:pt x="4786372" y="6516987"/>
                        </a:cubicBezTo>
                        <a:cubicBezTo>
                          <a:pt x="4568133" y="6603985"/>
                          <a:pt x="4522171" y="6504122"/>
                          <a:pt x="4420245" y="6516987"/>
                        </a:cubicBezTo>
                        <a:cubicBezTo>
                          <a:pt x="4318319" y="6529852"/>
                          <a:pt x="4243293" y="6507170"/>
                          <a:pt x="4157092" y="6516987"/>
                        </a:cubicBezTo>
                        <a:cubicBezTo>
                          <a:pt x="4070891" y="6526804"/>
                          <a:pt x="3796058" y="6498274"/>
                          <a:pt x="3687992" y="6516987"/>
                        </a:cubicBezTo>
                        <a:cubicBezTo>
                          <a:pt x="3579926" y="6535700"/>
                          <a:pt x="3400129" y="6492427"/>
                          <a:pt x="3321865" y="6516987"/>
                        </a:cubicBezTo>
                        <a:cubicBezTo>
                          <a:pt x="3243601" y="6541547"/>
                          <a:pt x="3074167" y="6474190"/>
                          <a:pt x="2955738" y="6516987"/>
                        </a:cubicBezTo>
                        <a:cubicBezTo>
                          <a:pt x="2837309" y="6559784"/>
                          <a:pt x="2458910" y="6478854"/>
                          <a:pt x="2177718" y="6516987"/>
                        </a:cubicBezTo>
                        <a:cubicBezTo>
                          <a:pt x="1896526" y="6555120"/>
                          <a:pt x="2031360" y="6495966"/>
                          <a:pt x="1914565" y="6516987"/>
                        </a:cubicBezTo>
                        <a:cubicBezTo>
                          <a:pt x="1797770" y="6538008"/>
                          <a:pt x="1719159" y="6473780"/>
                          <a:pt x="1548438" y="6516987"/>
                        </a:cubicBezTo>
                        <a:cubicBezTo>
                          <a:pt x="1377717" y="6560194"/>
                          <a:pt x="1083602" y="6509492"/>
                          <a:pt x="736094" y="6516987"/>
                        </a:cubicBezTo>
                        <a:cubicBezTo>
                          <a:pt x="308667" y="6512362"/>
                          <a:pt x="48444" y="6184973"/>
                          <a:pt x="0" y="5780893"/>
                        </a:cubicBezTo>
                        <a:cubicBezTo>
                          <a:pt x="-22808" y="5605180"/>
                          <a:pt x="42160" y="5419447"/>
                          <a:pt x="0" y="5270808"/>
                        </a:cubicBezTo>
                        <a:cubicBezTo>
                          <a:pt x="-42160" y="5122170"/>
                          <a:pt x="52152" y="4882964"/>
                          <a:pt x="0" y="4609379"/>
                        </a:cubicBezTo>
                        <a:cubicBezTo>
                          <a:pt x="-52152" y="4335794"/>
                          <a:pt x="67375" y="4273437"/>
                          <a:pt x="0" y="3947949"/>
                        </a:cubicBezTo>
                        <a:cubicBezTo>
                          <a:pt x="-67375" y="3622461"/>
                          <a:pt x="6698" y="3646035"/>
                          <a:pt x="0" y="3437864"/>
                        </a:cubicBezTo>
                        <a:cubicBezTo>
                          <a:pt x="-6698" y="3229693"/>
                          <a:pt x="5303" y="3099733"/>
                          <a:pt x="0" y="2978227"/>
                        </a:cubicBezTo>
                        <a:cubicBezTo>
                          <a:pt x="-5303" y="2856721"/>
                          <a:pt x="32631" y="2561064"/>
                          <a:pt x="0" y="2417694"/>
                        </a:cubicBezTo>
                        <a:cubicBezTo>
                          <a:pt x="-32631" y="2274324"/>
                          <a:pt x="55369" y="2090001"/>
                          <a:pt x="0" y="1907608"/>
                        </a:cubicBezTo>
                        <a:cubicBezTo>
                          <a:pt x="-55369" y="1725215"/>
                          <a:pt x="44700" y="1686921"/>
                          <a:pt x="0" y="1498419"/>
                        </a:cubicBezTo>
                        <a:cubicBezTo>
                          <a:pt x="-44700" y="1309917"/>
                          <a:pt x="58348" y="907390"/>
                          <a:pt x="0" y="736094"/>
                        </a:cubicBezTo>
                        <a:close/>
                      </a:path>
                      <a:path w="11769505" h="6516987" stroke="0" extrusionOk="0">
                        <a:moveTo>
                          <a:pt x="0" y="736094"/>
                        </a:moveTo>
                        <a:cubicBezTo>
                          <a:pt x="-85428" y="371098"/>
                          <a:pt x="273897" y="-32635"/>
                          <a:pt x="736094" y="0"/>
                        </a:cubicBezTo>
                        <a:cubicBezTo>
                          <a:pt x="974159" y="-16955"/>
                          <a:pt x="1074964" y="29215"/>
                          <a:pt x="1308167" y="0"/>
                        </a:cubicBezTo>
                        <a:cubicBezTo>
                          <a:pt x="1541370" y="-29215"/>
                          <a:pt x="1761284" y="78815"/>
                          <a:pt x="1983214" y="0"/>
                        </a:cubicBezTo>
                        <a:cubicBezTo>
                          <a:pt x="2205144" y="-78815"/>
                          <a:pt x="2277718" y="50205"/>
                          <a:pt x="2555287" y="0"/>
                        </a:cubicBezTo>
                        <a:cubicBezTo>
                          <a:pt x="2832856" y="-50205"/>
                          <a:pt x="3075131" y="64527"/>
                          <a:pt x="3230333" y="0"/>
                        </a:cubicBezTo>
                        <a:cubicBezTo>
                          <a:pt x="3385535" y="-64527"/>
                          <a:pt x="3750466" y="30642"/>
                          <a:pt x="4008353" y="0"/>
                        </a:cubicBezTo>
                        <a:cubicBezTo>
                          <a:pt x="4266240" y="-30642"/>
                          <a:pt x="4371984" y="37776"/>
                          <a:pt x="4477453" y="0"/>
                        </a:cubicBezTo>
                        <a:cubicBezTo>
                          <a:pt x="4582922" y="-37776"/>
                          <a:pt x="4825697" y="40613"/>
                          <a:pt x="4946553" y="0"/>
                        </a:cubicBezTo>
                        <a:cubicBezTo>
                          <a:pt x="5067409" y="-40613"/>
                          <a:pt x="5377277" y="31772"/>
                          <a:pt x="5518626" y="0"/>
                        </a:cubicBezTo>
                        <a:cubicBezTo>
                          <a:pt x="5659975" y="-31772"/>
                          <a:pt x="5987588" y="46322"/>
                          <a:pt x="6296645" y="0"/>
                        </a:cubicBezTo>
                        <a:cubicBezTo>
                          <a:pt x="6605702" y="-46322"/>
                          <a:pt x="6742914" y="57499"/>
                          <a:pt x="6971692" y="0"/>
                        </a:cubicBezTo>
                        <a:cubicBezTo>
                          <a:pt x="7200470" y="-57499"/>
                          <a:pt x="7416378" y="85397"/>
                          <a:pt x="7749711" y="0"/>
                        </a:cubicBezTo>
                        <a:cubicBezTo>
                          <a:pt x="8083044" y="-85397"/>
                          <a:pt x="8184175" y="25863"/>
                          <a:pt x="8527731" y="0"/>
                        </a:cubicBezTo>
                        <a:cubicBezTo>
                          <a:pt x="8871287" y="-25863"/>
                          <a:pt x="9043779" y="3533"/>
                          <a:pt x="9202777" y="0"/>
                        </a:cubicBezTo>
                        <a:cubicBezTo>
                          <a:pt x="9361775" y="-3533"/>
                          <a:pt x="9624198" y="22394"/>
                          <a:pt x="9980796" y="0"/>
                        </a:cubicBezTo>
                        <a:cubicBezTo>
                          <a:pt x="10337394" y="-22394"/>
                          <a:pt x="10539984" y="120415"/>
                          <a:pt x="11033411" y="0"/>
                        </a:cubicBezTo>
                        <a:cubicBezTo>
                          <a:pt x="11333947" y="41776"/>
                          <a:pt x="11836161" y="347637"/>
                          <a:pt x="11769505" y="736094"/>
                        </a:cubicBezTo>
                        <a:cubicBezTo>
                          <a:pt x="11782019" y="967631"/>
                          <a:pt x="11761745" y="1171991"/>
                          <a:pt x="11769505" y="1296627"/>
                        </a:cubicBezTo>
                        <a:cubicBezTo>
                          <a:pt x="11777265" y="1421263"/>
                          <a:pt x="11722294" y="1512717"/>
                          <a:pt x="11769505" y="1705816"/>
                        </a:cubicBezTo>
                        <a:cubicBezTo>
                          <a:pt x="11816716" y="1898915"/>
                          <a:pt x="11750090" y="1941135"/>
                          <a:pt x="11769505" y="2165454"/>
                        </a:cubicBezTo>
                        <a:cubicBezTo>
                          <a:pt x="11788920" y="2389773"/>
                          <a:pt x="11723308" y="2469979"/>
                          <a:pt x="11769505" y="2725987"/>
                        </a:cubicBezTo>
                        <a:cubicBezTo>
                          <a:pt x="11815702" y="2981995"/>
                          <a:pt x="11753208" y="3060579"/>
                          <a:pt x="11769505" y="3236072"/>
                        </a:cubicBezTo>
                        <a:cubicBezTo>
                          <a:pt x="11785802" y="3411566"/>
                          <a:pt x="11737340" y="3607336"/>
                          <a:pt x="11769505" y="3796605"/>
                        </a:cubicBezTo>
                        <a:cubicBezTo>
                          <a:pt x="11801670" y="3985874"/>
                          <a:pt x="11732550" y="4066344"/>
                          <a:pt x="11769505" y="4306691"/>
                        </a:cubicBezTo>
                        <a:cubicBezTo>
                          <a:pt x="11806460" y="4547038"/>
                          <a:pt x="11714141" y="4680846"/>
                          <a:pt x="11769505" y="4816776"/>
                        </a:cubicBezTo>
                        <a:cubicBezTo>
                          <a:pt x="11824869" y="4952706"/>
                          <a:pt x="11759718" y="5040921"/>
                          <a:pt x="11769505" y="5225965"/>
                        </a:cubicBezTo>
                        <a:cubicBezTo>
                          <a:pt x="11779292" y="5411009"/>
                          <a:pt x="11705761" y="5645621"/>
                          <a:pt x="11769505" y="5780893"/>
                        </a:cubicBezTo>
                        <a:cubicBezTo>
                          <a:pt x="11802545" y="6214271"/>
                          <a:pt x="11406789" y="6577089"/>
                          <a:pt x="11033411" y="6516987"/>
                        </a:cubicBezTo>
                        <a:cubicBezTo>
                          <a:pt x="10839460" y="6595031"/>
                          <a:pt x="10621551" y="6483782"/>
                          <a:pt x="10358365" y="6516987"/>
                        </a:cubicBezTo>
                        <a:cubicBezTo>
                          <a:pt x="10095179" y="6550192"/>
                          <a:pt x="10040614" y="6487373"/>
                          <a:pt x="9889265" y="6516987"/>
                        </a:cubicBezTo>
                        <a:cubicBezTo>
                          <a:pt x="9737916" y="6546601"/>
                          <a:pt x="9457523" y="6462972"/>
                          <a:pt x="9214218" y="6516987"/>
                        </a:cubicBezTo>
                        <a:cubicBezTo>
                          <a:pt x="8970913" y="6571002"/>
                          <a:pt x="8941462" y="6483959"/>
                          <a:pt x="8848092" y="6516987"/>
                        </a:cubicBezTo>
                        <a:cubicBezTo>
                          <a:pt x="8754722" y="6550015"/>
                          <a:pt x="8418030" y="6433878"/>
                          <a:pt x="8070072" y="6516987"/>
                        </a:cubicBezTo>
                        <a:cubicBezTo>
                          <a:pt x="7722114" y="6600096"/>
                          <a:pt x="7784020" y="6465672"/>
                          <a:pt x="7497999" y="6516987"/>
                        </a:cubicBezTo>
                        <a:cubicBezTo>
                          <a:pt x="7211978" y="6568302"/>
                          <a:pt x="7041097" y="6451509"/>
                          <a:pt x="6925926" y="6516987"/>
                        </a:cubicBezTo>
                        <a:cubicBezTo>
                          <a:pt x="6810755" y="6582465"/>
                          <a:pt x="6740008" y="6501607"/>
                          <a:pt x="6662772" y="6516987"/>
                        </a:cubicBezTo>
                        <a:cubicBezTo>
                          <a:pt x="6585536" y="6532367"/>
                          <a:pt x="6506036" y="6494693"/>
                          <a:pt x="6399618" y="6516987"/>
                        </a:cubicBezTo>
                        <a:cubicBezTo>
                          <a:pt x="6293200" y="6539281"/>
                          <a:pt x="5950949" y="6503896"/>
                          <a:pt x="5827545" y="6516987"/>
                        </a:cubicBezTo>
                        <a:cubicBezTo>
                          <a:pt x="5704141" y="6530078"/>
                          <a:pt x="5629785" y="6502862"/>
                          <a:pt x="5564392" y="6516987"/>
                        </a:cubicBezTo>
                        <a:cubicBezTo>
                          <a:pt x="5498999" y="6531112"/>
                          <a:pt x="5367678" y="6511828"/>
                          <a:pt x="5198265" y="6516987"/>
                        </a:cubicBezTo>
                        <a:cubicBezTo>
                          <a:pt x="5028852" y="6522146"/>
                          <a:pt x="4958468" y="6484347"/>
                          <a:pt x="4832138" y="6516987"/>
                        </a:cubicBezTo>
                        <a:cubicBezTo>
                          <a:pt x="4705808" y="6549627"/>
                          <a:pt x="4545259" y="6487652"/>
                          <a:pt x="4363038" y="6516987"/>
                        </a:cubicBezTo>
                        <a:cubicBezTo>
                          <a:pt x="4180817" y="6546322"/>
                          <a:pt x="4116206" y="6497919"/>
                          <a:pt x="3893938" y="6516987"/>
                        </a:cubicBezTo>
                        <a:cubicBezTo>
                          <a:pt x="3671670" y="6536055"/>
                          <a:pt x="3619000" y="6504192"/>
                          <a:pt x="3424838" y="6516987"/>
                        </a:cubicBezTo>
                        <a:cubicBezTo>
                          <a:pt x="3230676" y="6529782"/>
                          <a:pt x="3063182" y="6452759"/>
                          <a:pt x="2852765" y="6516987"/>
                        </a:cubicBezTo>
                        <a:cubicBezTo>
                          <a:pt x="2642348" y="6581215"/>
                          <a:pt x="2417747" y="6490307"/>
                          <a:pt x="2177718" y="6516987"/>
                        </a:cubicBezTo>
                        <a:cubicBezTo>
                          <a:pt x="1937689" y="6543667"/>
                          <a:pt x="1655606" y="6445215"/>
                          <a:pt x="1502672" y="6516987"/>
                        </a:cubicBezTo>
                        <a:cubicBezTo>
                          <a:pt x="1349738" y="6588759"/>
                          <a:pt x="1012460" y="6428236"/>
                          <a:pt x="736094" y="6516987"/>
                        </a:cubicBezTo>
                        <a:cubicBezTo>
                          <a:pt x="310145" y="6517135"/>
                          <a:pt x="74475" y="6191437"/>
                          <a:pt x="0" y="5780893"/>
                        </a:cubicBezTo>
                        <a:cubicBezTo>
                          <a:pt x="-63934" y="5527621"/>
                          <a:pt x="25991" y="5314712"/>
                          <a:pt x="0" y="5169912"/>
                        </a:cubicBezTo>
                        <a:cubicBezTo>
                          <a:pt x="-25991" y="5025112"/>
                          <a:pt x="37387" y="4871879"/>
                          <a:pt x="0" y="4760723"/>
                        </a:cubicBezTo>
                        <a:cubicBezTo>
                          <a:pt x="-37387" y="4649567"/>
                          <a:pt x="26127" y="4546597"/>
                          <a:pt x="0" y="4351533"/>
                        </a:cubicBezTo>
                        <a:cubicBezTo>
                          <a:pt x="-26127" y="4156469"/>
                          <a:pt x="49986" y="3921812"/>
                          <a:pt x="0" y="3690104"/>
                        </a:cubicBezTo>
                        <a:cubicBezTo>
                          <a:pt x="-49986" y="3458396"/>
                          <a:pt x="3064" y="3385616"/>
                          <a:pt x="0" y="3230467"/>
                        </a:cubicBezTo>
                        <a:cubicBezTo>
                          <a:pt x="-3064" y="3075318"/>
                          <a:pt x="57060" y="2727219"/>
                          <a:pt x="0" y="2569038"/>
                        </a:cubicBezTo>
                        <a:cubicBezTo>
                          <a:pt x="-57060" y="2410857"/>
                          <a:pt x="63772" y="2206634"/>
                          <a:pt x="0" y="2008504"/>
                        </a:cubicBezTo>
                        <a:cubicBezTo>
                          <a:pt x="-63772" y="1810374"/>
                          <a:pt x="58666" y="1535622"/>
                          <a:pt x="0" y="1397523"/>
                        </a:cubicBezTo>
                        <a:cubicBezTo>
                          <a:pt x="-58666" y="1259424"/>
                          <a:pt x="38984" y="1017573"/>
                          <a:pt x="0" y="73609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endParaRPr>
          </a:p>
        </p:txBody>
      </p:sp>
    </p:spTree>
    <p:extLst>
      <p:ext uri="{BB962C8B-B14F-4D97-AF65-F5344CB8AC3E}">
        <p14:creationId xmlns:p14="http://schemas.microsoft.com/office/powerpoint/2010/main" val="359766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rgbClr val="E7F4F5"/>
        </a:solidFill>
        <a:effectLst/>
      </p:bgPr>
    </p:bg>
    <p:spTree>
      <p:nvGrpSpPr>
        <p:cNvPr id="1" name="Shape 151"/>
        <p:cNvGrpSpPr/>
        <p:nvPr/>
      </p:nvGrpSpPr>
      <p:grpSpPr>
        <a:xfrm>
          <a:off x="0" y="0"/>
          <a:ext cx="0" cy="0"/>
          <a:chOff x="0" y="0"/>
          <a:chExt cx="0" cy="0"/>
        </a:xfrm>
      </p:grpSpPr>
      <p:sp>
        <p:nvSpPr>
          <p:cNvPr id="3" name="Rectangle 1"/>
          <p:cNvSpPr/>
          <p:nvPr userDrawn="1"/>
        </p:nvSpPr>
        <p:spPr>
          <a:xfrm>
            <a:off x="169145" y="87801"/>
            <a:ext cx="11873947" cy="1682943"/>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nvGrpSpPr>
          <p:cNvPr id="4" name="Group 3"/>
          <p:cNvGrpSpPr/>
          <p:nvPr userDrawn="1"/>
        </p:nvGrpSpPr>
        <p:grpSpPr>
          <a:xfrm>
            <a:off x="148908" y="1762124"/>
            <a:ext cx="11968880" cy="5020563"/>
            <a:chOff x="215297" y="1331119"/>
            <a:chExt cx="6488273" cy="3606267"/>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6" name="Freeform 5"/>
            <p:cNvSpPr/>
            <p:nvPr/>
          </p:nvSpPr>
          <p:spPr>
            <a:xfrm>
              <a:off x="215297" y="1331119"/>
              <a:ext cx="6488273" cy="3606267"/>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grpSp>
        <p:nvGrpSpPr>
          <p:cNvPr id="8" name="Group 7"/>
          <p:cNvGrpSpPr/>
          <p:nvPr userDrawn="1"/>
        </p:nvGrpSpPr>
        <p:grpSpPr>
          <a:xfrm>
            <a:off x="502732"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latin typeface="Times New Roman" panose="02020603050405020304" pitchFamily="18" charset="0"/>
              </a:endParaRPr>
            </a:p>
          </p:txBody>
        </p:sp>
      </p:grpSp>
    </p:spTree>
    <p:extLst>
      <p:ext uri="{BB962C8B-B14F-4D97-AF65-F5344CB8AC3E}">
        <p14:creationId xmlns:p14="http://schemas.microsoft.com/office/powerpoint/2010/main" val="3827880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11" y="6596393"/>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048230303"/>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26FFD-7E6E-44B7-A5C3-1DFBFE2294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0923D-B2F0-4396-9732-9386E79BFC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7F2718-831D-462C-85DA-FCF169ABCB4D}"/>
              </a:ext>
            </a:extLst>
          </p:cNvPr>
          <p:cNvSpPr>
            <a:spLocks noGrp="1"/>
          </p:cNvSpPr>
          <p:nvPr>
            <p:ph type="dt" sz="half" idx="10"/>
          </p:nvPr>
        </p:nvSpPr>
        <p:spPr/>
        <p:txBody>
          <a:bodyPr/>
          <a:lstStyle/>
          <a:p>
            <a:fld id="{0F500DDF-151D-4A04-8F16-20A7BC8381C2}" type="datetimeFigureOut">
              <a:rPr lang="en-US" smtClean="0"/>
              <a:t>30/1/2023</a:t>
            </a:fld>
            <a:endParaRPr lang="en-US"/>
          </a:p>
        </p:txBody>
      </p:sp>
      <p:sp>
        <p:nvSpPr>
          <p:cNvPr id="5" name="Footer Placeholder 4">
            <a:extLst>
              <a:ext uri="{FF2B5EF4-FFF2-40B4-BE49-F238E27FC236}">
                <a16:creationId xmlns:a16="http://schemas.microsoft.com/office/drawing/2014/main" id="{6306BA62-B053-4BDB-879F-E72184A8D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6B983-A639-40EF-9EE9-7B8B23D43220}"/>
              </a:ext>
            </a:extLst>
          </p:cNvPr>
          <p:cNvSpPr>
            <a:spLocks noGrp="1"/>
          </p:cNvSpPr>
          <p:nvPr>
            <p:ph type="sldNum" sz="quarter" idx="12"/>
          </p:nvPr>
        </p:nvSpPr>
        <p:spPr/>
        <p:txBody>
          <a:bodyPr/>
          <a:lstStyle/>
          <a:p>
            <a:fld id="{59B0292F-4D31-474D-9896-EF0E957B63DA}" type="slidenum">
              <a:rPr lang="en-US" smtClean="0"/>
              <a:t>‹#›</a:t>
            </a:fld>
            <a:endParaRPr lang="en-US"/>
          </a:p>
        </p:txBody>
      </p:sp>
    </p:spTree>
    <p:extLst>
      <p:ext uri="{BB962C8B-B14F-4D97-AF65-F5344CB8AC3E}">
        <p14:creationId xmlns:p14="http://schemas.microsoft.com/office/powerpoint/2010/main" val="1117122883"/>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1"/>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0" y="423058"/>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2"/>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732"/>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33397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83" y="258927"/>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2" y="1774827"/>
            <a:ext cx="11443220"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4" y="341097"/>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17408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9228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30/1/2023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08120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867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1029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2398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198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8757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288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029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737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911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2023/1/30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6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30/1/2023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553590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22631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527581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673470"/>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49111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324193449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559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73993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02085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78235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0024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30/1/2023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326882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697556"/>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98587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2781784"/>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14794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51241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6336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8" name="页脚占位符 7"/>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Times New Roman" panose="02020603050405020304" pitchFamily="18" charset="0"/>
                <a:ea typeface="宋体"/>
                <a:cs typeface="+mn-cs"/>
              </a:rPr>
              <a:t> </a:t>
            </a:r>
          </a:p>
        </p:txBody>
      </p:sp>
    </p:spTree>
    <p:extLst>
      <p:ext uri="{BB962C8B-B14F-4D97-AF65-F5344CB8AC3E}">
        <p14:creationId xmlns:p14="http://schemas.microsoft.com/office/powerpoint/2010/main" val="727051458"/>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3390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9535042"/>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页脚占位符 5"/>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86319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30/1/2023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770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98039207"/>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4831399"/>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5" name="页脚占位符 4"/>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473373"/>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Times New Roman" panose="02020603050405020304" pitchFamily="18" charset="0"/>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2023/1/30</a:t>
            </a:fld>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3" name="页脚占位符 2"/>
          <p:cNvSpPr>
            <a:spLocks noGrp="1"/>
          </p:cNvSpPr>
          <p:nvPr>
            <p:ph type="ftr" sz="quarter" idx="11"/>
          </p:nvPr>
        </p:nvSpPr>
        <p:spPr>
          <a:xfrm>
            <a:off x="4038600" y="6356354"/>
            <a:ext cx="4114800" cy="365125"/>
          </a:xfrm>
        </p:spPr>
        <p:txBody>
          <a:bodyPr/>
          <a:lstStyle>
            <a:lvl1pPr>
              <a:defRPr>
                <a:latin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Times New Roman" panose="02020603050405020304" pitchFamily="18" charset="0"/>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200" b="0" i="1" u="none" strike="noStrike" kern="1200" cap="none" spc="0" normalizeH="0" baseline="0" noProof="0" smtClean="0">
                <a:ln>
                  <a:noFill/>
                </a:ln>
                <a:solidFill>
                  <a:srgbClr val="002060"/>
                </a:solidFill>
                <a:effectLst/>
                <a:uLnTx/>
                <a:uFillTx/>
                <a:latin typeface="Times New Roman" panose="02020603050405020304" pitchFamily="18" charset="0"/>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200" b="0" i="1"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023431"/>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30/1/2023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3413131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30/1/2023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1976102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30/1/2023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2734433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30/1/2023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57EDC161-EED1-442C-B07B-C55D4BD97D07}" type="slidenum">
              <a:rPr lang="en-US" smtClean="0"/>
              <a:pPr/>
              <a:t>‹#›</a:t>
            </a:fld>
            <a:endParaRPr lang="en-US"/>
          </a:p>
        </p:txBody>
      </p:sp>
    </p:spTree>
    <p:extLst>
      <p:ext uri="{BB962C8B-B14F-4D97-AF65-F5344CB8AC3E}">
        <p14:creationId xmlns:p14="http://schemas.microsoft.com/office/powerpoint/2010/main" val="7990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4.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103E31E5-9C54-4096-9F33-FBA5205F8935}" type="datetimeFigureOut">
              <a:rPr lang="en-US" smtClean="0"/>
              <a:pPr/>
              <a:t>30/1/2023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i="1">
                <a:solidFill>
                  <a:srgbClr val="7030A0"/>
                </a:solidFill>
              </a:defRPr>
            </a:lvl1pPr>
          </a:lstStyle>
          <a:p>
            <a:r>
              <a:rPr lang="en-US">
                <a:latin typeface="Times New Roman" panose="02020603050405020304" pitchFamily="18" charset="0"/>
              </a:rPr>
              <a:t>Design by: Hương Thảo</a:t>
            </a:r>
            <a:endParaRPr lang="en-US" dirty="0">
              <a:latin typeface="Times New Roman" panose="02020603050405020304" pitchFamily="18" charset="0"/>
            </a:endParaRPr>
          </a:p>
        </p:txBody>
      </p:sp>
    </p:spTree>
    <p:extLst>
      <p:ext uri="{BB962C8B-B14F-4D97-AF65-F5344CB8AC3E}">
        <p14:creationId xmlns:p14="http://schemas.microsoft.com/office/powerpoint/2010/main" val="3008770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40" r:id="rId12"/>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3"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06430638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736" r:id="rId3"/>
    <p:sldLayoutId id="2147483737" r:id="rId4"/>
    <p:sldLayoutId id="2147483738" r:id="rId5"/>
    <p:sldLayoutId id="2147483739" r:id="rId6"/>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pPr defTabSz="914377"/>
            <a:fld id="{1FDED92B-7180-4E8E-9FA1-47FFA8006457}" type="datetimeFigureOut">
              <a:rPr lang="zh-CN" altLang="en-US" smtClean="0">
                <a:solidFill>
                  <a:prstClr val="black">
                    <a:tint val="75000"/>
                  </a:prstClr>
                </a:solidFill>
              </a:rPr>
              <a:pPr defTabSz="914377"/>
              <a:t>2023/1/30</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pPr defTabSz="914377"/>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pPr defTabSz="914377"/>
            <a:fld id="{3B11227F-0E14-47DF-A00B-C9B5FCB87C35}" type="slidenum">
              <a:rPr lang="zh-CN" altLang="en-US" smtClean="0">
                <a:solidFill>
                  <a:prstClr val="black">
                    <a:tint val="75000"/>
                  </a:prstClr>
                </a:solidFill>
              </a:rPr>
              <a:pPr defTabSz="914377"/>
              <a:t>‹#›</a:t>
            </a:fld>
            <a:endParaRPr lang="zh-CN" altLang="en-US">
              <a:solidFill>
                <a:prstClr val="black">
                  <a:tint val="75000"/>
                </a:prstClr>
              </a:solidFill>
            </a:endParaRPr>
          </a:p>
        </p:txBody>
      </p:sp>
      <p:sp>
        <p:nvSpPr>
          <p:cNvPr id="8" name="TextBox 7">
            <a:extLst>
              <a:ext uri="{FF2B5EF4-FFF2-40B4-BE49-F238E27FC236}">
                <a16:creationId xmlns:a16="http://schemas.microsoft.com/office/drawing/2014/main" id="{366C5E70-9109-46EA-8A1E-67902B5A3549}"/>
              </a:ext>
            </a:extLst>
          </p:cNvPr>
          <p:cNvSpPr txBox="1"/>
          <p:nvPr userDrawn="1"/>
        </p:nvSpPr>
        <p:spPr>
          <a:xfrm>
            <a:off x="9641840" y="6492875"/>
            <a:ext cx="6096000" cy="369332"/>
          </a:xfrm>
          <a:prstGeom prst="rect">
            <a:avLst/>
          </a:prstGeom>
          <a:noFill/>
        </p:spPr>
        <p:txBody>
          <a:bodyPr wrap="square">
            <a:spAutoFit/>
          </a:bodyPr>
          <a:lstStyle/>
          <a:p>
            <a:r>
              <a:rPr lang="en-US" dirty="0">
                <a:latin typeface="Times New Roman" panose="02020603050405020304" pitchFamily="18" charset="0"/>
              </a:rPr>
              <a:t>Design by: </a:t>
            </a:r>
            <a:r>
              <a:rPr lang="en-US" dirty="0" err="1">
                <a:latin typeface="Times New Roman" panose="02020603050405020304" pitchFamily="18" charset="0"/>
              </a:rPr>
              <a:t>Hương</a:t>
            </a:r>
            <a:r>
              <a:rPr lang="en-US" dirty="0">
                <a:latin typeface="Times New Roman" panose="02020603050405020304" pitchFamily="18" charset="0"/>
              </a:rPr>
              <a:t> </a:t>
            </a:r>
            <a:r>
              <a:rPr lang="en-US" dirty="0" err="1">
                <a:latin typeface="Times New Roman" panose="02020603050405020304" pitchFamily="18" charset="0"/>
              </a:rPr>
              <a:t>Thảo</a:t>
            </a:r>
            <a:endParaRPr lang="en-US" dirty="0">
              <a:latin typeface="Times New Roman" panose="02020603050405020304" pitchFamily="18" charset="0"/>
            </a:endParaRPr>
          </a:p>
        </p:txBody>
      </p:sp>
    </p:spTree>
    <p:extLst>
      <p:ext uri="{BB962C8B-B14F-4D97-AF65-F5344CB8AC3E}">
        <p14:creationId xmlns:p14="http://schemas.microsoft.com/office/powerpoint/2010/main" val="341227661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2705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0D9AA7-707F-4551-88C2-AF3BE79FC7A4}"/>
              </a:ext>
            </a:extLst>
          </p:cNvPr>
          <p:cNvSpPr>
            <a:spLocks noGrp="1"/>
          </p:cNvSpPr>
          <p:nvPr>
            <p:ph type="sldNum" sz="quarter" idx="4"/>
          </p:nvPr>
        </p:nvSpPr>
        <p:spPr>
          <a:xfrm>
            <a:off x="9390185" y="6584950"/>
            <a:ext cx="3141785" cy="365125"/>
          </a:xfrm>
          <a:prstGeom prst="rect">
            <a:avLst/>
          </a:prstGeom>
        </p:spPr>
        <p:txBody>
          <a:bodyPr/>
          <a:lstStyle>
            <a:lvl1pPr>
              <a:defRPr sz="1200" i="1">
                <a:solidFill>
                  <a:srgbClr val="002060"/>
                </a:solidFill>
                <a:latin typeface="Times New Roman" panose="02020603050405020304" pitchFamily="18" charset="0"/>
                <a:cs typeface="Times New Roman" panose="02020603050405020304" pitchFamily="18"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Hương</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zh-CN" sz="1200" b="0" i="1"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Thảo</a:t>
            </a:r>
            <a:r>
              <a:rPr kumimoji="0" lang="en-US" altLang="zh-CN"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tranthao121004@gmail.com</a:t>
            </a:r>
            <a:endParaRPr kumimoji="0" lang="zh-CN" altLang="en-US" sz="12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939228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42.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media1.mp3"/><Relationship Id="rId7" Type="http://schemas.microsoft.com/office/2007/relationships/hdphoto" Target="../media/hdphoto14.wdp"/><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notesSlide" Target="../notesSlides/notesSlide1.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2.xml"/><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4.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video" Target="../media/media2.mp4"/><Relationship Id="rId7" Type="http://schemas.microsoft.com/office/2007/relationships/hdphoto" Target="../media/hdphoto14.wdp"/><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44.png"/><Relationship Id="rId11" Type="http://schemas.openxmlformats.org/officeDocument/2006/relationships/image" Target="../media/image50.png"/><Relationship Id="rId5" Type="http://schemas.openxmlformats.org/officeDocument/2006/relationships/notesSlide" Target="../notesSlides/notesSlide3.xml"/><Relationship Id="rId10" Type="http://schemas.microsoft.com/office/2007/relationships/hdphoto" Target="../media/hdphoto16.wdp"/><Relationship Id="rId4" Type="http://schemas.openxmlformats.org/officeDocument/2006/relationships/slideLayout" Target="../slideLayouts/slideLayout13.xml"/><Relationship Id="rId9"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4.xml"/><Relationship Id="rId7" Type="http://schemas.microsoft.com/office/2007/relationships/hdphoto" Target="../media/hdphoto17.wdp"/><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1.png"/><Relationship Id="rId5" Type="http://schemas.microsoft.com/office/2007/relationships/hdphoto" Target="../media/hdphoto15.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6.xml"/><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7.xml"/><Relationship Id="rId5" Type="http://schemas.microsoft.com/office/2007/relationships/hdphoto" Target="../media/hdphoto15.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48.png"/><Relationship Id="rId5" Type="http://schemas.microsoft.com/office/2007/relationships/hdphoto" Target="../media/hdphoto14.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18" Type="http://schemas.openxmlformats.org/officeDocument/2006/relationships/image" Target="../media/image26.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7.png"/><Relationship Id="rId16"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9.png"/><Relationship Id="rId11" Type="http://schemas.microsoft.com/office/2007/relationships/hdphoto" Target="../media/hdphoto5.wdp"/><Relationship Id="rId5" Type="http://schemas.microsoft.com/office/2007/relationships/hdphoto" Target="../media/hdphoto2.wdp"/><Relationship Id="rId15" Type="http://schemas.openxmlformats.org/officeDocument/2006/relationships/slide" Target="slide3.xml"/><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4.wdp"/><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7.xml"/><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4.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10.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1.xml"/><Relationship Id="rId5" Type="http://schemas.openxmlformats.org/officeDocument/2006/relationships/image" Target="../media/image58.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notesSlide" Target="../notesSlides/notesSlide11.xml"/><Relationship Id="rId7" Type="http://schemas.openxmlformats.org/officeDocument/2006/relationships/image" Target="../media/image47.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46.png"/><Relationship Id="rId5" Type="http://schemas.microsoft.com/office/2007/relationships/hdphoto" Target="../media/hdphoto14.wdp"/><Relationship Id="rId4" Type="http://schemas.openxmlformats.org/officeDocument/2006/relationships/image" Target="../media/image44.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9.png"/><Relationship Id="rId4" Type="http://schemas.microsoft.com/office/2007/relationships/hdphoto" Target="../media/hdphoto7.wdp"/></Relationships>
</file>

<file path=ppt/slides/_rels/slide3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9.jpeg"/><Relationship Id="rId2"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2.png"/><Relationship Id="rId18" Type="http://schemas.openxmlformats.org/officeDocument/2006/relationships/slide" Target="slide9.xml"/><Relationship Id="rId26" Type="http://schemas.openxmlformats.org/officeDocument/2006/relationships/image" Target="../media/image38.png"/><Relationship Id="rId3" Type="http://schemas.microsoft.com/office/2007/relationships/hdphoto" Target="../media/hdphoto1.wdp"/><Relationship Id="rId21" Type="http://schemas.openxmlformats.org/officeDocument/2006/relationships/image" Target="../media/image35.gif"/><Relationship Id="rId7" Type="http://schemas.openxmlformats.org/officeDocument/2006/relationships/image" Target="../media/image30.png"/><Relationship Id="rId12" Type="http://schemas.openxmlformats.org/officeDocument/2006/relationships/slide" Target="slide7.xml"/><Relationship Id="rId17" Type="http://schemas.microsoft.com/office/2007/relationships/hdphoto" Target="../media/hdphoto11.wdp"/><Relationship Id="rId25" Type="http://schemas.openxmlformats.org/officeDocument/2006/relationships/image" Target="../media/image37.png"/><Relationship Id="rId2" Type="http://schemas.openxmlformats.org/officeDocument/2006/relationships/image" Target="../media/image17.png"/><Relationship Id="rId16" Type="http://schemas.openxmlformats.org/officeDocument/2006/relationships/image" Target="../media/image33.png"/><Relationship Id="rId20" Type="http://schemas.microsoft.com/office/2007/relationships/hdphoto" Target="../media/hdphoto12.wdp"/><Relationship Id="rId1" Type="http://schemas.openxmlformats.org/officeDocument/2006/relationships/slideLayout" Target="../slideLayouts/slideLayout1.xml"/><Relationship Id="rId6" Type="http://schemas.openxmlformats.org/officeDocument/2006/relationships/slide" Target="slide5.xml"/><Relationship Id="rId11" Type="http://schemas.microsoft.com/office/2007/relationships/hdphoto" Target="../media/hdphoto9.wdp"/><Relationship Id="rId24" Type="http://schemas.openxmlformats.org/officeDocument/2006/relationships/image" Target="../media/image36.png"/><Relationship Id="rId5" Type="http://schemas.microsoft.com/office/2007/relationships/hdphoto" Target="../media/hdphoto2.wdp"/><Relationship Id="rId15" Type="http://schemas.openxmlformats.org/officeDocument/2006/relationships/slide" Target="slide8.xml"/><Relationship Id="rId23" Type="http://schemas.microsoft.com/office/2007/relationships/hdphoto" Target="../media/hdphoto3.wdp"/><Relationship Id="rId28" Type="http://schemas.openxmlformats.org/officeDocument/2006/relationships/image" Target="../media/image39.png"/><Relationship Id="rId10" Type="http://schemas.openxmlformats.org/officeDocument/2006/relationships/image" Target="../media/image31.png"/><Relationship Id="rId19" Type="http://schemas.openxmlformats.org/officeDocument/2006/relationships/image" Target="../media/image34.png"/><Relationship Id="rId4" Type="http://schemas.openxmlformats.org/officeDocument/2006/relationships/image" Target="../media/image18.png"/><Relationship Id="rId9" Type="http://schemas.openxmlformats.org/officeDocument/2006/relationships/slide" Target="slide6.xml"/><Relationship Id="rId14" Type="http://schemas.microsoft.com/office/2007/relationships/hdphoto" Target="../media/hdphoto10.wdp"/><Relationship Id="rId22" Type="http://schemas.openxmlformats.org/officeDocument/2006/relationships/image" Target="../media/image19.png"/><Relationship Id="rId27"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slide" Target="slide4.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2272606" y="1684357"/>
            <a:ext cx="7646789" cy="4424363"/>
            <a:chOff x="1990923" y="1136673"/>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477689" y="3058437"/>
              <a:ext cx="2339873" cy="807913"/>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HỌA MI HÓT</a:t>
              </a:r>
            </a:p>
            <a:p>
              <a:r>
                <a:rPr lang="en-US" altLang="zh-CN"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Trang 16</a:t>
              </a:r>
              <a:endParaRPr lang="zh-CN" altLang="en-US" sz="2800" b="1" dirty="0">
                <a:solidFill>
                  <a:srgbClr val="FF0000"/>
                </a:solidFill>
                <a:latin typeface="HP001 4 hàng" panose="020B0603050302020204" pitchFamily="34" charset="0"/>
                <a:ea typeface="思源黑体 CN Bold" panose="020B0800000000000000" pitchFamily="34" charset="-122"/>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972968" y="2377018"/>
              <a:ext cx="3041009" cy="631952"/>
            </a:xfrm>
            <a:prstGeom prst="rect">
              <a:avLst/>
            </a:prstGeom>
            <a:noFill/>
          </p:spPr>
          <p:txBody>
            <a:bodyPr wrap="square" rtlCol="0">
              <a:spAutoFit/>
            </a:bodyPr>
            <a:lstStyle/>
            <a:p>
              <a:pPr algn="ctr">
                <a:lnSpc>
                  <a:spcPct val="150000"/>
                </a:lnSpc>
              </a:pPr>
              <a:r>
                <a:rPr lang="en-US" sz="3735" b="1" dirty="0">
                  <a:solidFill>
                    <a:srgbClr val="0038A8"/>
                  </a:solidFill>
                  <a:latin typeface="UTM Avo" panose="02040603050506020204" pitchFamily="18" charset="0"/>
                </a:rPr>
                <a:t>BÀI 3</a:t>
              </a: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6265" y="5173642"/>
            <a:ext cx="1416535" cy="1416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739588" y="541183"/>
            <a:ext cx="2030506" cy="1323439"/>
          </a:xfrm>
          <a:prstGeom prst="rect">
            <a:avLst/>
          </a:prstGeom>
          <a:noFill/>
        </p:spPr>
        <p:txBody>
          <a:bodyPr wrap="square" rtlCol="0">
            <a:spAutoFit/>
          </a:bodyPr>
          <a:lstStyle/>
          <a:p>
            <a:pPr algn="ctr"/>
            <a:r>
              <a:rPr lang="en-US" sz="4000" dirty="0">
                <a:solidFill>
                  <a:srgbClr val="FF0000"/>
                </a:solidFill>
                <a:latin typeface="UTM Cookies" panose="02040603050506020204" pitchFamily="18" charset="0"/>
              </a:rPr>
              <a:t>TUẦN 20</a:t>
            </a:r>
          </a:p>
        </p:txBody>
      </p:sp>
      <p:sp>
        <p:nvSpPr>
          <p:cNvPr id="14" name="TextBox 13">
            <a:extLst>
              <a:ext uri="{FF2B5EF4-FFF2-40B4-BE49-F238E27FC236}">
                <a16:creationId xmlns:a16="http://schemas.microsoft.com/office/drawing/2014/main" id="{75E32ADA-523D-4ACC-BA1B-20E677F68055}"/>
              </a:ext>
            </a:extLst>
          </p:cNvPr>
          <p:cNvSpPr txBox="1"/>
          <p:nvPr/>
        </p:nvSpPr>
        <p:spPr>
          <a:xfrm>
            <a:off x="4120965" y="541183"/>
            <a:ext cx="5525060" cy="830997"/>
          </a:xfrm>
          <a:prstGeom prst="rect">
            <a:avLst/>
          </a:prstGeom>
          <a:noFill/>
        </p:spPr>
        <p:txBody>
          <a:bodyPr wrap="square" rtlCol="0">
            <a:spAutoFit/>
          </a:bodyPr>
          <a:lstStyle/>
          <a:p>
            <a:r>
              <a:rPr lang="en-US" sz="4800" dirty="0">
                <a:solidFill>
                  <a:srgbClr val="FFFFFF"/>
                </a:solidFill>
                <a:latin typeface="UTM Cookies" panose="02040603050506020204" pitchFamily="18" charset="0"/>
              </a:rPr>
              <a:t>VẺ ĐẸP QUANH TA</a:t>
            </a:r>
          </a:p>
        </p:txBody>
      </p:sp>
    </p:spTree>
    <p:extLst>
      <p:ext uri="{BB962C8B-B14F-4D97-AF65-F5344CB8AC3E}">
        <p14:creationId xmlns:p14="http://schemas.microsoft.com/office/powerpoint/2010/main" val="148984419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AC771-11AC-400E-96E2-B494D9CA0570}"/>
              </a:ext>
            </a:extLst>
          </p:cNvPr>
          <p:cNvGrpSpPr/>
          <p:nvPr/>
        </p:nvGrpSpPr>
        <p:grpSpPr>
          <a:xfrm>
            <a:off x="2272606" y="1684357"/>
            <a:ext cx="7646789" cy="4424363"/>
            <a:chOff x="1990923" y="1136673"/>
            <a:chExt cx="4405927" cy="3318271"/>
          </a:xfrm>
        </p:grpSpPr>
        <p:pic>
          <p:nvPicPr>
            <p:cNvPr id="3" name="Picture 2">
              <a:extLst>
                <a:ext uri="{FF2B5EF4-FFF2-40B4-BE49-F238E27FC236}">
                  <a16:creationId xmlns:a16="http://schemas.microsoft.com/office/drawing/2014/main" id="{CF86228A-6437-445F-B487-0BD01EAFDA14}"/>
                </a:ext>
              </a:extLst>
            </p:cNvPr>
            <p:cNvPicPr>
              <a:picLocks noChangeAspect="1"/>
            </p:cNvPicPr>
            <p:nvPr/>
          </p:nvPicPr>
          <p:blipFill>
            <a:blip r:embed="rId2">
              <a:clrChange>
                <a:clrFrom>
                  <a:srgbClr val="F5F5F5"/>
                </a:clrFrom>
                <a:clrTo>
                  <a:srgbClr val="F5F5F5">
                    <a:alpha val="0"/>
                  </a:srgbClr>
                </a:clrTo>
              </a:clrChange>
            </a:blip>
            <a:stretch>
              <a:fillRect/>
            </a:stretch>
          </p:blipFill>
          <p:spPr>
            <a:xfrm flipH="1">
              <a:off x="1990923" y="1136673"/>
              <a:ext cx="4405927" cy="3318271"/>
            </a:xfrm>
            <a:prstGeom prst="rect">
              <a:avLst/>
            </a:prstGeom>
          </p:spPr>
        </p:pic>
        <p:sp>
          <p:nvSpPr>
            <p:cNvPr id="4" name="TextBox 3">
              <a:extLst>
                <a:ext uri="{FF2B5EF4-FFF2-40B4-BE49-F238E27FC236}">
                  <a16:creationId xmlns:a16="http://schemas.microsoft.com/office/drawing/2014/main" id="{72E96B82-CFE8-4E3D-9861-F35AD32A3F47}"/>
                </a:ext>
              </a:extLst>
            </p:cNvPr>
            <p:cNvSpPr txBox="1"/>
            <p:nvPr/>
          </p:nvSpPr>
          <p:spPr>
            <a:xfrm>
              <a:off x="3477689" y="3058437"/>
              <a:ext cx="2339873" cy="807913"/>
            </a:xfrm>
            <a:prstGeom prst="rect">
              <a:avLst/>
            </a:prstGeom>
            <a:noFill/>
          </p:spPr>
          <p:txBody>
            <a:bodyPr wrap="square" rtlCol="0">
              <a:spAutoFit/>
            </a:bodyPr>
            <a:lstStyle/>
            <a:p>
              <a:r>
                <a:rPr lang="en-US" altLang="zh-CN" sz="36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HỌA MI HÓT</a:t>
              </a:r>
            </a:p>
            <a:p>
              <a:r>
                <a:rPr lang="en-US" altLang="zh-CN" sz="2800" b="1"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                        Trang 16</a:t>
              </a:r>
              <a:endParaRPr lang="zh-CN" altLang="en-US" sz="2800" b="1" dirty="0">
                <a:solidFill>
                  <a:srgbClr val="FF0000"/>
                </a:solidFill>
                <a:latin typeface="HP001 4 hàng" panose="020B0603050302020204" pitchFamily="34" charset="0"/>
                <a:ea typeface="思源黑体 CN Bold" panose="020B0800000000000000" pitchFamily="34" charset="-122"/>
              </a:endParaRPr>
            </a:p>
          </p:txBody>
        </p:sp>
        <p:sp>
          <p:nvSpPr>
            <p:cNvPr id="5" name="TextBox 4">
              <a:extLst>
                <a:ext uri="{FF2B5EF4-FFF2-40B4-BE49-F238E27FC236}">
                  <a16:creationId xmlns:a16="http://schemas.microsoft.com/office/drawing/2014/main" id="{47C20E4F-5598-4543-99AA-79D922EC798E}"/>
                </a:ext>
              </a:extLst>
            </p:cNvPr>
            <p:cNvSpPr txBox="1"/>
            <p:nvPr/>
          </p:nvSpPr>
          <p:spPr>
            <a:xfrm>
              <a:off x="2972968" y="2377018"/>
              <a:ext cx="3041009" cy="631952"/>
            </a:xfrm>
            <a:prstGeom prst="rect">
              <a:avLst/>
            </a:prstGeom>
            <a:noFill/>
          </p:spPr>
          <p:txBody>
            <a:bodyPr wrap="square" rtlCol="0">
              <a:spAutoFit/>
            </a:bodyPr>
            <a:lstStyle/>
            <a:p>
              <a:pPr algn="ctr">
                <a:lnSpc>
                  <a:spcPct val="150000"/>
                </a:lnSpc>
              </a:pPr>
              <a:r>
                <a:rPr lang="en-US" sz="3735" b="1" dirty="0">
                  <a:solidFill>
                    <a:srgbClr val="0038A8"/>
                  </a:solidFill>
                  <a:latin typeface="UTM Avo" panose="02040603050506020204" pitchFamily="18" charset="0"/>
                </a:rPr>
                <a:t>BÀI 3</a:t>
              </a:r>
            </a:p>
          </p:txBody>
        </p:sp>
      </p:grpSp>
      <p:pic>
        <p:nvPicPr>
          <p:cNvPr id="6" name="Picture 4">
            <a:extLst>
              <a:ext uri="{FF2B5EF4-FFF2-40B4-BE49-F238E27FC236}">
                <a16:creationId xmlns:a16="http://schemas.microsoft.com/office/drawing/2014/main" id="{92AC510F-4E04-400B-8C1C-074ABFBB20F1}"/>
              </a:ext>
            </a:extLst>
          </p:cNvPr>
          <p:cNvPicPr>
            <a:picLocks noChangeAspect="1" noChangeArrowheads="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66265" y="5173642"/>
            <a:ext cx="1416535" cy="14165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1BA16C-7EA5-48F4-8346-56A3175E0110}"/>
              </a:ext>
            </a:extLst>
          </p:cNvPr>
          <p:cNvSpPr txBox="1"/>
          <p:nvPr/>
        </p:nvSpPr>
        <p:spPr>
          <a:xfrm>
            <a:off x="739588" y="541183"/>
            <a:ext cx="2030506" cy="1323439"/>
          </a:xfrm>
          <a:prstGeom prst="rect">
            <a:avLst/>
          </a:prstGeom>
          <a:noFill/>
        </p:spPr>
        <p:txBody>
          <a:bodyPr wrap="square" rtlCol="0">
            <a:spAutoFit/>
          </a:bodyPr>
          <a:lstStyle/>
          <a:p>
            <a:pPr algn="ctr"/>
            <a:r>
              <a:rPr lang="en-US" sz="4000" dirty="0">
                <a:solidFill>
                  <a:srgbClr val="FF0000"/>
                </a:solidFill>
                <a:latin typeface="UTM Cookies" panose="02040603050506020204" pitchFamily="18" charset="0"/>
              </a:rPr>
              <a:t>TUẦN 20</a:t>
            </a:r>
          </a:p>
        </p:txBody>
      </p:sp>
      <p:sp>
        <p:nvSpPr>
          <p:cNvPr id="14" name="TextBox 13">
            <a:extLst>
              <a:ext uri="{FF2B5EF4-FFF2-40B4-BE49-F238E27FC236}">
                <a16:creationId xmlns:a16="http://schemas.microsoft.com/office/drawing/2014/main" id="{75E32ADA-523D-4ACC-BA1B-20E677F68055}"/>
              </a:ext>
            </a:extLst>
          </p:cNvPr>
          <p:cNvSpPr txBox="1"/>
          <p:nvPr/>
        </p:nvSpPr>
        <p:spPr>
          <a:xfrm>
            <a:off x="4120965" y="541183"/>
            <a:ext cx="5525060" cy="830997"/>
          </a:xfrm>
          <a:prstGeom prst="rect">
            <a:avLst/>
          </a:prstGeom>
          <a:noFill/>
        </p:spPr>
        <p:txBody>
          <a:bodyPr wrap="square" rtlCol="0">
            <a:spAutoFit/>
          </a:bodyPr>
          <a:lstStyle/>
          <a:p>
            <a:r>
              <a:rPr lang="en-US" sz="4800" dirty="0">
                <a:solidFill>
                  <a:srgbClr val="FFFFFF"/>
                </a:solidFill>
                <a:latin typeface="UTM Cookies" panose="02040603050506020204" pitchFamily="18" charset="0"/>
              </a:rPr>
              <a:t>VẺ ĐẸP QUANH TA</a:t>
            </a:r>
          </a:p>
        </p:txBody>
      </p:sp>
    </p:spTree>
    <p:extLst>
      <p:ext uri="{BB962C8B-B14F-4D97-AF65-F5344CB8AC3E}">
        <p14:creationId xmlns:p14="http://schemas.microsoft.com/office/powerpoint/2010/main" val="33484868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81040" y="784139"/>
            <a:ext cx="572550" cy="488951"/>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996427" y="736226"/>
            <a:ext cx="10145583" cy="584775"/>
          </a:xfrm>
          <a:prstGeom prst="rect">
            <a:avLst/>
          </a:prstGeom>
          <a:noFill/>
        </p:spPr>
        <p:txBody>
          <a:bodyPr wrap="square" rtlCol="0">
            <a:spAutoFit/>
          </a:bodyPr>
          <a:lstStyle/>
          <a:p>
            <a:pPr defTabSz="1219170">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Hình ảnh trong bức tranh thể hiện mùa nào trong năm? </a:t>
            </a:r>
          </a:p>
        </p:txBody>
      </p:sp>
      <p:pic>
        <p:nvPicPr>
          <p:cNvPr id="6" name="Picture 5">
            <a:extLst>
              <a:ext uri="{FF2B5EF4-FFF2-40B4-BE49-F238E27FC236}">
                <a16:creationId xmlns:a16="http://schemas.microsoft.com/office/drawing/2014/main" id="{A647D18D-04E8-E64A-BF90-FBFBF6E968ED}"/>
              </a:ext>
            </a:extLst>
          </p:cNvPr>
          <p:cNvPicPr>
            <a:picLocks noChangeAspect="1"/>
          </p:cNvPicPr>
          <p:nvPr/>
        </p:nvPicPr>
        <p:blipFill>
          <a:blip r:embed="rId5"/>
          <a:stretch>
            <a:fillRect/>
          </a:stretch>
        </p:blipFill>
        <p:spPr>
          <a:xfrm>
            <a:off x="1426356" y="1502371"/>
            <a:ext cx="9637277" cy="4571490"/>
          </a:xfrm>
          <a:prstGeom prst="round2SameRect">
            <a:avLst>
              <a:gd name="adj1" fmla="val 0"/>
              <a:gd name="adj2" fmla="val 30886"/>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763989" y="274980"/>
            <a:ext cx="5923751"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3200" b="1" kern="0">
                <a:ln w="6350">
                  <a:noFill/>
                </a:ln>
                <a:solidFill>
                  <a:schemeClr val="tx1">
                    <a:lumMod val="95000"/>
                    <a:lumOff val="5000"/>
                  </a:schemeClr>
                </a:solidFill>
                <a:latin typeface="Times New Roman" panose="02020603050405020304" pitchFamily="18" charset="0"/>
                <a:cs typeface="Times New Roman" panose="02020603050405020304" pitchFamily="18" charset="0"/>
              </a:rPr>
              <a:t>YÊU CẦU CẦN ĐẠT</a:t>
            </a:r>
            <a:endParaRPr lang="zh-CN" altLang="en-US" sz="3200" b="1" kern="0">
              <a:ln w="6350">
                <a:noFill/>
              </a:ln>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408913" y="2664067"/>
            <a:ext cx="732087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565397" y="1503796"/>
            <a:ext cx="822311" cy="573560"/>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480323" y="1273199"/>
            <a:ext cx="6491709" cy="1172435"/>
          </a:xfrm>
          <a:prstGeom prst="roundRect">
            <a:avLst>
              <a:gd name="adj" fmla="val 46371"/>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442889" y="3215248"/>
            <a:ext cx="822311" cy="655229"/>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308083" y="2804026"/>
            <a:ext cx="6491707" cy="1394327"/>
          </a:xfrm>
          <a:prstGeom prst="roundRect">
            <a:avLst>
              <a:gd name="adj" fmla="val 46371"/>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505166" y="4870927"/>
            <a:ext cx="822311" cy="655229"/>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3200" b="1" dirty="0">
              <a:solidFill>
                <a:schemeClr val="tx1">
                  <a:lumMod val="5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387708" y="4611845"/>
            <a:ext cx="6491707" cy="1241927"/>
          </a:xfrm>
          <a:prstGeom prst="roundRect">
            <a:avLst>
              <a:gd name="adj" fmla="val 46371"/>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3200" b="1" dirty="0">
              <a:solidFill>
                <a:schemeClr val="tx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89339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wind"/>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D27C17A-EBEB-49D6-9734-3DF8D85DAC49}"/>
              </a:ext>
            </a:extLst>
          </p:cNvPr>
          <p:cNvGrpSpPr/>
          <p:nvPr/>
        </p:nvGrpSpPr>
        <p:grpSpPr>
          <a:xfrm>
            <a:off x="361837" y="388430"/>
            <a:ext cx="2484462" cy="740288"/>
            <a:chOff x="1655060" y="1"/>
            <a:chExt cx="2484462" cy="740288"/>
          </a:xfrm>
        </p:grpSpPr>
        <p:sp>
          <p:nvSpPr>
            <p:cNvPr id="9" name="TextBox 8">
              <a:extLst>
                <a:ext uri="{FF2B5EF4-FFF2-40B4-BE49-F238E27FC236}">
                  <a16:creationId xmlns:a16="http://schemas.microsoft.com/office/drawing/2014/main" id="{C07B3502-F58A-46C0-88F8-3DE26F98CD3F}"/>
                </a:ext>
              </a:extLst>
            </p:cNvPr>
            <p:cNvSpPr txBox="1"/>
            <p:nvPr/>
          </p:nvSpPr>
          <p:spPr>
            <a:xfrm>
              <a:off x="2431471" y="1"/>
              <a:ext cx="1708051"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1655060" y="40060"/>
              <a:ext cx="776411" cy="700229"/>
            </a:xfrm>
            <a:prstGeom prst="rect">
              <a:avLst/>
            </a:prstGeom>
          </p:spPr>
        </p:pic>
      </p:grpSp>
      <p:sp>
        <p:nvSpPr>
          <p:cNvPr id="11" name="TextBox 10">
            <a:extLst>
              <a:ext uri="{FF2B5EF4-FFF2-40B4-BE49-F238E27FC236}">
                <a16:creationId xmlns:a16="http://schemas.microsoft.com/office/drawing/2014/main" id="{83C8FAFC-C1D0-49BB-A45E-D744951A028F}"/>
              </a:ext>
            </a:extLst>
          </p:cNvPr>
          <p:cNvSpPr txBox="1"/>
          <p:nvPr/>
        </p:nvSpPr>
        <p:spPr>
          <a:xfrm>
            <a:off x="4224372" y="222070"/>
            <a:ext cx="3671356" cy="861198"/>
          </a:xfrm>
          <a:prstGeom prst="rect">
            <a:avLst/>
          </a:prstGeom>
          <a:noFill/>
        </p:spPr>
        <p:txBody>
          <a:bodyPr wrap="square" rtlCol="0">
            <a:spAutoFit/>
          </a:bodyPr>
          <a:lstStyle/>
          <a:p>
            <a:pPr algn="ctr" defTabSz="1219170">
              <a:lnSpc>
                <a:spcPct val="150000"/>
              </a:lnSpc>
              <a:buClr>
                <a:srgbClr val="000000"/>
              </a:buClr>
            </a:pPr>
            <a:r>
              <a:rPr lang="en-US" sz="3733"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223983" y="1128718"/>
            <a:ext cx="11968017" cy="57231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Trời bỗng </a:t>
            </a:r>
            <a:r>
              <a:rPr lang="vi-VN" sz="2667"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sang</a:t>
            </a:r>
            <a:r>
              <a:rPr lang="en-US" sz="2667"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vi-VN" sz="2667"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ạ</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p:txBody>
      </p:sp>
      <p:pic>
        <p:nvPicPr>
          <p:cNvPr id="2" name="Audio_ Họa mi hót_HTS">
            <a:hlinkClick r:id="" action="ppaction://media"/>
            <a:extLst>
              <a:ext uri="{FF2B5EF4-FFF2-40B4-BE49-F238E27FC236}">
                <a16:creationId xmlns:a16="http://schemas.microsoft.com/office/drawing/2014/main" id="{671BFC73-E62F-4777-8406-233E92AE1EB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143997" y="4929156"/>
            <a:ext cx="487363" cy="487363"/>
          </a:xfrm>
          <a:prstGeom prst="rect">
            <a:avLst/>
          </a:prstGeom>
        </p:spPr>
      </p:pic>
    </p:spTree>
    <p:custDataLst>
      <p:tags r:id="rId1"/>
    </p:custDataLst>
    <p:extLst>
      <p:ext uri="{BB962C8B-B14F-4D97-AF65-F5344CB8AC3E}">
        <p14:creationId xmlns:p14="http://schemas.microsoft.com/office/powerpoint/2010/main" val="251338565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939181"/>
            <a:ext cx="11515134" cy="5723122"/>
          </a:xfrm>
          <a:prstGeom prst="roundRect">
            <a:avLst>
              <a:gd name="adj" fmla="val 7439"/>
            </a:avLst>
          </a:prstGeom>
          <a:noFill/>
        </p:spPr>
        <p:txBody>
          <a:bodyPr wrap="square" rtlCol="0">
            <a:spAutoFit/>
          </a:bodyPr>
          <a:lstStyle/>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a:t>
            </a:r>
            <a:r>
              <a:rPr lang="en-US" sz="2667"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sáng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1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10000"/>
              </a:lnSpc>
              <a:buClr>
                <a:srgbClr val="000000"/>
              </a:buClr>
            </a:pP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C872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000" b="1" kern="0" dirty="0">
                <a:solidFill>
                  <a:srgbClr val="020606"/>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000" b="1" kern="0" dirty="0">
                <a:solidFill>
                  <a:srgbClr val="020606"/>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r>
              <a:rPr lang="en-VN" sz="2000" b="1" kern="0" dirty="0">
                <a:solidFill>
                  <a:srgbClr val="020606"/>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123" y="1174881"/>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09931" y="2083155"/>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8267" y="5171674"/>
            <a:ext cx="413065" cy="413065"/>
          </a:xfrm>
          <a:prstGeom prst="rect">
            <a:avLst/>
          </a:prstGeom>
        </p:spPr>
      </p:pic>
    </p:spTree>
    <p:custDataLst>
      <p:tags r:id="rId1"/>
    </p:custDataLst>
    <p:extLst>
      <p:ext uri="{BB962C8B-B14F-4D97-AF65-F5344CB8AC3E}">
        <p14:creationId xmlns:p14="http://schemas.microsoft.com/office/powerpoint/2010/main" val="2417797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16472" y="474939"/>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6">
            <a:clrChange>
              <a:clrFrom>
                <a:srgbClr val="FFFCFF"/>
              </a:clrFrom>
              <a:clrTo>
                <a:srgbClr val="FFFC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1772" t="2351" r="1"/>
          <a:stretch/>
        </p:blipFill>
        <p:spPr>
          <a:xfrm>
            <a:off x="928035" y="418143"/>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46870" y="418143"/>
            <a:ext cx="3671356" cy="905056"/>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1327442"/>
            <a:ext cx="11515134" cy="1416662"/>
          </a:xfrm>
          <a:prstGeom prst="roundRect">
            <a:avLst>
              <a:gd name="adj" fmla="val 7439"/>
            </a:avLst>
          </a:prstGeom>
          <a:noFill/>
        </p:spPr>
        <p:txBody>
          <a:bodyPr wrap="square" rtlCol="0">
            <a:spAutoFit/>
          </a:bodyPr>
          <a:lstStyle/>
          <a:p>
            <a:pPr defTabSz="1219170">
              <a:lnSpc>
                <a:spcPct val="120000"/>
              </a:lnSpc>
              <a:buClr>
                <a:srgbClr val="000000"/>
              </a:buClr>
            </a:pP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755" y="1569445"/>
            <a:ext cx="425209" cy="401812"/>
          </a:xfrm>
          <a:prstGeom prst="rect">
            <a:avLst/>
          </a:prstGeom>
        </p:spPr>
      </p:pic>
      <p:cxnSp>
        <p:nvCxnSpPr>
          <p:cNvPr id="7" name="Straight Connector 6">
            <a:extLst>
              <a:ext uri="{FF2B5EF4-FFF2-40B4-BE49-F238E27FC236}">
                <a16:creationId xmlns:a16="http://schemas.microsoft.com/office/drawing/2014/main" id="{571034F2-A705-42F1-A01D-9D89EBC0E796}"/>
              </a:ext>
            </a:extLst>
          </p:cNvPr>
          <p:cNvCxnSpPr/>
          <p:nvPr/>
        </p:nvCxnSpPr>
        <p:spPr>
          <a:xfrm flipV="1">
            <a:off x="5513409" y="1907870"/>
            <a:ext cx="1154207"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4" descr="Họa Mi - Dogily Petshop - Mua Bán Chó Mèo Cảnh &amp;amp; Phụ Kiện Thú Cưng">
            <a:extLst>
              <a:ext uri="{FF2B5EF4-FFF2-40B4-BE49-F238E27FC236}">
                <a16:creationId xmlns:a16="http://schemas.microsoft.com/office/drawing/2014/main" id="{91C11E59-A6A5-4DAF-B2E4-0385A29B96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20312" y="2953966"/>
            <a:ext cx="5213341" cy="3473148"/>
          </a:xfrm>
          <a:prstGeom prst="rect">
            <a:avLst/>
          </a:prstGeom>
          <a:noFill/>
          <a:extLst>
            <a:ext uri="{909E8E84-426E-40DD-AFC4-6F175D3DCCD1}">
              <a14:hiddenFill xmlns:a14="http://schemas.microsoft.com/office/drawing/2010/main">
                <a:solidFill>
                  <a:srgbClr val="FFFFFF"/>
                </a:solidFill>
              </a14:hiddenFill>
            </a:ext>
          </a:extLst>
        </p:spPr>
      </p:pic>
      <p:pic>
        <p:nvPicPr>
          <p:cNvPr id="14" name="Mi già rừng hót đảo giọng liên tục (online-video-cutter.com).mp4" descr="Mi già rừng hót đảo giọng liên tục (online-video-cutter.com).mp4">
            <a:hlinkClick r:id="" action="ppaction://media"/>
            <a:extLst>
              <a:ext uri="{FF2B5EF4-FFF2-40B4-BE49-F238E27FC236}">
                <a16:creationId xmlns:a16="http://schemas.microsoft.com/office/drawing/2014/main" id="{659A4B10-DB59-4810-B20F-841A2DE4606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6220090" y="2953964"/>
            <a:ext cx="5513563" cy="3344637"/>
          </a:xfrm>
          <a:prstGeom prst="rect">
            <a:avLst/>
          </a:prstGeom>
        </p:spPr>
      </p:pic>
      <p:sp>
        <p:nvSpPr>
          <p:cNvPr id="16" name="Rectangle 15">
            <a:extLst>
              <a:ext uri="{FF2B5EF4-FFF2-40B4-BE49-F238E27FC236}">
                <a16:creationId xmlns:a16="http://schemas.microsoft.com/office/drawing/2014/main" id="{E2BA222F-2554-433E-85AB-9AF403328125}"/>
              </a:ext>
            </a:extLst>
          </p:cNvPr>
          <p:cNvSpPr/>
          <p:nvPr/>
        </p:nvSpPr>
        <p:spPr>
          <a:xfrm>
            <a:off x="419105" y="2759272"/>
            <a:ext cx="1666152" cy="742511"/>
          </a:xfrm>
          <a:prstGeom prst="rect">
            <a:avLst/>
          </a:prstGeom>
        </p:spPr>
        <p:txBody>
          <a:bodyPr wrap="square">
            <a:spAutoFit/>
          </a:bodyPr>
          <a:lstStyle/>
          <a:p>
            <a:pPr defTabSz="1219170">
              <a:lnSpc>
                <a:spcPct val="150000"/>
              </a:lnSpc>
              <a:buClr>
                <a:srgbClr val="000000"/>
              </a:buClr>
            </a:pP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H</a:t>
            </a:r>
            <a:r>
              <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oạ mi</a:t>
            </a:r>
            <a:r>
              <a:rPr lang="en-US"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C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7F951F28-A1D9-4AEE-B222-1551FCDFEF2B}"/>
              </a:ext>
            </a:extLst>
          </p:cNvPr>
          <p:cNvSpPr txBox="1"/>
          <p:nvPr/>
        </p:nvSpPr>
        <p:spPr>
          <a:xfrm>
            <a:off x="1942919" y="2774440"/>
            <a:ext cx="47197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loài chim nhỏ có màu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02BE806-57E5-4654-9406-E100A5D6AF60}"/>
              </a:ext>
            </a:extLst>
          </p:cNvPr>
          <p:cNvSpPr txBox="1"/>
          <p:nvPr/>
        </p:nvSpPr>
        <p:spPr>
          <a:xfrm>
            <a:off x="338433" y="3429000"/>
            <a:ext cx="5513562"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nâu vàng, trên mí</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mắt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có</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vành</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31ADF065-1F04-43A3-BCD7-CFD4CD6CCB4E}"/>
              </a:ext>
            </a:extLst>
          </p:cNvPr>
          <p:cNvSpPr txBox="1"/>
          <p:nvPr/>
        </p:nvSpPr>
        <p:spPr>
          <a:xfrm>
            <a:off x="338432" y="4121280"/>
            <a:ext cx="5757567" cy="1481175"/>
          </a:xfrm>
          <a:prstGeom prst="rect">
            <a:avLst/>
          </a:prstGeom>
          <a:noFill/>
        </p:spPr>
        <p:txBody>
          <a:bodyPr wrap="square" rtlCol="0">
            <a:spAutoFit/>
          </a:bodyPr>
          <a:lstStyle/>
          <a:p>
            <a:pPr defTabSz="1219170">
              <a:lnSpc>
                <a:spcPct val="150000"/>
              </a:lnSpc>
              <a:buClr>
                <a:srgbClr val="000000"/>
              </a:buClr>
            </a:pPr>
            <a:r>
              <a:rPr lang="vi-VN" sz="3200" b="1" kern="0" dirty="0">
                <a:latin typeface="Times New Roman" panose="02020603050405020304" pitchFamily="18" charset="0"/>
                <a:ea typeface="Arial-Rounded" panose="020B0500000000000000" pitchFamily="34" charset="0"/>
                <a:cs typeface="Times New Roman" panose="02020603050405020304" pitchFamily="18" charset="0"/>
                <a:sym typeface="Arial"/>
              </a:rPr>
              <a:t>lông trắng. Giọng hót rất trong và cao.</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34601521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4"/>
                                        </p:tgtEl>
                                      </p:cBhvr>
                                    </p:cmd>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video>
              <p:cMediaNode vol="80000">
                <p:cTn id="41" fill="hold" display="0">
                  <p:stCondLst>
                    <p:cond delay="indefinite"/>
                  </p:stCondLst>
                </p:cTn>
                <p:tgtEl>
                  <p:spTgt spid="14"/>
                </p:tgtEl>
              </p:cMediaNode>
            </p:video>
          </p:childTnLst>
        </p:cTn>
      </p:par>
    </p:tnLst>
    <p:bldLst>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527025" y="221880"/>
            <a:ext cx="11137950" cy="4469166"/>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a:t>
            </a:r>
            <a:r>
              <a:rPr lang="en-US" sz="2800"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r>
              <a:rPr lang="en-US" sz="28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8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8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28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6469" y="455542"/>
            <a:ext cx="421401" cy="421401"/>
          </a:xfrm>
          <a:prstGeom prst="rect">
            <a:avLst/>
          </a:prstGeom>
        </p:spPr>
      </p:pic>
      <p:cxnSp>
        <p:nvCxnSpPr>
          <p:cNvPr id="16" name="Straight Connector 15">
            <a:extLst>
              <a:ext uri="{FF2B5EF4-FFF2-40B4-BE49-F238E27FC236}">
                <a16:creationId xmlns:a16="http://schemas.microsoft.com/office/drawing/2014/main" id="{318BA3A3-986A-45DB-A9D0-712E216E6FA2}"/>
              </a:ext>
            </a:extLst>
          </p:cNvPr>
          <p:cNvCxnSpPr/>
          <p:nvPr/>
        </p:nvCxnSpPr>
        <p:spPr>
          <a:xfrm flipV="1">
            <a:off x="6468329" y="835416"/>
            <a:ext cx="1396591"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802B92-9024-41F7-9F11-0950FC4B6842}"/>
              </a:ext>
            </a:extLst>
          </p:cNvPr>
          <p:cNvSpPr txBox="1"/>
          <p:nvPr/>
        </p:nvSpPr>
        <p:spPr>
          <a:xfrm>
            <a:off x="2383073" y="4526849"/>
            <a:ext cx="4948130"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ánh sáng di chuyển</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theo</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8" name="Picture 2" descr="Hà Nội đẹp mơ màng trong nắng mùa thu">
            <a:extLst>
              <a:ext uri="{FF2B5EF4-FFF2-40B4-BE49-F238E27FC236}">
                <a16:creationId xmlns:a16="http://schemas.microsoft.com/office/drawing/2014/main" id="{3931E572-683E-43B5-BED0-15C8358CEA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9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421873" y="4080706"/>
            <a:ext cx="3885751" cy="26242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D4F4A1-2DA7-4858-A66C-48A639FDBBAB}"/>
              </a:ext>
            </a:extLst>
          </p:cNvPr>
          <p:cNvSpPr txBox="1"/>
          <p:nvPr/>
        </p:nvSpPr>
        <p:spPr>
          <a:xfrm>
            <a:off x="370124" y="4506928"/>
            <a:ext cx="2329810" cy="742511"/>
          </a:xfrm>
          <a:prstGeom prst="rect">
            <a:avLst/>
          </a:prstGeom>
          <a:noFill/>
        </p:spPr>
        <p:txBody>
          <a:bodyPr wrap="square" rtlCol="0">
            <a:spAutoFit/>
          </a:bodyPr>
          <a:lstStyle/>
          <a:p>
            <a:pPr defTabSz="1219170">
              <a:lnSpc>
                <a:spcPct val="150000"/>
              </a:lnSpc>
              <a:buClr>
                <a:srgbClr val="000000"/>
              </a:buClr>
            </a:pP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Luồng</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sáng</a:t>
            </a:r>
            <a:endPar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9F98CBF7-6841-4569-A49D-F8020E84E021}"/>
              </a:ext>
            </a:extLst>
          </p:cNvPr>
          <p:cNvSpPr txBox="1"/>
          <p:nvPr/>
        </p:nvSpPr>
        <p:spPr>
          <a:xfrm>
            <a:off x="2677151" y="5093751"/>
            <a:ext cx="3859261"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một chiều</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nhất</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định.</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9" name="Straight Connector 8">
            <a:extLst>
              <a:ext uri="{FF2B5EF4-FFF2-40B4-BE49-F238E27FC236}">
                <a16:creationId xmlns:a16="http://schemas.microsoft.com/office/drawing/2014/main" id="{9F5BF678-9636-440D-A72F-62D145FC5C1C}"/>
              </a:ext>
            </a:extLst>
          </p:cNvPr>
          <p:cNvCxnSpPr/>
          <p:nvPr/>
        </p:nvCxnSpPr>
        <p:spPr>
          <a:xfrm flipV="1">
            <a:off x="10184016" y="805276"/>
            <a:ext cx="404542"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8" descr="Lộc non mùa hạ sau trận mưa rào | Rồi 3 ngày nữa sẽ toi vì b… | Flickr">
            <a:extLst>
              <a:ext uri="{FF2B5EF4-FFF2-40B4-BE49-F238E27FC236}">
                <a16:creationId xmlns:a16="http://schemas.microsoft.com/office/drawing/2014/main" id="{43BB84F5-1827-4D4B-9181-21254F51B9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5293" y="4084981"/>
            <a:ext cx="3859261" cy="26199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79172DA-CD91-496D-B9B7-F869C1E7B032}"/>
              </a:ext>
            </a:extLst>
          </p:cNvPr>
          <p:cNvSpPr/>
          <p:nvPr/>
        </p:nvSpPr>
        <p:spPr>
          <a:xfrm>
            <a:off x="370124" y="4506928"/>
            <a:ext cx="1110789"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L</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ộc</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0C16B3DD-4439-409E-9CA5-6372A05E8A40}"/>
              </a:ext>
            </a:extLst>
          </p:cNvPr>
          <p:cNvSpPr txBox="1"/>
          <p:nvPr/>
        </p:nvSpPr>
        <p:spPr>
          <a:xfrm>
            <a:off x="1320027" y="4506926"/>
            <a:ext cx="6257999"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lá mới bắt đầu mọc vào</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mùa</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C09C2CA0-6D04-48E5-9BCA-403C8E57B95D}"/>
              </a:ext>
            </a:extLst>
          </p:cNvPr>
          <p:cNvSpPr txBox="1"/>
          <p:nvPr/>
        </p:nvSpPr>
        <p:spPr>
          <a:xfrm>
            <a:off x="1464380" y="5043889"/>
            <a:ext cx="2071754"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xuân. </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20" name="Straight Connector 19">
            <a:extLst>
              <a:ext uri="{FF2B5EF4-FFF2-40B4-BE49-F238E27FC236}">
                <a16:creationId xmlns:a16="http://schemas.microsoft.com/office/drawing/2014/main" id="{56630B73-6D8A-4E5F-A4BB-6AB651DA1F8B}"/>
              </a:ext>
            </a:extLst>
          </p:cNvPr>
          <p:cNvCxnSpPr/>
          <p:nvPr/>
        </p:nvCxnSpPr>
        <p:spPr>
          <a:xfrm flipV="1">
            <a:off x="7012181" y="3397996"/>
            <a:ext cx="953890" cy="34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AB9FF69-2827-4B0D-B7A2-C8115152B159}"/>
              </a:ext>
            </a:extLst>
          </p:cNvPr>
          <p:cNvSpPr/>
          <p:nvPr/>
        </p:nvSpPr>
        <p:spPr>
          <a:xfrm>
            <a:off x="368589" y="4567949"/>
            <a:ext cx="1769248" cy="742511"/>
          </a:xfrm>
          <a:prstGeom prst="rect">
            <a:avLst/>
          </a:prstGeom>
        </p:spPr>
        <p:txBody>
          <a:bodyPr wrap="square">
            <a:spAutoFit/>
          </a:bodyPr>
          <a:lstStyle/>
          <a:p>
            <a:pPr defTabSz="1219170">
              <a:lnSpc>
                <a:spcPct val="150000"/>
              </a:lnSpc>
              <a:buClr>
                <a:srgbClr val="000000"/>
              </a:buClr>
            </a:pP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ìu</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dặt</a:t>
            </a:r>
            <a:r>
              <a:rPr lang="en-US"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endParaRPr lang="vi-VN" sz="3200" b="1"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327FD14B-5535-48AB-8DE1-DDCF9ED9BC20}"/>
              </a:ext>
            </a:extLst>
          </p:cNvPr>
          <p:cNvSpPr txBox="1"/>
          <p:nvPr/>
        </p:nvSpPr>
        <p:spPr>
          <a:xfrm>
            <a:off x="1855435" y="4569872"/>
            <a:ext cx="9381765" cy="1481175"/>
          </a:xfrm>
          <a:prstGeom prst="rect">
            <a:avLst/>
          </a:prstGeom>
          <a:noFill/>
        </p:spPr>
        <p:txBody>
          <a:bodyPr wrap="square" rtlCol="0">
            <a:spAutoFit/>
          </a:bodyPr>
          <a:lstStyle/>
          <a:p>
            <a:pPr defTabSz="1219170">
              <a:lnSpc>
                <a:spcPct val="150000"/>
              </a:lnSpc>
              <a:buClr>
                <a:srgbClr val="000000"/>
              </a:buCl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âm thanh lúc nhanh, lúc chậm một cách</a:t>
            </a:r>
            <a:r>
              <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nhịp nhàng và êm nhẹ.</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11473865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18"/>
                                        </p:tgtEl>
                                        <p:attrNameLst>
                                          <p:attrName>style.visibility</p:attrName>
                                        </p:attrNameLst>
                                      </p:cBhvr>
                                      <p:to>
                                        <p:strVal val="hidden"/>
                                      </p:to>
                                    </p:set>
                                  </p:childTnLst>
                                </p:cTn>
                              </p:par>
                              <p:par>
                                <p:cTn id="30" presetID="5" presetClass="exit" presetSubtype="10" fill="hold" grpId="1" nodeType="withEffect">
                                  <p:stCondLst>
                                    <p:cond delay="0"/>
                                  </p:stCondLst>
                                  <p:childTnLst>
                                    <p:animEffect transition="out" filter="checkerboard(across)">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5" presetClass="exit" presetSubtype="10" fill="hold" grpId="1" nodeType="withEffect">
                                  <p:stCondLst>
                                    <p:cond delay="0"/>
                                  </p:stCondLst>
                                  <p:childTnLst>
                                    <p:animEffect transition="out" filter="checkerboard(across)">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par>
                                <p:cTn id="36" presetID="5" presetClass="exit" presetSubtype="10" fill="hold" grpId="1" nodeType="withEffect">
                                  <p:stCondLst>
                                    <p:cond delay="0"/>
                                  </p:stCondLst>
                                  <p:childTnLst>
                                    <p:animEffect transition="out" filter="checkerboard(across)">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6"/>
                                        </p:tgtEl>
                                      </p:cBhvr>
                                    </p:animEffect>
                                    <p:set>
                                      <p:cBhvr>
                                        <p:cTn id="41" dur="1" fill="hold">
                                          <p:stCondLst>
                                            <p:cond delay="499"/>
                                          </p:stCondLst>
                                        </p:cTn>
                                        <p:tgtEl>
                                          <p:spTgt spid="1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8"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left)">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xit" presetSubtype="10" fill="hold" nodeType="clickEffect">
                                  <p:stCondLst>
                                    <p:cond delay="0"/>
                                  </p:stCondLst>
                                  <p:childTnLst>
                                    <p:animEffect transition="out" filter="checkerboard(across)">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par>
                                <p:cTn id="68" presetID="5" presetClass="exit" presetSubtype="10" fill="hold" nodeType="withEffect">
                                  <p:stCondLst>
                                    <p:cond delay="0"/>
                                  </p:stCondLst>
                                  <p:childTnLst>
                                    <p:animEffect transition="out" filter="checkerboard(across)">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5" presetClass="exit" presetSubtype="10" fill="hold" grpId="1" nodeType="withEffect">
                                  <p:stCondLst>
                                    <p:cond delay="0"/>
                                  </p:stCondLst>
                                  <p:childTnLst>
                                    <p:animEffect transition="out" filter="checkerboard(across)">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5" presetClass="exit" presetSubtype="10" fill="hold" grpId="1" nodeType="withEffect">
                                  <p:stCondLst>
                                    <p:cond delay="0"/>
                                  </p:stCondLst>
                                  <p:childTnLst>
                                    <p:animEffect transition="out" filter="checkerboard(across)">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5" presetClass="exit" presetSubtype="10" fill="hold" grpId="1" nodeType="withEffect">
                                  <p:stCondLst>
                                    <p:cond delay="0"/>
                                  </p:stCondLst>
                                  <p:childTnLst>
                                    <p:animEffect transition="out" filter="checkerboard(across)">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wipe(left)">
                                      <p:cBhvr>
                                        <p:cTn id="84" dur="500"/>
                                        <p:tgtEl>
                                          <p:spTgt spid="2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Effect transition="in" filter="wipe(left)">
                                      <p:cBhvr>
                                        <p:cTn id="89" dur="500"/>
                                        <p:tgtEl>
                                          <p:spTgt spid="21"/>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left)">
                                      <p:cBhvr>
                                        <p:cTn id="9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7" grpId="0"/>
      <p:bldP spid="7" grpId="1"/>
      <p:bldP spid="8" grpId="0"/>
      <p:bldP spid="8" grpId="1"/>
      <p:bldP spid="13" grpId="0"/>
      <p:bldP spid="13" grpId="1"/>
      <p:bldP spid="15" grpId="0"/>
      <p:bldP spid="15" grpId="1"/>
      <p:bldP spid="19" grpId="0"/>
      <p:bldP spid="19" grpId="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158174" y="317668"/>
            <a:ext cx="1084780" cy="579518"/>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24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51301" y="318343"/>
            <a:ext cx="776411" cy="700229"/>
          </a:xfrm>
          <a:prstGeom prst="rect">
            <a:avLst/>
          </a:prstGeom>
        </p:spPr>
      </p:pic>
      <p:sp>
        <p:nvSpPr>
          <p:cNvPr id="6" name="Rectangle 5">
            <a:extLst>
              <a:ext uri="{FF2B5EF4-FFF2-40B4-BE49-F238E27FC236}">
                <a16:creationId xmlns:a16="http://schemas.microsoft.com/office/drawing/2014/main" id="{8E52BE51-D649-4526-9277-FF3ADEE969EC}"/>
              </a:ext>
            </a:extLst>
          </p:cNvPr>
          <p:cNvSpPr/>
          <p:nvPr/>
        </p:nvSpPr>
        <p:spPr>
          <a:xfrm>
            <a:off x="302065" y="1018572"/>
            <a:ext cx="11250716" cy="1460849"/>
          </a:xfrm>
          <a:prstGeom prst="rect">
            <a:avLst/>
          </a:prstGeom>
        </p:spPr>
        <p:txBody>
          <a:bodyPr wrap="square">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Da trời bỗng xanh hơn, những làn mây trắng trắng hơn, xốp hơn, trôi nhẹ nhàng hơn.</a:t>
            </a:r>
          </a:p>
        </p:txBody>
      </p:sp>
      <p:grpSp>
        <p:nvGrpSpPr>
          <p:cNvPr id="2" name="Group 1">
            <a:extLst>
              <a:ext uri="{FF2B5EF4-FFF2-40B4-BE49-F238E27FC236}">
                <a16:creationId xmlns:a16="http://schemas.microsoft.com/office/drawing/2014/main" id="{00759FBC-20E1-7046-AEBE-04A4927D0159}"/>
              </a:ext>
            </a:extLst>
          </p:cNvPr>
          <p:cNvGrpSpPr/>
          <p:nvPr/>
        </p:nvGrpSpPr>
        <p:grpSpPr>
          <a:xfrm>
            <a:off x="7030972" y="2001063"/>
            <a:ext cx="104842" cy="387251"/>
            <a:chOff x="8719213" y="2921749"/>
            <a:chExt cx="141062" cy="353729"/>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51EBCE0-BD00-4979-95AC-2D41667FE862}"/>
              </a:ext>
            </a:extLst>
          </p:cNvPr>
          <p:cNvSpPr txBox="1"/>
          <p:nvPr/>
        </p:nvSpPr>
        <p:spPr>
          <a:xfrm>
            <a:off x="551301" y="2342308"/>
            <a:ext cx="10851629" cy="2265419"/>
          </a:xfrm>
          <a:prstGeom prst="roundRect">
            <a:avLst>
              <a:gd name="adj" fmla="val 7439"/>
            </a:avLst>
          </a:prstGeom>
          <a:noFill/>
        </p:spPr>
        <p:txBody>
          <a:bodyPr wrap="square" rtlCol="0">
            <a:spAutoFit/>
          </a:bodyPr>
          <a:lstStyle/>
          <a:p>
            <a:pPr defTabSz="1219170">
              <a:lnSpc>
                <a:spcPct val="130000"/>
              </a:lnSpc>
              <a:buClr>
                <a:srgbClr val="000000"/>
              </a:buClr>
            </a:pP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dìu dặt của hoạ mi giục các loài chim dạo lên những khúc nhạc tưng bừng, ngợi ca núi sông </a:t>
            </a:r>
            <a:r>
              <a:rPr lang="en-US" sz="36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        </a:t>
            </a:r>
            <a:r>
              <a:rPr lang="en-VN" sz="36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38" name="Straight Connector 37">
            <a:extLst>
              <a:ext uri="{FF2B5EF4-FFF2-40B4-BE49-F238E27FC236}">
                <a16:creationId xmlns:a16="http://schemas.microsoft.com/office/drawing/2014/main" id="{32BE4F4D-9254-4A28-B126-E49DB129F7DB}"/>
              </a:ext>
            </a:extLst>
          </p:cNvPr>
          <p:cNvCxnSpPr>
            <a:cxnSpLocks/>
          </p:cNvCxnSpPr>
          <p:nvPr/>
        </p:nvCxnSpPr>
        <p:spPr>
          <a:xfrm flipH="1">
            <a:off x="5554322" y="1270599"/>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C4F377-3E98-4798-BAA8-1CD7D705D504}"/>
              </a:ext>
            </a:extLst>
          </p:cNvPr>
          <p:cNvCxnSpPr>
            <a:cxnSpLocks/>
          </p:cNvCxnSpPr>
          <p:nvPr/>
        </p:nvCxnSpPr>
        <p:spPr>
          <a:xfrm flipH="1">
            <a:off x="1283753" y="200715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13354AF-7D6B-445B-90EF-70B140B192FC}"/>
              </a:ext>
            </a:extLst>
          </p:cNvPr>
          <p:cNvCxnSpPr>
            <a:cxnSpLocks/>
          </p:cNvCxnSpPr>
          <p:nvPr/>
        </p:nvCxnSpPr>
        <p:spPr>
          <a:xfrm flipH="1">
            <a:off x="3086049" y="2007152"/>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2F7A4D1-5C05-41DD-8381-DCAF46BCFCBF}"/>
              </a:ext>
            </a:extLst>
          </p:cNvPr>
          <p:cNvCxnSpPr>
            <a:cxnSpLocks/>
          </p:cNvCxnSpPr>
          <p:nvPr/>
        </p:nvCxnSpPr>
        <p:spPr>
          <a:xfrm flipH="1">
            <a:off x="7077748" y="3415057"/>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6FF7265D-E96B-4222-B1DE-2085BC923250}"/>
              </a:ext>
            </a:extLst>
          </p:cNvPr>
          <p:cNvGrpSpPr/>
          <p:nvPr/>
        </p:nvGrpSpPr>
        <p:grpSpPr>
          <a:xfrm>
            <a:off x="3378094" y="4091337"/>
            <a:ext cx="104842" cy="387251"/>
            <a:chOff x="8719213" y="2921749"/>
            <a:chExt cx="141062" cy="353729"/>
          </a:xfrm>
        </p:grpSpPr>
        <p:cxnSp>
          <p:nvCxnSpPr>
            <p:cNvPr id="43" name="Straight Connector 42">
              <a:extLst>
                <a:ext uri="{FF2B5EF4-FFF2-40B4-BE49-F238E27FC236}">
                  <a16:creationId xmlns:a16="http://schemas.microsoft.com/office/drawing/2014/main" id="{5D4E53B2-81B2-41C4-952C-FE387BCEF0DF}"/>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679ACB5-81E2-4CED-BD67-80E989A8E3AE}"/>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B6306FE2-4403-4EEF-85EC-885C07D9A36F}"/>
              </a:ext>
            </a:extLst>
          </p:cNvPr>
          <p:cNvCxnSpPr>
            <a:cxnSpLocks/>
          </p:cNvCxnSpPr>
          <p:nvPr/>
        </p:nvCxnSpPr>
        <p:spPr>
          <a:xfrm flipH="1">
            <a:off x="6786338" y="2665041"/>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02A6B3-D271-457C-A778-20772D533CF3}"/>
              </a:ext>
            </a:extLst>
          </p:cNvPr>
          <p:cNvCxnSpPr>
            <a:cxnSpLocks/>
          </p:cNvCxnSpPr>
          <p:nvPr/>
        </p:nvCxnSpPr>
        <p:spPr>
          <a:xfrm flipH="1">
            <a:off x="10383977" y="2665040"/>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23FC85-D1C0-42E6-BAB6-4C6350DD4082}"/>
              </a:ext>
            </a:extLst>
          </p:cNvPr>
          <p:cNvCxnSpPr>
            <a:cxnSpLocks/>
          </p:cNvCxnSpPr>
          <p:nvPr/>
        </p:nvCxnSpPr>
        <p:spPr>
          <a:xfrm flipH="1">
            <a:off x="2417314" y="1287705"/>
            <a:ext cx="69167" cy="3872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4776732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par>
                                <p:cTn id="30" presetID="5" presetClass="exit" presetSubtype="10" fill="hold" nodeType="withEffect">
                                  <p:stCondLst>
                                    <p:cond delay="0"/>
                                  </p:stCondLst>
                                  <p:childTnLst>
                                    <p:animEffect transition="out" filter="checkerboard(across)">
                                      <p:cBhvr>
                                        <p:cTn id="31" dur="500"/>
                                        <p:tgtEl>
                                          <p:spTgt spid="39"/>
                                        </p:tgtEl>
                                      </p:cBhvr>
                                    </p:animEffect>
                                    <p:set>
                                      <p:cBhvr>
                                        <p:cTn id="32" dur="1" fill="hold">
                                          <p:stCondLst>
                                            <p:cond delay="499"/>
                                          </p:stCondLst>
                                        </p:cTn>
                                        <p:tgtEl>
                                          <p:spTgt spid="39"/>
                                        </p:tgtEl>
                                        <p:attrNameLst>
                                          <p:attrName>style.visibility</p:attrName>
                                        </p:attrNameLst>
                                      </p:cBhvr>
                                      <p:to>
                                        <p:strVal val="hidden"/>
                                      </p:to>
                                    </p:set>
                                  </p:childTnLst>
                                </p:cTn>
                              </p:par>
                              <p:par>
                                <p:cTn id="33" presetID="5" presetClass="exit" presetSubtype="10" fill="hold" nodeType="withEffect">
                                  <p:stCondLst>
                                    <p:cond delay="0"/>
                                  </p:stCondLst>
                                  <p:childTnLst>
                                    <p:animEffect transition="out" filter="checkerboard(across)">
                                      <p:cBhvr>
                                        <p:cTn id="34" dur="500"/>
                                        <p:tgtEl>
                                          <p:spTgt spid="40"/>
                                        </p:tgtEl>
                                      </p:cBhvr>
                                    </p:animEffect>
                                    <p:set>
                                      <p:cBhvr>
                                        <p:cTn id="35" dur="1" fill="hold">
                                          <p:stCondLst>
                                            <p:cond delay="499"/>
                                          </p:stCondLst>
                                        </p:cTn>
                                        <p:tgtEl>
                                          <p:spTgt spid="40"/>
                                        </p:tgtEl>
                                        <p:attrNameLst>
                                          <p:attrName>style.visibility</p:attrName>
                                        </p:attrNameLst>
                                      </p:cBhvr>
                                      <p:to>
                                        <p:strVal val="hidden"/>
                                      </p:to>
                                    </p:set>
                                  </p:childTnLst>
                                </p:cTn>
                              </p:par>
                              <p:par>
                                <p:cTn id="36" presetID="5" presetClass="exit" presetSubtype="10" fill="hold" nodeType="withEffect">
                                  <p:stCondLst>
                                    <p:cond delay="0"/>
                                  </p:stCondLst>
                                  <p:childTnLst>
                                    <p:animEffect transition="out" filter="checkerboard(across)">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par>
                                <p:cTn id="39" presetID="5" presetClass="exit" presetSubtype="10" fill="hold" nodeType="withEffect">
                                  <p:stCondLst>
                                    <p:cond delay="0"/>
                                  </p:stCondLst>
                                  <p:childTnLst>
                                    <p:animEffect transition="out" filter="checkerboard(across)">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5" presetClass="exit" presetSubtype="10" fill="hold" grpId="0" nodeType="with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22" presetClass="entr" presetSubtype="8"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up)">
                                      <p:cBhvr>
                                        <p:cTn id="52" dur="500"/>
                                        <p:tgtEl>
                                          <p:spTgt spid="41"/>
                                        </p:tgtEl>
                                      </p:cBhvr>
                                    </p:animEffect>
                                  </p:childTnLst>
                                </p:cTn>
                              </p:par>
                            </p:childTnLst>
                          </p:cTn>
                        </p:par>
                        <p:par>
                          <p:cTn id="53" fill="hold">
                            <p:stCondLst>
                              <p:cond delay="500"/>
                            </p:stCondLst>
                            <p:childTnLst>
                              <p:par>
                                <p:cTn id="54" presetID="22" presetClass="entr" presetSubtype="1"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up)">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up)">
                                      <p:cBhvr>
                                        <p:cTn id="61" dur="500"/>
                                        <p:tgtEl>
                                          <p:spTgt spid="45"/>
                                        </p:tgtEl>
                                      </p:cBhvr>
                                    </p:animEffect>
                                  </p:childTnLst>
                                </p:cTn>
                              </p:par>
                            </p:childTnLst>
                          </p:cTn>
                        </p:par>
                        <p:par>
                          <p:cTn id="62" fill="hold">
                            <p:stCondLst>
                              <p:cond delay="500"/>
                            </p:stCondLst>
                            <p:childTnLst>
                              <p:par>
                                <p:cTn id="63" presetID="22" presetClass="entr" presetSubtype="1" fill="hold" nodeType="after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wipe(up)">
                                      <p:cBhvr>
                                        <p:cTn id="6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BF6BCDF-9F5D-43EF-8D2F-74DA0EBB0C5C}"/>
              </a:ext>
            </a:extLst>
          </p:cNvPr>
          <p:cNvSpPr txBox="1"/>
          <p:nvPr/>
        </p:nvSpPr>
        <p:spPr>
          <a:xfrm>
            <a:off x="419449" y="443424"/>
            <a:ext cx="11137950" cy="5006233"/>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32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them </a:t>
            </a:r>
            <a:r>
              <a:rPr lang="vi-VN" sz="3200"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a:t>
            </a:r>
            <a:r>
              <a:rPr lang="en-US"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ô</a:t>
            </a:r>
            <a:r>
              <a:rPr lang="vi-VN"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ng</a:t>
            </a:r>
            <a:r>
              <a:rPr lang="en-US"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8893" y="677086"/>
            <a:ext cx="421401" cy="421401"/>
          </a:xfrm>
          <a:prstGeom prst="rect">
            <a:avLst/>
          </a:prstGeom>
        </p:spPr>
      </p:pic>
    </p:spTree>
    <p:custDataLst>
      <p:tags r:id="rId1"/>
    </p:custDataLst>
    <p:extLst>
      <p:ext uri="{BB962C8B-B14F-4D97-AF65-F5344CB8AC3E}">
        <p14:creationId xmlns:p14="http://schemas.microsoft.com/office/powerpoint/2010/main" val="215400424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395538" y="358132"/>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682104" y="301336"/>
            <a:ext cx="713434" cy="643431"/>
          </a:xfrm>
          <a:prstGeom prst="rect">
            <a:avLst/>
          </a:prstGeom>
        </p:spPr>
      </p:pic>
      <p:sp>
        <p:nvSpPr>
          <p:cNvPr id="12" name="TextBox 11">
            <a:extLst>
              <a:ext uri="{FF2B5EF4-FFF2-40B4-BE49-F238E27FC236}">
                <a16:creationId xmlns:a16="http://schemas.microsoft.com/office/drawing/2014/main" id="{7BF6BCDF-9F5D-43EF-8D2F-74DA0EBB0C5C}"/>
              </a:ext>
            </a:extLst>
          </p:cNvPr>
          <p:cNvSpPr txBox="1"/>
          <p:nvPr/>
        </p:nvSpPr>
        <p:spPr>
          <a:xfrm>
            <a:off x="421808" y="1044651"/>
            <a:ext cx="11319272" cy="202439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756" y="1244419"/>
            <a:ext cx="413065" cy="413065"/>
          </a:xfrm>
          <a:prstGeom prst="rect">
            <a:avLst/>
          </a:prstGeom>
        </p:spPr>
      </p:pic>
      <p:sp>
        <p:nvSpPr>
          <p:cNvPr id="6" name="TextBox 5">
            <a:extLst>
              <a:ext uri="{FF2B5EF4-FFF2-40B4-BE49-F238E27FC236}">
                <a16:creationId xmlns:a16="http://schemas.microsoft.com/office/drawing/2014/main" id="{484DA412-A981-48E2-B5E9-C5884AA1DF91}"/>
              </a:ext>
            </a:extLst>
          </p:cNvPr>
          <p:cNvSpPr txBox="1"/>
          <p:nvPr/>
        </p:nvSpPr>
        <p:spPr>
          <a:xfrm>
            <a:off x="369129" y="3337633"/>
            <a:ext cx="11319272" cy="1359451"/>
          </a:xfrm>
          <a:prstGeom prst="roundRect">
            <a:avLst>
              <a:gd name="adj" fmla="val 7439"/>
            </a:avLst>
          </a:prstGeom>
          <a:noFill/>
        </p:spPr>
        <p:txBody>
          <a:bodyPr wrap="square" rtlCol="0">
            <a:spAutoFit/>
          </a:bodyPr>
          <a:lstStyle/>
          <a:p>
            <a:pPr defTabSz="1219170">
              <a:lnSpc>
                <a:spcPct val="13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a:t>
            </a:r>
            <a:endPar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7" name="Straight Connector 6">
            <a:extLst>
              <a:ext uri="{FF2B5EF4-FFF2-40B4-BE49-F238E27FC236}">
                <a16:creationId xmlns:a16="http://schemas.microsoft.com/office/drawing/2014/main" id="{894DF79A-A1CA-4168-9712-C26FD78096A1}"/>
              </a:ext>
            </a:extLst>
          </p:cNvPr>
          <p:cNvCxnSpPr>
            <a:cxnSpLocks/>
          </p:cNvCxnSpPr>
          <p:nvPr/>
        </p:nvCxnSpPr>
        <p:spPr>
          <a:xfrm flipH="1">
            <a:off x="2204397" y="3570550"/>
            <a:ext cx="28169" cy="394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4E9C639-20CB-4321-808F-AEFE26DF9C0C}"/>
              </a:ext>
            </a:extLst>
          </p:cNvPr>
          <p:cNvCxnSpPr>
            <a:cxnSpLocks/>
          </p:cNvCxnSpPr>
          <p:nvPr/>
        </p:nvCxnSpPr>
        <p:spPr>
          <a:xfrm flipH="1">
            <a:off x="3142641" y="3583607"/>
            <a:ext cx="60382" cy="3940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2E22879-0BBA-4C97-AF5C-16B49D161EE8}"/>
              </a:ext>
            </a:extLst>
          </p:cNvPr>
          <p:cNvGrpSpPr/>
          <p:nvPr/>
        </p:nvGrpSpPr>
        <p:grpSpPr>
          <a:xfrm>
            <a:off x="7570891" y="4219925"/>
            <a:ext cx="123514" cy="406823"/>
            <a:chOff x="8719213" y="2921749"/>
            <a:chExt cx="141062" cy="353729"/>
          </a:xfrm>
        </p:grpSpPr>
        <p:cxnSp>
          <p:nvCxnSpPr>
            <p:cNvPr id="13" name="Straight Connector 12">
              <a:extLst>
                <a:ext uri="{FF2B5EF4-FFF2-40B4-BE49-F238E27FC236}">
                  <a16:creationId xmlns:a16="http://schemas.microsoft.com/office/drawing/2014/main" id="{58110A18-C374-4259-A54F-29A13FF99DB6}"/>
                </a:ext>
              </a:extLst>
            </p:cNvPr>
            <p:cNvCxnSpPr/>
            <p:nvPr/>
          </p:nvCxnSpPr>
          <p:spPr>
            <a:xfrm flipH="1">
              <a:off x="8756426"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CB92EE-A1AB-42C2-B49C-26F3C60B216D}"/>
                </a:ext>
              </a:extLst>
            </p:cNvPr>
            <p:cNvCxnSpPr/>
            <p:nvPr/>
          </p:nvCxnSpPr>
          <p:spPr>
            <a:xfrm flipH="1">
              <a:off x="8719213" y="2921749"/>
              <a:ext cx="103849" cy="3537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7F62C375-BFA8-4394-A8F9-0FA37E52260F}"/>
              </a:ext>
            </a:extLst>
          </p:cNvPr>
          <p:cNvCxnSpPr>
            <a:cxnSpLocks/>
          </p:cNvCxnSpPr>
          <p:nvPr/>
        </p:nvCxnSpPr>
        <p:spPr>
          <a:xfrm flipH="1">
            <a:off x="5362620" y="3549969"/>
            <a:ext cx="73062" cy="394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4A176A-C162-45CB-8AAE-A7C48EDE4B7A}"/>
              </a:ext>
            </a:extLst>
          </p:cNvPr>
          <p:cNvCxnSpPr>
            <a:cxnSpLocks/>
          </p:cNvCxnSpPr>
          <p:nvPr/>
        </p:nvCxnSpPr>
        <p:spPr>
          <a:xfrm flipH="1">
            <a:off x="7699927" y="3575716"/>
            <a:ext cx="88405" cy="394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BC4EB1F-7AE0-4830-B6B4-2466644453A3}"/>
              </a:ext>
            </a:extLst>
          </p:cNvPr>
          <p:cNvCxnSpPr>
            <a:cxnSpLocks/>
          </p:cNvCxnSpPr>
          <p:nvPr/>
        </p:nvCxnSpPr>
        <p:spPr>
          <a:xfrm flipH="1">
            <a:off x="1696213" y="4226508"/>
            <a:ext cx="66420" cy="3940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937777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BEBA8EAE-BF5A-486C-A8C5-ECC9F3942E4B}">
                  <a14:imgProps xmlns:a14="http://schemas.microsoft.com/office/drawing/2010/main">
                    <a14:imgLayer r:embed="rId9">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0" cstate="hqprint">
              <a:extLst>
                <a:ext uri="{BEBA8EAE-BF5A-486C-A8C5-ECC9F3942E4B}">
                  <a14:imgProps xmlns:a14="http://schemas.microsoft.com/office/drawing/2010/main">
                    <a14:imgLayer r:embed="rId11">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r>
              <a:rPr lang="en-US" sz="3600" b="1" dirty="0">
                <a:solidFill>
                  <a:srgbClr val="FFFF00"/>
                </a:solidFill>
                <a:latin typeface="Times New Roman" panose="02020603050405020304" pitchFamily="18" charset="0"/>
                <a:cs typeface="Times New Roman" panose="02020603050405020304" pitchFamily="18" charset="0"/>
              </a:rPr>
              <a:t>CHẮP CÁNH ƯỚC MƠ</a:t>
            </a:r>
          </a:p>
        </p:txBody>
      </p:sp>
      <p:pic>
        <p:nvPicPr>
          <p:cNvPr id="33" name="Picture 32"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spTree>
    <p:extLst>
      <p:ext uri="{BB962C8B-B14F-4D97-AF65-F5344CB8AC3E}">
        <p14:creationId xmlns:p14="http://schemas.microsoft.com/office/powerpoint/2010/main" val="80549253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304713"/>
            <a:ext cx="585605" cy="528145"/>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2667"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152852082"/>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34928" y="1849911"/>
            <a:ext cx="7154771" cy="1555234"/>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5465968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33955" y="585409"/>
            <a:ext cx="11100021" cy="1077218"/>
          </a:xfrm>
          <a:prstGeom prst="rect">
            <a:avLst/>
          </a:prstGeom>
          <a:noFill/>
        </p:spPr>
        <p:txBody>
          <a:bodyPr wrap="square" rtlCol="0">
            <a:spAutoFit/>
          </a:bodyPr>
          <a:lstStyle/>
          <a:p>
            <a:pPr defTabSz="1219170">
              <a:buClr>
                <a:srgbClr val="000000"/>
              </a:buCl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b="1" kern="0" dirty="0">
                <a:solidFill>
                  <a:srgbClr val="00133A"/>
                </a:solidFill>
                <a:latin typeface="Times New Roman" panose="02020603050405020304" pitchFamily="18" charset="0"/>
                <a:ea typeface="Arial-Rounded" panose="020B0500000000000000" pitchFamily="34" charset="0"/>
                <a:cs typeface="Times New Roman" panose="02020603050405020304" pitchFamily="18" charset="0"/>
                <a:sym typeface="Arial"/>
              </a:rPr>
              <a:t>Tiếng hót kì diệu của hoạ mi đã làm cho những sự vật trên bầu trời thay đổi như thế nào?</a:t>
            </a:r>
          </a:p>
        </p:txBody>
      </p:sp>
      <p:sp>
        <p:nvSpPr>
          <p:cNvPr id="7" name="TextBox 6">
            <a:extLst>
              <a:ext uri="{FF2B5EF4-FFF2-40B4-BE49-F238E27FC236}">
                <a16:creationId xmlns:a16="http://schemas.microsoft.com/office/drawing/2014/main" id="{25D7664B-A436-46A9-BBBA-C64601BFAB2C}"/>
              </a:ext>
            </a:extLst>
          </p:cNvPr>
          <p:cNvSpPr txBox="1"/>
          <p:nvPr/>
        </p:nvSpPr>
        <p:spPr>
          <a:xfrm>
            <a:off x="527025" y="1615724"/>
            <a:ext cx="11137950" cy="5006233"/>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a:t>
            </a:r>
            <a:r>
              <a:rPr lang="vi-VN" sz="3200"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sang</a:t>
            </a:r>
            <a:r>
              <a:rPr lang="en-US" sz="3200"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vi-VN" sz="3200"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ra.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11" name="Straight Connector 10">
            <a:extLst>
              <a:ext uri="{FF2B5EF4-FFF2-40B4-BE49-F238E27FC236}">
                <a16:creationId xmlns:a16="http://schemas.microsoft.com/office/drawing/2014/main" id="{EA370A19-3765-4F67-A3B1-A73301D42B63}"/>
              </a:ext>
            </a:extLst>
          </p:cNvPr>
          <p:cNvCxnSpPr>
            <a:cxnSpLocks/>
          </p:cNvCxnSpPr>
          <p:nvPr/>
        </p:nvCxnSpPr>
        <p:spPr>
          <a:xfrm flipV="1">
            <a:off x="1477727" y="2226354"/>
            <a:ext cx="9746864"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8F5E8A3-2CCE-476A-B48D-47AF21EFC8DB}"/>
              </a:ext>
            </a:extLst>
          </p:cNvPr>
          <p:cNvCxnSpPr>
            <a:cxnSpLocks/>
          </p:cNvCxnSpPr>
          <p:nvPr/>
        </p:nvCxnSpPr>
        <p:spPr>
          <a:xfrm>
            <a:off x="918450" y="2805073"/>
            <a:ext cx="4898150" cy="16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2FC224-090C-4206-9AEB-05BC7FD4878A}"/>
              </a:ext>
            </a:extLst>
          </p:cNvPr>
          <p:cNvCxnSpPr>
            <a:cxnSpLocks/>
          </p:cNvCxnSpPr>
          <p:nvPr/>
        </p:nvCxnSpPr>
        <p:spPr>
          <a:xfrm>
            <a:off x="7947515" y="3397678"/>
            <a:ext cx="297717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2607FC-ED12-4D74-BE57-D1108EDC7995}"/>
              </a:ext>
            </a:extLst>
          </p:cNvPr>
          <p:cNvCxnSpPr>
            <a:cxnSpLocks/>
          </p:cNvCxnSpPr>
          <p:nvPr/>
        </p:nvCxnSpPr>
        <p:spPr>
          <a:xfrm>
            <a:off x="764498" y="3983636"/>
            <a:ext cx="105799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FFE50EE-7DE5-490B-8DFF-F725C4932841}"/>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8685" y="1871737"/>
            <a:ext cx="477448" cy="477448"/>
          </a:xfrm>
          <a:prstGeom prst="rect">
            <a:avLst/>
          </a:prstGeom>
        </p:spPr>
      </p:pic>
    </p:spTree>
    <p:custDataLst>
      <p:tags r:id="rId1"/>
    </p:custDataLst>
    <p:extLst>
      <p:ext uri="{BB962C8B-B14F-4D97-AF65-F5344CB8AC3E}">
        <p14:creationId xmlns:p14="http://schemas.microsoft.com/office/powerpoint/2010/main" val="10510722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89615-D37D-784F-82CD-06534B8D47AE}"/>
              </a:ext>
            </a:extLst>
          </p:cNvPr>
          <p:cNvSpPr txBox="1"/>
          <p:nvPr/>
        </p:nvSpPr>
        <p:spPr>
          <a:xfrm>
            <a:off x="764498" y="312297"/>
            <a:ext cx="10533476"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Những gợn sóng trên hồ có thay đổi gì khi hoà nhịp với tiếng hoạ mi hót?</a:t>
            </a:r>
          </a:p>
        </p:txBody>
      </p:sp>
      <p:sp>
        <p:nvSpPr>
          <p:cNvPr id="4" name="TextBox 3">
            <a:extLst>
              <a:ext uri="{FF2B5EF4-FFF2-40B4-BE49-F238E27FC236}">
                <a16:creationId xmlns:a16="http://schemas.microsoft.com/office/drawing/2014/main" id="{783E8B68-AF3B-447C-8418-E27A4AB3E45D}"/>
              </a:ext>
            </a:extLst>
          </p:cNvPr>
          <p:cNvSpPr txBox="1"/>
          <p:nvPr/>
        </p:nvSpPr>
        <p:spPr>
          <a:xfrm>
            <a:off x="527025" y="1615724"/>
            <a:ext cx="11137950" cy="5006233"/>
          </a:xfrm>
          <a:prstGeom prst="roundRect">
            <a:avLst>
              <a:gd name="adj" fmla="val 7439"/>
            </a:avLst>
          </a:prstGeom>
          <a:noFill/>
        </p:spPr>
        <p:txBody>
          <a:bodyPr wrap="square" rtlCol="0">
            <a:spAutoFit/>
          </a:bodyPr>
          <a:lstStyle/>
          <a:p>
            <a:pPr defTabSz="1219170">
              <a:lnSpc>
                <a:spcPct val="120000"/>
              </a:lnSpc>
              <a:buClr>
                <a:srgbClr val="000000"/>
              </a:buClr>
            </a:pP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3200" b="1" kern="0" dirty="0" err="1"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3200"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200" b="1" kern="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song</a:t>
            </a:r>
            <a:r>
              <a:rPr lang="en-US"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đổi mới.        </a:t>
            </a:r>
            <a:r>
              <a:rPr lang="en-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cxnSp>
        <p:nvCxnSpPr>
          <p:cNvPr id="5" name="Straight Connector 4">
            <a:extLst>
              <a:ext uri="{FF2B5EF4-FFF2-40B4-BE49-F238E27FC236}">
                <a16:creationId xmlns:a16="http://schemas.microsoft.com/office/drawing/2014/main" id="{E1C68E32-7217-4A84-A26D-C4F4A3836CA1}"/>
              </a:ext>
            </a:extLst>
          </p:cNvPr>
          <p:cNvCxnSpPr>
            <a:cxnSpLocks/>
          </p:cNvCxnSpPr>
          <p:nvPr/>
        </p:nvCxnSpPr>
        <p:spPr>
          <a:xfrm flipV="1">
            <a:off x="6285933" y="2813892"/>
            <a:ext cx="4711743"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FCB4624-4910-4DC2-9100-2A616A26D208}"/>
              </a:ext>
            </a:extLst>
          </p:cNvPr>
          <p:cNvCxnSpPr>
            <a:cxnSpLocks/>
          </p:cNvCxnSpPr>
          <p:nvPr/>
        </p:nvCxnSpPr>
        <p:spPr>
          <a:xfrm>
            <a:off x="837052" y="3402106"/>
            <a:ext cx="58461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3872741-E6F7-4C56-9645-3B5597A021BD}"/>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28685" y="1871737"/>
            <a:ext cx="477448" cy="477448"/>
          </a:xfrm>
          <a:prstGeom prst="rect">
            <a:avLst/>
          </a:prstGeom>
        </p:spPr>
      </p:pic>
    </p:spTree>
    <p:extLst>
      <p:ext uri="{BB962C8B-B14F-4D97-AF65-F5344CB8AC3E}">
        <p14:creationId xmlns:p14="http://schemas.microsoft.com/office/powerpoint/2010/main" val="15619113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7A9B8-A978-4A44-ACF1-5B7E75F7552D}"/>
              </a:ext>
            </a:extLst>
          </p:cNvPr>
          <p:cNvSpPr txBox="1"/>
          <p:nvPr/>
        </p:nvSpPr>
        <p:spPr>
          <a:xfrm>
            <a:off x="655244" y="624988"/>
            <a:ext cx="10881511" cy="1308820"/>
          </a:xfrm>
          <a:prstGeom prst="rect">
            <a:avLst/>
          </a:prstGeom>
          <a:noFill/>
        </p:spPr>
        <p:txBody>
          <a:bodyPr wrap="square" rtlCol="0">
            <a:spAutoFit/>
          </a:bodyPr>
          <a:lstStyle/>
          <a:p>
            <a:pPr defTabSz="1219170">
              <a:lnSpc>
                <a:spcPct val="13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tiếp sự thay đổi của các sự vật trên mặt đất khi nghe hoạ mi hót.</a:t>
            </a:r>
          </a:p>
        </p:txBody>
      </p:sp>
      <p:sp>
        <p:nvSpPr>
          <p:cNvPr id="5" name="TextBox 4">
            <a:extLst>
              <a:ext uri="{FF2B5EF4-FFF2-40B4-BE49-F238E27FC236}">
                <a16:creationId xmlns:a16="http://schemas.microsoft.com/office/drawing/2014/main" id="{A0343597-5D69-8049-8DFF-2A75E7D0D5C3}"/>
              </a:ext>
            </a:extLst>
          </p:cNvPr>
          <p:cNvSpPr txBox="1"/>
          <p:nvPr/>
        </p:nvSpPr>
        <p:spPr>
          <a:xfrm>
            <a:off x="1399728" y="2033745"/>
            <a:ext cx="10226967" cy="1128386"/>
          </a:xfrm>
          <a:prstGeom prst="rect">
            <a:avLst/>
          </a:prstGeom>
          <a:noFill/>
        </p:spPr>
        <p:txBody>
          <a:bodyPr wrap="square" rtlCol="0">
            <a:spAutoFit/>
          </a:bodyPr>
          <a:lstStyle/>
          <a:p>
            <a:pPr algn="just" defTabSz="1219170">
              <a:lnSpc>
                <a:spcPct val="120000"/>
              </a:lnSpc>
              <a:buClr>
                <a:srgbClr val="000000"/>
              </a:buClr>
            </a:pPr>
            <a:r>
              <a:rPr lang="en-US" sz="2933"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nghe tiếng hót trong suốt của hoạ mi chợt bừng</a:t>
            </a:r>
            <a:r>
              <a:rPr lang="en-US"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giấc, xoè những cánh hoa đẹp, bày đủ các màu sắc xanh tươi.</a:t>
            </a:r>
            <a:endParaRPr lang="vi-VN" sz="2933"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6565D94-6B2E-C44E-8B31-2088291BAC12}"/>
              </a:ext>
            </a:extLst>
          </p:cNvPr>
          <p:cNvSpPr txBox="1"/>
          <p:nvPr/>
        </p:nvSpPr>
        <p:spPr>
          <a:xfrm>
            <a:off x="1206965" y="3423432"/>
            <a:ext cx="10080630" cy="1077218"/>
          </a:xfrm>
          <a:prstGeom prst="rect">
            <a:avLst/>
          </a:prstGeom>
          <a:noFill/>
        </p:spPr>
        <p:txBody>
          <a:bodyPr wrap="square" rtlCol="0">
            <a:spAutoFit/>
          </a:bodyPr>
          <a:lstStyle/>
          <a:p>
            <a:pPr algn="just" defTabSz="1219170">
              <a:buClr>
                <a:srgbClr val="000000"/>
              </a:buClr>
            </a:pPr>
            <a:r>
              <a:rPr lang="en-US" sz="3200" b="1" kern="0" dirty="0">
                <a:solidFill>
                  <a:schemeClr val="accent1">
                    <a:lumMod val="75000"/>
                  </a:scheme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dạo lên những khúc nhạc tưng bừng, ngợi ca</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núi s</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ô</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ng</a:t>
            </a:r>
            <a:r>
              <a:rPr lang="en-US"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en-US" sz="3200" b="1" kern="0" dirty="0" err="1">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đang</a:t>
            </a:r>
            <a:r>
              <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đổi mới.</a:t>
            </a:r>
            <a:endParaRPr lang="vi-VN" sz="3200" b="1" kern="0" dirty="0">
              <a:solidFill>
                <a:srgbClr val="0038A8"/>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C0993AB0-FF13-4E77-82CA-525E946E0AC6}"/>
              </a:ext>
            </a:extLst>
          </p:cNvPr>
          <p:cNvSpPr txBox="1"/>
          <p:nvPr/>
        </p:nvSpPr>
        <p:spPr>
          <a:xfrm>
            <a:off x="655244" y="1861681"/>
            <a:ext cx="279379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Các loài hoa</a:t>
            </a:r>
          </a:p>
        </p:txBody>
      </p:sp>
      <p:sp>
        <p:nvSpPr>
          <p:cNvPr id="9" name="TextBox 8">
            <a:extLst>
              <a:ext uri="{FF2B5EF4-FFF2-40B4-BE49-F238E27FC236}">
                <a16:creationId xmlns:a16="http://schemas.microsoft.com/office/drawing/2014/main" id="{625AD32C-AEF4-45AF-BE7C-DBD636D07AE5}"/>
              </a:ext>
            </a:extLst>
          </p:cNvPr>
          <p:cNvSpPr txBox="1"/>
          <p:nvPr/>
        </p:nvSpPr>
        <p:spPr>
          <a:xfrm>
            <a:off x="595651" y="3259738"/>
            <a:ext cx="3240586" cy="742511"/>
          </a:xfrm>
          <a:prstGeom prst="rect">
            <a:avLst/>
          </a:prstGeom>
          <a:noFill/>
        </p:spPr>
        <p:txBody>
          <a:bodyPr wrap="square" rtlCol="0">
            <a:spAutoFit/>
          </a:bodyPr>
          <a:lstStyle/>
          <a:p>
            <a:pPr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Các loài chim</a:t>
            </a:r>
          </a:p>
        </p:txBody>
      </p:sp>
    </p:spTree>
    <p:extLst>
      <p:ext uri="{BB962C8B-B14F-4D97-AF65-F5344CB8AC3E}">
        <p14:creationId xmlns:p14="http://schemas.microsoft.com/office/powerpoint/2010/main" val="408189965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p:bldP spid="9"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BE477-9BA9-B044-BFF5-C99C4A2D59D3}"/>
              </a:ext>
            </a:extLst>
          </p:cNvPr>
          <p:cNvSpPr txBox="1"/>
          <p:nvPr/>
        </p:nvSpPr>
        <p:spPr>
          <a:xfrm>
            <a:off x="829900" y="730325"/>
            <a:ext cx="9811596" cy="3046988"/>
          </a:xfrm>
          <a:prstGeom prst="rect">
            <a:avLst/>
          </a:prstGeom>
          <a:noFill/>
        </p:spPr>
        <p:txBody>
          <a:bodyPr wrap="square" rtlCol="0">
            <a:spAutoFit/>
          </a:bodyPr>
          <a:lstStyle/>
          <a:p>
            <a:pPr algn="just" defTabSz="1219170">
              <a:lnSpc>
                <a:spcPct val="150000"/>
              </a:lnSpc>
              <a:buClr>
                <a:srgbClr val="000000"/>
              </a:buCl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Nếu được đặt tên cho bài đọc, em sẽ chọn tên nào?</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 Sứ giả của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b. Hoạ mi và mùa xuân</a:t>
            </a:r>
          </a:p>
          <a:p>
            <a:pPr algn="just" defTabSz="1219170">
              <a:lnSpc>
                <a:spcPct val="150000"/>
              </a:lnSpc>
              <a:buClr>
                <a:srgbClr val="000000"/>
              </a:buClr>
            </a:pPr>
            <a:r>
              <a:rPr lang="vi-VN" sz="32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 Hoạ mi hót</a:t>
            </a:r>
          </a:p>
        </p:txBody>
      </p:sp>
      <p:pic>
        <p:nvPicPr>
          <p:cNvPr id="3" name="Picture 2">
            <a:extLst>
              <a:ext uri="{FF2B5EF4-FFF2-40B4-BE49-F238E27FC236}">
                <a16:creationId xmlns:a16="http://schemas.microsoft.com/office/drawing/2014/main" id="{9D03DA19-070E-9443-A74F-A6BD0E407829}"/>
              </a:ext>
            </a:extLst>
          </p:cNvPr>
          <p:cNvPicPr>
            <a:picLocks noChangeAspect="1"/>
          </p:cNvPicPr>
          <p:nvPr/>
        </p:nvPicPr>
        <p:blipFill>
          <a:blip r:embed="rId2">
            <a:clrChange>
              <a:clrFrom>
                <a:srgbClr val="FBFFFF"/>
              </a:clrFrom>
              <a:clrTo>
                <a:srgbClr val="FBFFFF">
                  <a:alpha val="0"/>
                </a:srgbClr>
              </a:clrTo>
            </a:clrChange>
          </a:blip>
          <a:stretch>
            <a:fillRect/>
          </a:stretch>
        </p:blipFill>
        <p:spPr>
          <a:xfrm>
            <a:off x="7938050" y="4252071"/>
            <a:ext cx="3981701" cy="2369346"/>
          </a:xfrm>
          <a:prstGeom prst="round2SameRect">
            <a:avLst>
              <a:gd name="adj1" fmla="val 0"/>
              <a:gd name="adj2" fmla="val 39412"/>
            </a:avLst>
          </a:prstGeom>
        </p:spPr>
      </p:pic>
    </p:spTree>
    <p:extLst>
      <p:ext uri="{BB962C8B-B14F-4D97-AF65-F5344CB8AC3E}">
        <p14:creationId xmlns:p14="http://schemas.microsoft.com/office/powerpoint/2010/main" val="41159033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6DC38B6-0FAE-4D9E-99EA-A5F60BE40E35}"/>
              </a:ext>
            </a:extLst>
          </p:cNvPr>
          <p:cNvSpPr txBox="1"/>
          <p:nvPr/>
        </p:nvSpPr>
        <p:spPr>
          <a:xfrm>
            <a:off x="716185" y="396157"/>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a:t>
            </a:r>
            <a:endParaRPr lang="vi-VN" sz="4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208C06-1C16-4634-8A1F-7387EBC9461F}"/>
              </a:ext>
            </a:extLst>
          </p:cNvPr>
          <p:cNvSpPr txBox="1"/>
          <p:nvPr/>
        </p:nvSpPr>
        <p:spPr>
          <a:xfrm>
            <a:off x="573944" y="1271837"/>
            <a:ext cx="11044112" cy="1481175"/>
          </a:xfrm>
          <a:prstGeom prst="rect">
            <a:avLst/>
          </a:prstGeom>
          <a:noFill/>
        </p:spPr>
        <p:txBody>
          <a:bodyPr wrap="square" rtlCol="0">
            <a:spAutoFit/>
          </a:bodyPr>
          <a:lstStyle/>
          <a:p>
            <a:pPr>
              <a:lnSpc>
                <a:spcPct val="150000"/>
              </a:lnSpc>
            </a:pP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thay</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đổi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các</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sự</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vật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trên</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bầu</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trời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và</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mặt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đất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khi</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nghe</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tiếng</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hót</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của</a:t>
            </a:r>
            <a:r>
              <a:rPr lang="en-US" sz="3200" b="1" dirty="0">
                <a:solidFill>
                  <a:srgbClr val="000000"/>
                </a:solidFill>
                <a:latin typeface="Times New Roman" panose="02020603050405020304" pitchFamily="18" charset="0"/>
                <a:cs typeface="Times New Roman" panose="02020603050405020304" pitchFamily="18" charset="0"/>
              </a:rPr>
              <a:t> </a:t>
            </a:r>
            <a:r>
              <a:rPr lang="en-US" sz="3200" b="1" dirty="0" err="1">
                <a:solidFill>
                  <a:srgbClr val="000000"/>
                </a:solidFill>
                <a:latin typeface="Times New Roman" panose="02020603050405020304" pitchFamily="18" charset="0"/>
                <a:cs typeface="Times New Roman" panose="02020603050405020304" pitchFamily="18" charset="0"/>
              </a:rPr>
              <a:t>họa</a:t>
            </a:r>
            <a:r>
              <a:rPr lang="en-US" sz="3200" b="1" dirty="0">
                <a:solidFill>
                  <a:srgbClr val="000000"/>
                </a:solidFill>
                <a:latin typeface="Times New Roman" panose="02020603050405020304" pitchFamily="18" charset="0"/>
                <a:cs typeface="Times New Roman" panose="02020603050405020304" pitchFamily="18" charset="0"/>
              </a:rPr>
              <a:t> mi.</a:t>
            </a:r>
            <a:endParaRPr lang="vi-VN" sz="3200" b="1" dirty="0">
              <a:solidFill>
                <a:srgbClr val="00206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6DC38B6-0FAE-4D9E-99EA-A5F60BE40E35}"/>
              </a:ext>
            </a:extLst>
          </p:cNvPr>
          <p:cNvSpPr txBox="1"/>
          <p:nvPr/>
        </p:nvSpPr>
        <p:spPr>
          <a:xfrm>
            <a:off x="573945" y="2638431"/>
            <a:ext cx="2616297" cy="905056"/>
          </a:xfrm>
          <a:prstGeom prst="rect">
            <a:avLst/>
          </a:prstGeom>
          <a:noFill/>
        </p:spPr>
        <p:txBody>
          <a:bodyPr wrap="square" rtlCol="0">
            <a:spAutoFit/>
          </a:bodyPr>
          <a:lstStyle/>
          <a:p>
            <a:pPr>
              <a:lnSpc>
                <a:spcPct val="150000"/>
              </a:lnSpc>
            </a:pP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716184" y="4334420"/>
            <a:ext cx="6454739" cy="584775"/>
          </a:xfrm>
          <a:prstGeom prst="rect">
            <a:avLst/>
          </a:prstGeom>
          <a:noFill/>
        </p:spPr>
        <p:txBody>
          <a:bodyPr wrap="square" rtlCol="0">
            <a:spAutoFit/>
          </a:bodyPr>
          <a:lstStyle/>
          <a:p>
            <a:pPr defTabSz="1219140"/>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p:cNvSpPr txBox="1"/>
          <p:nvPr/>
        </p:nvSpPr>
        <p:spPr>
          <a:xfrm>
            <a:off x="648950" y="3493193"/>
            <a:ext cx="9192111" cy="742511"/>
          </a:xfrm>
          <a:prstGeom prst="rect">
            <a:avLst/>
          </a:prstGeom>
          <a:noFill/>
        </p:spPr>
        <p:txBody>
          <a:bodyPr wrap="square" rtlCol="0">
            <a:spAutoFit/>
          </a:bodyPr>
          <a:lstStyle/>
          <a:p>
            <a:pPr defTabSz="1219140">
              <a:lnSpc>
                <a:spcPct val="150000"/>
              </a:lnSpc>
            </a:pP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735373F9-C728-4C5A-933A-65BEE30BC0FB}"/>
              </a:ext>
            </a:extLst>
          </p:cNvPr>
          <p:cNvGrpSpPr/>
          <p:nvPr/>
        </p:nvGrpSpPr>
        <p:grpSpPr>
          <a:xfrm>
            <a:off x="0" y="2"/>
            <a:ext cx="12192000" cy="396157"/>
            <a:chOff x="0" y="-127508"/>
            <a:chExt cx="12192000" cy="1361811"/>
          </a:xfrm>
        </p:grpSpPr>
        <p:sp>
          <p:nvSpPr>
            <p:cNvPr id="12" name="Rectangle: Top Corners Rounded 17">
              <a:extLst>
                <a:ext uri="{FF2B5EF4-FFF2-40B4-BE49-F238E27FC236}">
                  <a16:creationId xmlns:a16="http://schemas.microsoft.com/office/drawing/2014/main" id="{71F0F2B3-121C-4B03-9A16-F587DC8C665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a:latin typeface="Times New Roman" panose="02020603050405020304" pitchFamily="18" charset="0"/>
                <a:cs typeface="Times New Roman" panose="02020603050405020304" pitchFamily="18" charset="0"/>
              </a:endParaRPr>
            </a:p>
          </p:txBody>
        </p:sp>
        <p:sp>
          <p:nvSpPr>
            <p:cNvPr id="13" name="Rectangle: Top Corners Rounded 18">
              <a:extLst>
                <a:ext uri="{FF2B5EF4-FFF2-40B4-BE49-F238E27FC236}">
                  <a16:creationId xmlns:a16="http://schemas.microsoft.com/office/drawing/2014/main" id="{F2FF5F90-F3B3-4998-8909-DA10338559EB}"/>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b="1" dirty="0">
                <a:latin typeface="Times New Roman" panose="02020603050405020304" pitchFamily="18" charset="0"/>
                <a:cs typeface="Times New Roman" panose="02020603050405020304" pitchFamily="18" charset="0"/>
              </a:endParaRPr>
            </a:p>
          </p:txBody>
        </p:sp>
      </p:grpSp>
      <p:pic>
        <p:nvPicPr>
          <p:cNvPr id="14" name="图片 6">
            <a:extLst>
              <a:ext uri="{FF2B5EF4-FFF2-40B4-BE49-F238E27FC236}">
                <a16:creationId xmlns:a16="http://schemas.microsoft.com/office/drawing/2014/main" id="{A2D36C94-AB72-42EC-8BD2-2FBEB3F4B30E}"/>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325708"/>
            <a:ext cx="12192000" cy="462977"/>
          </a:xfrm>
          <a:prstGeom prst="rect">
            <a:avLst/>
          </a:prstGeom>
        </p:spPr>
      </p:pic>
      <p:sp>
        <p:nvSpPr>
          <p:cNvPr id="15" name="Rectangle 14">
            <a:extLst>
              <a:ext uri="{FF2B5EF4-FFF2-40B4-BE49-F238E27FC236}">
                <a16:creationId xmlns:a16="http://schemas.microsoft.com/office/drawing/2014/main" id="{06C68E96-814B-4097-9A9D-D2C858427A42}"/>
              </a:ext>
            </a:extLst>
          </p:cNvPr>
          <p:cNvSpPr/>
          <p:nvPr/>
        </p:nvSpPr>
        <p:spPr>
          <a:xfrm>
            <a:off x="716184" y="4918252"/>
            <a:ext cx="9192110" cy="742511"/>
          </a:xfrm>
          <a:prstGeom prst="rect">
            <a:avLst/>
          </a:prstGeom>
        </p:spPr>
        <p:txBody>
          <a:bodyPr wrap="square">
            <a:spAutoFit/>
          </a:bodyPr>
          <a:lstStyle/>
          <a:p>
            <a:pPr>
              <a:lnSpc>
                <a:spcPct val="150000"/>
              </a:lnSpc>
            </a:pP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3200" b="1" dirty="0">
                <a:solidFill>
                  <a:schemeClr val="bg1">
                    <a:lumMod val="1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bg1">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03921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0"/>
                                        </p:tgtEl>
                                        <p:attrNameLst>
                                          <p:attrName>style.visibility</p:attrName>
                                        </p:attrNameLst>
                                      </p:cBhvr>
                                      <p:to>
                                        <p:strVal val="visible"/>
                                      </p:to>
                                    </p:set>
                                    <p:anim calcmode="discrete" valueType="clr">
                                      <p:cBhvr override="childStyle">
                                        <p:cTn id="20"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1" dur="40"/>
                                        <p:tgtEl>
                                          <p:spTgt spid="10"/>
                                        </p:tgtEl>
                                        <p:attrNameLst>
                                          <p:attrName>fillcolor</p:attrName>
                                        </p:attrNameLst>
                                      </p:cBhvr>
                                      <p:tavLst>
                                        <p:tav tm="0">
                                          <p:val>
                                            <p:clrVal>
                                              <a:schemeClr val="accent2"/>
                                            </p:clrVal>
                                          </p:val>
                                        </p:tav>
                                        <p:tav tm="50000">
                                          <p:val>
                                            <p:clrVal>
                                              <a:schemeClr val="hlink"/>
                                            </p:clrVal>
                                          </p:val>
                                        </p:tav>
                                      </p:tavLst>
                                    </p:anim>
                                    <p:set>
                                      <p:cBhvr>
                                        <p:cTn id="22" dur="40"/>
                                        <p:tgtEl>
                                          <p:spTgt spid="10"/>
                                        </p:tgtEl>
                                        <p:attrNameLst>
                                          <p:attrName>fill.type</p:attrName>
                                        </p:attrNameLst>
                                      </p:cBhvr>
                                      <p:to>
                                        <p:strVal val="solid"/>
                                      </p:to>
                                    </p:set>
                                  </p:childTnLst>
                                </p:cTn>
                              </p:par>
                              <p:par>
                                <p:cTn id="23" presetID="27" presetClass="entr" presetSubtype="0" fill="hold" grpId="0" nodeType="withEffect">
                                  <p:stCondLst>
                                    <p:cond delay="0"/>
                                  </p:stCondLst>
                                  <p:iterate type="lt">
                                    <p:tmPct val="50000"/>
                                  </p:iterate>
                                  <p:childTnLst>
                                    <p:set>
                                      <p:cBhvr>
                                        <p:cTn id="24" dur="1" fill="hold">
                                          <p:stCondLst>
                                            <p:cond delay="0"/>
                                          </p:stCondLst>
                                        </p:cTn>
                                        <p:tgtEl>
                                          <p:spTgt spid="7"/>
                                        </p:tgtEl>
                                        <p:attrNameLst>
                                          <p:attrName>style.visibility</p:attrName>
                                        </p:attrNameLst>
                                      </p:cBhvr>
                                      <p:to>
                                        <p:strVal val="visible"/>
                                      </p:to>
                                    </p:set>
                                    <p:anim calcmode="discrete" valueType="clr">
                                      <p:cBhvr override="childStyle">
                                        <p:cTn id="25"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6" dur="40"/>
                                        <p:tgtEl>
                                          <p:spTgt spid="7"/>
                                        </p:tgtEl>
                                        <p:attrNameLst>
                                          <p:attrName>fillcolor</p:attrName>
                                        </p:attrNameLst>
                                      </p:cBhvr>
                                      <p:tavLst>
                                        <p:tav tm="0">
                                          <p:val>
                                            <p:clrVal>
                                              <a:schemeClr val="accent2"/>
                                            </p:clrVal>
                                          </p:val>
                                        </p:tav>
                                        <p:tav tm="50000">
                                          <p:val>
                                            <p:clrVal>
                                              <a:schemeClr val="hlink"/>
                                            </p:clrVal>
                                          </p:val>
                                        </p:tav>
                                      </p:tavLst>
                                    </p:anim>
                                    <p:set>
                                      <p:cBhvr>
                                        <p:cTn id="27" dur="40"/>
                                        <p:tgtEl>
                                          <p:spTgt spid="7"/>
                                        </p:tgtEl>
                                        <p:attrNameLst>
                                          <p:attrName>fill.type</p:attrName>
                                        </p:attrNameLst>
                                      </p:cBhvr>
                                      <p:to>
                                        <p:strVal val="solid"/>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5" grpId="0"/>
      <p:bldP spid="7" grpId="0"/>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5D4758-D505-4562-B353-CC387F70A964}"/>
              </a:ext>
            </a:extLst>
          </p:cNvPr>
          <p:cNvSpPr txBox="1"/>
          <p:nvPr/>
        </p:nvSpPr>
        <p:spPr>
          <a:xfrm>
            <a:off x="4269824" y="2074051"/>
            <a:ext cx="6659583" cy="795346"/>
          </a:xfrm>
          <a:prstGeom prst="rect">
            <a:avLst/>
          </a:prstGeom>
          <a:solidFill>
            <a:srgbClr val="FFFFCC"/>
          </a:solidFill>
        </p:spPr>
        <p:txBody>
          <a:bodyPr wrap="square" rtlCol="0">
            <a:spAutoFit/>
          </a:bodyPr>
          <a:lstStyle/>
          <a:p>
            <a:pPr algn="ctr">
              <a:lnSpc>
                <a:spcPct val="150000"/>
              </a:lnSpc>
            </a:pP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Tiêu</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chí</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đánh</a:t>
            </a:r>
            <a:r>
              <a:rPr lang="en-US" sz="3500" b="1" dirty="0">
                <a:solidFill>
                  <a:srgbClr val="FF0000"/>
                </a:solidFill>
                <a:latin typeface="UTM Avo" panose="02040603050506020204" pitchFamily="18" charset="0"/>
                <a:ea typeface="Arial-Rounded" panose="020B0500000000000000" pitchFamily="34" charset="0"/>
                <a:cs typeface="Arial-Rounded" panose="020B0500000000000000" pitchFamily="34" charset="0"/>
              </a:rPr>
              <a:t> </a:t>
            </a:r>
            <a:r>
              <a:rPr lang="en-US" sz="3500" b="1" dirty="0" err="1">
                <a:solidFill>
                  <a:srgbClr val="FF0000"/>
                </a:solidFill>
                <a:latin typeface="UTM Avo" panose="02040603050506020204" pitchFamily="18" charset="0"/>
                <a:ea typeface="Arial-Rounded" panose="020B0500000000000000" pitchFamily="34" charset="0"/>
                <a:cs typeface="Arial-Rounded" panose="020B0500000000000000" pitchFamily="34" charset="0"/>
              </a:rPr>
              <a:t>giá</a:t>
            </a:r>
            <a:r>
              <a:rPr lang="en-US" sz="2800" b="1" dirty="0">
                <a:solidFill>
                  <a:srgbClr val="002060"/>
                </a:solidFill>
                <a:latin typeface="UTM Avo" panose="02040603050506020204" pitchFamily="18" charset="0"/>
                <a:ea typeface="Arial-Rounded" panose="020B0500000000000000" pitchFamily="34" charset="0"/>
                <a:cs typeface="Arial-Rounded" panose="020B0500000000000000" pitchFamily="34" charset="0"/>
              </a:rPr>
              <a:t> </a:t>
            </a:r>
          </a:p>
        </p:txBody>
      </p:sp>
      <p:pic>
        <p:nvPicPr>
          <p:cNvPr id="10" name="PA_图片 6">
            <a:extLst>
              <a:ext uri="{FF2B5EF4-FFF2-40B4-BE49-F238E27FC236}">
                <a16:creationId xmlns:a16="http://schemas.microsoft.com/office/drawing/2014/main" id="{6F373F19-DCA0-4AAE-AFE7-71D3147A1354}"/>
              </a:ext>
            </a:extLst>
          </p:cNvPr>
          <p:cNvPicPr>
            <a:picLocks noChangeAspect="1"/>
          </p:cNvPicPr>
          <p:nvPr>
            <p:custDataLst>
              <p:tags r:id="rId1"/>
            </p:custDataLst>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0" y="229377"/>
            <a:ext cx="5718412" cy="3309151"/>
          </a:xfrm>
          <a:prstGeom prst="rect">
            <a:avLst/>
          </a:prstGeom>
        </p:spPr>
      </p:pic>
      <p:sp>
        <p:nvSpPr>
          <p:cNvPr id="12" name="TextBox 11">
            <a:extLst>
              <a:ext uri="{FF2B5EF4-FFF2-40B4-BE49-F238E27FC236}">
                <a16:creationId xmlns:a16="http://schemas.microsoft.com/office/drawing/2014/main" id="{E4C662CF-D089-46D7-8198-35814924D932}"/>
              </a:ext>
            </a:extLst>
          </p:cNvPr>
          <p:cNvSpPr txBox="1"/>
          <p:nvPr/>
        </p:nvSpPr>
        <p:spPr>
          <a:xfrm>
            <a:off x="1018063" y="1138435"/>
            <a:ext cx="3526397" cy="1477328"/>
          </a:xfrm>
          <a:prstGeom prst="rect">
            <a:avLst/>
          </a:prstGeom>
          <a:noFill/>
        </p:spPr>
        <p:txBody>
          <a:bodyPr wrap="square" rtlCol="0">
            <a:spAutoFit/>
          </a:bodyPr>
          <a:lstStyle/>
          <a:p>
            <a:pPr lvl="0" algn="ctr">
              <a:defRPr/>
            </a:pP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Luyện</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5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nhóm</a:t>
            </a:r>
            <a:endParaRPr lang="en-US" sz="45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11266" name="Picture 2" descr="Học Tập, Giáo Dục, Trẻ Em, Học Bài, Tải hình PNG 103 - Free.Vector6.com">
            <a:extLst>
              <a:ext uri="{FF2B5EF4-FFF2-40B4-BE49-F238E27FC236}">
                <a16:creationId xmlns:a16="http://schemas.microsoft.com/office/drawing/2014/main" id="{C77CF7CE-0EB3-4DED-A820-04A9775838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04" y="3572795"/>
            <a:ext cx="2822801" cy="2760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E5A58B-94FF-41EF-B1FB-0A4D9596F847}"/>
              </a:ext>
            </a:extLst>
          </p:cNvPr>
          <p:cNvSpPr txBox="1"/>
          <p:nvPr/>
        </p:nvSpPr>
        <p:spPr>
          <a:xfrm>
            <a:off x="980271" y="1369269"/>
            <a:ext cx="3526397" cy="830997"/>
          </a:xfrm>
          <a:prstGeom prst="rect">
            <a:avLst/>
          </a:prstGeom>
          <a:noFill/>
        </p:spPr>
        <p:txBody>
          <a:bodyPr wrap="square" rtlCol="0">
            <a:spAutoFit/>
          </a:bodyPr>
          <a:lstStyle/>
          <a:p>
            <a:pPr lvl="0" algn="ctr">
              <a:defRPr/>
            </a:pP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Thi</a:t>
            </a:r>
            <a:r>
              <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err="1">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endParaRPr lang="en-US" sz="4800" b="1" dirty="0">
              <a:solidFill>
                <a:srgbClr val="2209DD"/>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
        <p:nvSpPr>
          <p:cNvPr id="7" name="TextBox 6"/>
          <p:cNvSpPr txBox="1"/>
          <p:nvPr/>
        </p:nvSpPr>
        <p:spPr>
          <a:xfrm>
            <a:off x="3740189" y="4005863"/>
            <a:ext cx="6746979" cy="1481175"/>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lí</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defTabSz="1219140">
              <a:lnSpc>
                <a:spcPct val="150000"/>
              </a:lnSpc>
            </a:pP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p:cNvSpPr txBox="1"/>
          <p:nvPr/>
        </p:nvSpPr>
        <p:spPr>
          <a:xfrm>
            <a:off x="3740190" y="3043885"/>
            <a:ext cx="7078831" cy="742511"/>
          </a:xfrm>
          <a:prstGeom prst="rect">
            <a:avLst/>
          </a:prstGeom>
          <a:noFill/>
        </p:spPr>
        <p:txBody>
          <a:bodyPr wrap="square" rtlCol="0">
            <a:spAutoFit/>
          </a:bodyPr>
          <a:lstStyle/>
          <a:p>
            <a:pPr defTabSz="1219140">
              <a:lnSpc>
                <a:spcPct val="150000"/>
              </a:lnSpc>
            </a:pP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ngữ</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endParaRPr lang="zh-CN" alt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8"/>
          <p:cNvSpPr/>
          <p:nvPr/>
        </p:nvSpPr>
        <p:spPr>
          <a:xfrm>
            <a:off x="3760264" y="4980001"/>
            <a:ext cx="7678705" cy="584775"/>
          </a:xfrm>
          <a:prstGeom prst="rect">
            <a:avLst/>
          </a:prstGeom>
        </p:spPr>
        <p:txBody>
          <a:bodyPr wrap="none">
            <a:spAutoFit/>
          </a:bodyPr>
          <a:lstStyle/>
          <a:p>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3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7585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4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40"/>
                                        <p:tgtEl>
                                          <p:spTgt spid="7"/>
                                        </p:tgtEl>
                                        <p:attrNameLst>
                                          <p:attrName>fillcolor</p:attrName>
                                        </p:attrNameLst>
                                      </p:cBhvr>
                                      <p:tavLst>
                                        <p:tav tm="0">
                                          <p:val>
                                            <p:clrVal>
                                              <a:schemeClr val="accent2"/>
                                            </p:clrVal>
                                          </p:val>
                                        </p:tav>
                                        <p:tav tm="50000">
                                          <p:val>
                                            <p:clrVal>
                                              <a:schemeClr val="hlink"/>
                                            </p:clrVal>
                                          </p:val>
                                        </p:tav>
                                      </p:tavLst>
                                    </p:anim>
                                    <p:set>
                                      <p:cBhvr>
                                        <p:cTn id="9" dur="40"/>
                                        <p:tgtEl>
                                          <p:spTgt spid="7"/>
                                        </p:tgtEl>
                                        <p:attrNameLst>
                                          <p:attrName>fill.type</p:attrName>
                                        </p:attrNameLst>
                                      </p:cBhvr>
                                      <p:to>
                                        <p:strVal val="solid"/>
                                      </p:to>
                                    </p:set>
                                  </p:childTnLst>
                                </p:cTn>
                              </p:par>
                            </p:childTnLst>
                          </p:cTn>
                        </p:par>
                        <p:par>
                          <p:cTn id="10" fill="hold">
                            <p:stCondLst>
                              <p:cond delay="56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8"/>
                                        </p:tgtEl>
                                        <p:attrNameLst>
                                          <p:attrName>style.visibility</p:attrName>
                                        </p:attrNameLst>
                                      </p:cBhvr>
                                      <p:to>
                                        <p:strVal val="visible"/>
                                      </p:to>
                                    </p:set>
                                    <p:anim calcmode="discrete" valueType="clr">
                                      <p:cBhvr override="childStyle">
                                        <p:cTn id="13" dur="4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4" dur="40"/>
                                        <p:tgtEl>
                                          <p:spTgt spid="8"/>
                                        </p:tgtEl>
                                        <p:attrNameLst>
                                          <p:attrName>fillcolor</p:attrName>
                                        </p:attrNameLst>
                                      </p:cBhvr>
                                      <p:tavLst>
                                        <p:tav tm="0">
                                          <p:val>
                                            <p:clrVal>
                                              <a:schemeClr val="accent2"/>
                                            </p:clrVal>
                                          </p:val>
                                        </p:tav>
                                        <p:tav tm="50000">
                                          <p:val>
                                            <p:clrVal>
                                              <a:schemeClr val="hlink"/>
                                            </p:clrVal>
                                          </p:val>
                                        </p:tav>
                                      </p:tavLst>
                                    </p:anim>
                                    <p:set>
                                      <p:cBhvr>
                                        <p:cTn id="15" dur="40"/>
                                        <p:tgtEl>
                                          <p:spTgt spid="8"/>
                                        </p:tgtEl>
                                        <p:attrNameLst>
                                          <p:attrName>fill.type</p:attrName>
                                        </p:attrNameLst>
                                      </p:cBhvr>
                                      <p:to>
                                        <p:strVal val="solid"/>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5"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723772" y="189425"/>
            <a:ext cx="1059186" cy="586635"/>
          </a:xfrm>
          <a:prstGeom prst="rect">
            <a:avLst/>
          </a:prstGeom>
          <a:noFill/>
        </p:spPr>
        <p:txBody>
          <a:bodyPr wrap="square" rtlCol="0">
            <a:spAutoFit/>
          </a:bodyPr>
          <a:lstStyle/>
          <a:p>
            <a:pPr defTabSz="1219170">
              <a:lnSpc>
                <a:spcPct val="150000"/>
              </a:lnSpc>
              <a:buClr>
                <a:srgbClr val="000000"/>
              </a:buClr>
            </a:pPr>
            <a:r>
              <a:rPr lang="vi-VN" sz="2400" b="1" kern="0" dirty="0">
                <a:solidFill>
                  <a:srgbClr val="17479D"/>
                </a:solidFill>
                <a:latin typeface="Times New Roman" panose="02020603050405020304" pitchFamily="18" charset="0"/>
                <a:cs typeface="Times New Roman" panose="02020603050405020304" pitchFamily="18" charset="0"/>
                <a:sym typeface="Arial"/>
              </a:rPr>
              <a:t>ĐỌC </a:t>
            </a:r>
            <a:endParaRPr lang="en-US" sz="2400" b="1" kern="0" dirty="0">
              <a:solidFill>
                <a:srgbClr val="17479D"/>
              </a:solidFill>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4">
            <a:clrChange>
              <a:clrFrom>
                <a:srgbClr val="FFFCFF"/>
              </a:clrFrom>
              <a:clrTo>
                <a:srgbClr val="FFFC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1772" t="2351" r="1"/>
          <a:stretch/>
        </p:blipFill>
        <p:spPr>
          <a:xfrm>
            <a:off x="947360" y="132629"/>
            <a:ext cx="776411" cy="700229"/>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3876850" y="156018"/>
            <a:ext cx="3671356" cy="783163"/>
          </a:xfrm>
          <a:prstGeom prst="rect">
            <a:avLst/>
          </a:prstGeom>
          <a:noFill/>
        </p:spPr>
        <p:txBody>
          <a:bodyPr wrap="square" rtlCol="0">
            <a:spAutoFit/>
          </a:bodyPr>
          <a:lstStyle/>
          <a:p>
            <a:pPr algn="ctr" defTabSz="1219170">
              <a:lnSpc>
                <a:spcPct val="150000"/>
              </a:lnSpc>
              <a:buClr>
                <a:srgbClr val="000000"/>
              </a:buClr>
            </a:pPr>
            <a:r>
              <a:rPr lang="en-US" sz="3400" b="1" kern="0" dirty="0">
                <a:solidFill>
                  <a:srgbClr val="FF0000"/>
                </a:solidFill>
                <a:latin typeface="Times New Roman" panose="02020603050405020304" pitchFamily="18" charset="0"/>
                <a:cs typeface="Times New Roman" panose="02020603050405020304" pitchFamily="18" charset="0"/>
                <a:sym typeface="Arial"/>
              </a:rPr>
              <a:t>HỌA MI HÓT</a:t>
            </a:r>
          </a:p>
        </p:txBody>
      </p:sp>
      <p:sp>
        <p:nvSpPr>
          <p:cNvPr id="12" name="TextBox 11">
            <a:extLst>
              <a:ext uri="{FF2B5EF4-FFF2-40B4-BE49-F238E27FC236}">
                <a16:creationId xmlns:a16="http://schemas.microsoft.com/office/drawing/2014/main" id="{7BF6BCDF-9F5D-43EF-8D2F-74DA0EBB0C5C}"/>
              </a:ext>
            </a:extLst>
          </p:cNvPr>
          <p:cNvSpPr txBox="1"/>
          <p:nvPr/>
        </p:nvSpPr>
        <p:spPr>
          <a:xfrm>
            <a:off x="338433" y="696919"/>
            <a:ext cx="11515134" cy="6864656"/>
          </a:xfrm>
          <a:prstGeom prst="roundRect">
            <a:avLst>
              <a:gd name="adj" fmla="val 7439"/>
            </a:avLst>
          </a:prstGeom>
          <a:noFill/>
        </p:spPr>
        <p:txBody>
          <a:bodyPr wrap="square" rtlCol="0">
            <a:spAutoFit/>
          </a:bodyPr>
          <a:lstStyle/>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Mùa xuân! Mỗi khi hoạ mi cất lên những tiếng h</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ó</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 vang lừng, mọi vật như có sự thay đổi kì diệu.</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Trời bỗng sáng </a:t>
            </a:r>
            <a:r>
              <a:rPr lang="en-US" sz="2667" b="1" kern="0" dirty="0" err="1"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thêm</a:t>
            </a:r>
            <a:r>
              <a:rPr lang="en-US"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smtClean="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ra</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Những luồng sáng chiếu qua các chùm lộc mới nhú, rực rỡ hơn. Những gợn sóng trên hồ hoà nhịp với tiếng hoạ mi hót, lấp lánh thêm. Da trời bỗng xanh hơn, những làn mây trắng trắng hơn, xốp hơn, trôi nhẹ nhàng hơn. Các loài hoa nghe tiếng hót trong suốt của hoạ mi chợt bừng giấc, xoè những cánh hoa đẹp, bày đủ các màu sắc xanh tươi. Tiếng hót dìu dặt của hoạ mi giục các loài chim dạo lên những khúc nhạc tưng bừng, ngợi ca núi sông </a:t>
            </a:r>
            <a:r>
              <a:rPr lang="en-US" sz="2667" b="1" kern="0" dirty="0" err="1">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đang</a:t>
            </a:r>
            <a:r>
              <a:rPr lang="en-US"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0105A7"/>
                </a:solidFill>
                <a:latin typeface="Times New Roman" panose="02020603050405020304" pitchFamily="18" charset="0"/>
                <a:ea typeface="Arial-Rounded" panose="020B0500000000000000" pitchFamily="34" charset="0"/>
                <a:cs typeface="Times New Roman" panose="02020603050405020304" pitchFamily="18" charset="0"/>
                <a:sym typeface="Arial"/>
              </a:rPr>
              <a:t>đổi mới.</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rgbClr val="8B5607"/>
                </a:solidFill>
                <a:latin typeface="Times New Roman" panose="02020603050405020304" pitchFamily="18" charset="0"/>
                <a:ea typeface="Arial-Rounded" panose="020B0500000000000000" pitchFamily="34" charset="0"/>
                <a:cs typeface="Times New Roman" panose="02020603050405020304" pitchFamily="18" charset="0"/>
                <a:sym typeface="Arial"/>
              </a:rPr>
              <a:t>Chim, mây, nước và hoa đều cho rằng tiếng hót kì diệu của hoạ mi đã làm cho tất cả bừng tỉnh giấc… Hoạ mi thấy lòng vui sướng, cố hót hay hơn.</a:t>
            </a:r>
          </a:p>
          <a:p>
            <a:pPr defTabSz="1219170">
              <a:lnSpc>
                <a:spcPct val="120000"/>
              </a:lnSpc>
              <a:buClr>
                <a:srgbClr val="000000"/>
              </a:buClr>
            </a:pP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2400"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(Theo Võ Quảng)</a:t>
            </a:r>
          </a:p>
          <a:p>
            <a:pPr defTabSz="1219170">
              <a:lnSpc>
                <a:spcPct val="120000"/>
              </a:lnSpc>
              <a:buClr>
                <a:srgbClr val="000000"/>
              </a:buClr>
            </a:pPr>
            <a:r>
              <a:rPr lang="en-VN" sz="2667" b="1" kern="0" dirty="0">
                <a:solidFill>
                  <a:schemeClr val="accent3">
                    <a:lumMod val="50000"/>
                  </a:schemeClr>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13" name="Picture 12">
            <a:extLst>
              <a:ext uri="{FF2B5EF4-FFF2-40B4-BE49-F238E27FC236}">
                <a16:creationId xmlns:a16="http://schemas.microsoft.com/office/drawing/2014/main" id="{E690EC3B-891B-417A-A712-D5F0015B3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599" y="984174"/>
            <a:ext cx="425209" cy="401812"/>
          </a:xfrm>
          <a:prstGeom prst="rect">
            <a:avLst/>
          </a:prstGeom>
        </p:spPr>
      </p:pic>
      <p:pic>
        <p:nvPicPr>
          <p:cNvPr id="14" name="Picture 13">
            <a:extLst>
              <a:ext uri="{FF2B5EF4-FFF2-40B4-BE49-F238E27FC236}">
                <a16:creationId xmlns:a16="http://schemas.microsoft.com/office/drawing/2014/main" id="{0CCAB96B-6FE5-4EDE-ABE3-7E5F314AEE00}"/>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51599" y="1939648"/>
            <a:ext cx="421401" cy="421401"/>
          </a:xfrm>
          <a:prstGeom prst="rect">
            <a:avLst/>
          </a:prstGeom>
        </p:spPr>
      </p:pic>
      <p:pic>
        <p:nvPicPr>
          <p:cNvPr id="15" name="Picture 14">
            <a:extLst>
              <a:ext uri="{FF2B5EF4-FFF2-40B4-BE49-F238E27FC236}">
                <a16:creationId xmlns:a16="http://schemas.microsoft.com/office/drawing/2014/main" id="{4A4E56CF-13A6-4CFC-BDFF-C89478191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2087" y="5341491"/>
            <a:ext cx="413065" cy="413065"/>
          </a:xfrm>
          <a:prstGeom prst="rect">
            <a:avLst/>
          </a:prstGeom>
        </p:spPr>
      </p:pic>
    </p:spTree>
    <p:custDataLst>
      <p:tags r:id="rId1"/>
    </p:custDataLst>
    <p:extLst>
      <p:ext uri="{BB962C8B-B14F-4D97-AF65-F5344CB8AC3E}">
        <p14:creationId xmlns:p14="http://schemas.microsoft.com/office/powerpoint/2010/main" val="129890494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86" descr="书本蓝阴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257" y="388653"/>
            <a:ext cx="10564531" cy="557526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360安全浏览器下载\六一\Nipic_2531170_b95b5e79d8a6cffe\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090" y="4058103"/>
            <a:ext cx="1914751" cy="2651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437100-CA1D-413A-B1B2-E22DC2619EF2}"/>
              </a:ext>
            </a:extLst>
          </p:cNvPr>
          <p:cNvSpPr txBox="1"/>
          <p:nvPr/>
        </p:nvSpPr>
        <p:spPr>
          <a:xfrm>
            <a:off x="2883309" y="1191931"/>
            <a:ext cx="7154771" cy="3217227"/>
          </a:xfrm>
          <a:prstGeom prst="rect">
            <a:avLst/>
          </a:prstGeom>
          <a:noFill/>
        </p:spPr>
        <p:txBody>
          <a:bodyPr wrap="square" rtlCol="0">
            <a:spAutoFit/>
          </a:bodyPr>
          <a:lstStyle/>
          <a:p>
            <a:pPr algn="ctr" defTabSz="914377">
              <a:lnSpc>
                <a:spcPct val="150000"/>
              </a:lnSpc>
              <a:defRPr/>
            </a:pP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tập</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7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sz="7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66395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70578" y="1838247"/>
            <a:ext cx="6238264" cy="2246769"/>
          </a:xfrm>
          <a:prstGeom prst="rect">
            <a:avLst/>
          </a:prstGeom>
          <a:noFill/>
        </p:spPr>
        <p:txBody>
          <a:bodyPr wrap="square" rtlCol="0">
            <a:spAutoFit/>
          </a:bodyPr>
          <a:lstStyle/>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trận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lũ</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lớn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cuốn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gỗ</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nên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bạn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nhỏ</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không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thể</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đến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err="1">
                <a:solidFill>
                  <a:schemeClr val="bg2">
                    <a:lumMod val="10000"/>
                  </a:schemeClr>
                </a:solidFill>
                <a:latin typeface="Times New Roman" panose="02020603050405020304" pitchFamily="18" charset="0"/>
                <a:cs typeface="Times New Roman" panose="02020603050405020304" pitchFamily="18" charset="0"/>
              </a:rPr>
              <a:t>trường</a:t>
            </a:r>
            <a:r>
              <a:rPr lang="en-US" sz="2800">
                <a:solidFill>
                  <a:schemeClr val="bg2">
                    <a:lumMod val="10000"/>
                  </a:schemeClr>
                </a:solidFill>
                <a:latin typeface="Times New Roman" panose="02020603050405020304" pitchFamily="18" charset="0"/>
                <a:cs typeface="Times New Roman" panose="02020603050405020304" pitchFamily="18" charset="0"/>
              </a:rPr>
              <a:t>.</a:t>
            </a:r>
            <a:endParaRPr lang="en-US" sz="2800" dirty="0">
              <a:solidFill>
                <a:schemeClr val="bg2">
                  <a:lumMod val="10000"/>
                </a:schemeClr>
              </a:solidFill>
              <a:latin typeface="Times New Roman" panose="02020603050405020304" pitchFamily="18" charset="0"/>
              <a:cs typeface="Times New Roman" panose="02020603050405020304" pitchFamily="18" charset="0"/>
            </a:endParaRPr>
          </a:p>
          <a:p>
            <a:pPr algn="ct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em</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hãy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giúp</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tốt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bụng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xây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một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cây</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cầu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trả</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lời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đúng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câu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hỏi</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p:txBody>
      </p:sp>
      <p:pic>
        <p:nvPicPr>
          <p:cNvPr id="30"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97920" y="5878486"/>
            <a:ext cx="1541130" cy="655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47283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AEC66-3A59-4AF4-A214-F3C14198B9CF}"/>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7652" y="979283"/>
            <a:ext cx="866623" cy="799385"/>
          </a:xfrm>
          <a:prstGeom prst="rect">
            <a:avLst/>
          </a:prstGeom>
        </p:spPr>
      </p:pic>
      <p:sp>
        <p:nvSpPr>
          <p:cNvPr id="7" name="TextBox 6">
            <a:extLst>
              <a:ext uri="{FF2B5EF4-FFF2-40B4-BE49-F238E27FC236}">
                <a16:creationId xmlns:a16="http://schemas.microsoft.com/office/drawing/2014/main" id="{C76384EE-D2F3-4594-9863-542E9D202EE1}"/>
              </a:ext>
            </a:extLst>
          </p:cNvPr>
          <p:cNvSpPr txBox="1"/>
          <p:nvPr/>
        </p:nvSpPr>
        <p:spPr>
          <a:xfrm>
            <a:off x="872155" y="854522"/>
            <a:ext cx="10447690" cy="823752"/>
          </a:xfrm>
          <a:prstGeom prst="rect">
            <a:avLst/>
          </a:prstGeom>
          <a:noFill/>
        </p:spPr>
        <p:txBody>
          <a:bodyPr wrap="square" rtlCol="0">
            <a:spAutoFit/>
          </a:bodyPr>
          <a:lstStyle/>
          <a:p>
            <a:pPr>
              <a:lnSpc>
                <a:spcPct val="150000"/>
              </a:lnSpc>
            </a:pPr>
            <a:r>
              <a:rPr lang="vi-VN" sz="3600" b="1" dirty="0">
                <a:solidFill>
                  <a:srgbClr val="FF0000"/>
                </a:solidFill>
                <a:latin typeface="Times New Roman" panose="02020603050405020304" pitchFamily="18" charset="0"/>
                <a:cs typeface="Times New Roman" panose="02020603050405020304" pitchFamily="18" charset="0"/>
              </a:rPr>
              <a:t>1. </a:t>
            </a:r>
            <a:r>
              <a:rPr lang="vi-VN" sz="3600" b="1" dirty="0">
                <a:solidFill>
                  <a:srgbClr val="020606"/>
                </a:solidFill>
                <a:latin typeface="Times New Roman" panose="02020603050405020304" pitchFamily="18" charset="0"/>
                <a:cs typeface="Times New Roman" panose="02020603050405020304" pitchFamily="18" charset="0"/>
              </a:rPr>
              <a:t>T</a:t>
            </a:r>
            <a:r>
              <a:rPr lang="en-US" sz="3600" b="1" dirty="0" err="1">
                <a:solidFill>
                  <a:srgbClr val="020606"/>
                </a:solidFill>
                <a:latin typeface="Times New Roman" panose="02020603050405020304" pitchFamily="18" charset="0"/>
                <a:cs typeface="Times New Roman" panose="02020603050405020304" pitchFamily="18" charset="0"/>
              </a:rPr>
              <a:t>ìm</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trong</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bài</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đọc</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từ</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dirty="0" err="1">
                <a:solidFill>
                  <a:srgbClr val="020606"/>
                </a:solidFill>
                <a:latin typeface="Times New Roman" panose="02020603050405020304" pitchFamily="18" charset="0"/>
                <a:cs typeface="Times New Roman" panose="02020603050405020304" pitchFamily="18" charset="0"/>
              </a:rPr>
              <a:t>ngữ</a:t>
            </a:r>
            <a:r>
              <a:rPr lang="en-US" sz="3600" b="1"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tả</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tiếng</a:t>
            </a:r>
            <a:r>
              <a:rPr lang="en-US" sz="3600" b="1" u="sng" dirty="0">
                <a:solidFill>
                  <a:srgbClr val="020606"/>
                </a:solidFill>
                <a:latin typeface="Times New Roman" panose="02020603050405020304" pitchFamily="18" charset="0"/>
                <a:cs typeface="Times New Roman" panose="02020603050405020304" pitchFamily="18" charset="0"/>
              </a:rPr>
              <a:t> </a:t>
            </a:r>
            <a:r>
              <a:rPr lang="en-US" sz="3600" b="1" u="sng" dirty="0" err="1">
                <a:solidFill>
                  <a:srgbClr val="020606"/>
                </a:solidFill>
                <a:latin typeface="Times New Roman" panose="02020603050405020304" pitchFamily="18" charset="0"/>
                <a:cs typeface="Times New Roman" panose="02020603050405020304" pitchFamily="18" charset="0"/>
              </a:rPr>
              <a:t>hót</a:t>
            </a:r>
            <a:r>
              <a:rPr lang="en-US" sz="3600" b="1" u="sng" dirty="0">
                <a:solidFill>
                  <a:srgbClr val="020606"/>
                </a:solidFill>
                <a:latin typeface="Times New Roman" panose="02020603050405020304" pitchFamily="18" charset="0"/>
                <a:cs typeface="Times New Roman" panose="02020603050405020304" pitchFamily="18" charset="0"/>
              </a:rPr>
              <a:t> </a:t>
            </a:r>
            <a:r>
              <a:rPr lang="vi-VN" sz="3600" b="1" dirty="0">
                <a:solidFill>
                  <a:srgbClr val="020606"/>
                </a:solidFill>
                <a:latin typeface="Times New Roman" panose="02020603050405020304" pitchFamily="18" charset="0"/>
                <a:cs typeface="Times New Roman" panose="02020603050405020304" pitchFamily="18" charset="0"/>
              </a:rPr>
              <a:t>của </a:t>
            </a:r>
            <a:r>
              <a:rPr lang="en-US" sz="3600" b="1" dirty="0" err="1">
                <a:solidFill>
                  <a:srgbClr val="020606"/>
                </a:solidFill>
                <a:latin typeface="Times New Roman" panose="02020603050405020304" pitchFamily="18" charset="0"/>
                <a:cs typeface="Times New Roman" panose="02020603050405020304" pitchFamily="18" charset="0"/>
              </a:rPr>
              <a:t>họa</a:t>
            </a:r>
            <a:r>
              <a:rPr lang="en-US" sz="3600" b="1" dirty="0">
                <a:solidFill>
                  <a:srgbClr val="020606"/>
                </a:solidFill>
                <a:latin typeface="Times New Roman" panose="02020603050405020304" pitchFamily="18" charset="0"/>
                <a:cs typeface="Times New Roman" panose="02020603050405020304" pitchFamily="18" charset="0"/>
              </a:rPr>
              <a:t> mi</a:t>
            </a:r>
            <a:r>
              <a:rPr lang="vi-VN" sz="3600" b="1" dirty="0">
                <a:solidFill>
                  <a:srgbClr val="020606"/>
                </a:solidFill>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F325B661-B6C2-4E1B-B105-80CAF45B7A04}"/>
              </a:ext>
            </a:extLst>
          </p:cNvPr>
          <p:cNvSpPr txBox="1"/>
          <p:nvPr/>
        </p:nvSpPr>
        <p:spPr>
          <a:xfrm>
            <a:off x="872155" y="1612351"/>
            <a:ext cx="9247498" cy="823752"/>
          </a:xfrm>
          <a:prstGeom prst="rect">
            <a:avLst/>
          </a:prstGeom>
          <a:noFill/>
        </p:spPr>
        <p:txBody>
          <a:bodyPr wrap="square" rtlCol="0">
            <a:spAutoFit/>
          </a:bodyPr>
          <a:lstStyle/>
          <a:p>
            <a:pPr>
              <a:lnSpc>
                <a:spcPct val="150000"/>
              </a:lnSpc>
            </a:pP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Vang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lừng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trong</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suốt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dìu</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dặt</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kì</a:t>
            </a:r>
            <a:r>
              <a:rPr lang="en-US" sz="3600" b="1" dirty="0">
                <a:solidFill>
                  <a:srgbClr val="0105A7"/>
                </a:solidFill>
                <a:latin typeface="Times New Roman" panose="02020603050405020304" pitchFamily="18" charset="0"/>
                <a:cs typeface="Times New Roman" panose="02020603050405020304" pitchFamily="18" charset="0"/>
              </a:rPr>
              <a:t> </a:t>
            </a:r>
            <a:r>
              <a:rPr lang="en-US" sz="3600" b="1" dirty="0" err="1">
                <a:solidFill>
                  <a:srgbClr val="0105A7"/>
                </a:solidFill>
                <a:latin typeface="Times New Roman" panose="02020603050405020304" pitchFamily="18" charset="0"/>
                <a:cs typeface="Times New Roman" panose="02020603050405020304" pitchFamily="18" charset="0"/>
              </a:rPr>
              <a:t>diệu</a:t>
            </a:r>
            <a:endParaRPr lang="vi-VN" sz="3600" b="1" dirty="0">
              <a:solidFill>
                <a:srgbClr val="0105A7"/>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9A4AEF5-061E-4F02-8781-87B63119BF80}"/>
              </a:ext>
            </a:extLst>
          </p:cNvPr>
          <p:cNvSpPr txBox="1"/>
          <p:nvPr/>
        </p:nvSpPr>
        <p:spPr>
          <a:xfrm>
            <a:off x="884275" y="2593492"/>
            <a:ext cx="8805492" cy="823752"/>
          </a:xfrm>
          <a:prstGeom prst="rect">
            <a:avLst/>
          </a:prstGeom>
          <a:noFill/>
        </p:spPr>
        <p:txBody>
          <a:bodyPr wrap="square" rtlCol="0">
            <a:spAutoFit/>
          </a:bodyPr>
          <a:lstStyle/>
          <a:p>
            <a:pP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2</a:t>
            </a:r>
            <a:r>
              <a:rPr lang="vi-VN" sz="3600" b="1" dirty="0">
                <a:solidFill>
                  <a:srgbClr val="FF0000"/>
                </a:solidFill>
                <a:latin typeface="Times New Roman" panose="02020603050405020304" pitchFamily="18" charset="0"/>
                <a:cs typeface="Times New Roman" panose="02020603050405020304" pitchFamily="18" charset="0"/>
              </a:rPr>
              <a:t>.</a:t>
            </a:r>
            <a:r>
              <a:rPr lang="vi-VN"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Đặt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một</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câu</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với</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từ</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ngữ</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vừa</a:t>
            </a:r>
            <a:r>
              <a:rPr lang="en-US" sz="3600" b="1" dirty="0">
                <a:solidFill>
                  <a:schemeClr val="accent4">
                    <a:lumMod val="10000"/>
                  </a:schemeClr>
                </a:solidFill>
                <a:latin typeface="Times New Roman" panose="02020603050405020304" pitchFamily="18" charset="0"/>
                <a:cs typeface="Times New Roman" panose="02020603050405020304" pitchFamily="18" charset="0"/>
              </a:rPr>
              <a:t> </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tìm</a:t>
            </a:r>
            <a:r>
              <a:rPr lang="en-US" sz="3600" b="1" dirty="0">
                <a:solidFill>
                  <a:schemeClr val="accent4">
                    <a:lumMod val="10000"/>
                  </a:schemeClr>
                </a:solidFill>
                <a:latin typeface="Times New Roman" panose="02020603050405020304" pitchFamily="18" charset="0"/>
                <a:cs typeface="Times New Roman" panose="02020603050405020304" pitchFamily="18" charset="0"/>
              </a:rPr>
              <a:t> đ</a:t>
            </a:r>
            <a:r>
              <a:rPr lang="vi-VN" sz="3600" b="1" dirty="0">
                <a:solidFill>
                  <a:schemeClr val="accent4">
                    <a:lumMod val="10000"/>
                  </a:schemeClr>
                </a:solidFill>
                <a:latin typeface="Times New Roman" panose="02020603050405020304" pitchFamily="18" charset="0"/>
                <a:cs typeface="Times New Roman" panose="02020603050405020304" pitchFamily="18" charset="0"/>
              </a:rPr>
              <a:t>ư</a:t>
            </a:r>
            <a:r>
              <a:rPr lang="en-US" sz="3600" b="1" dirty="0" err="1">
                <a:solidFill>
                  <a:schemeClr val="accent4">
                    <a:lumMod val="10000"/>
                  </a:schemeClr>
                </a:solidFill>
                <a:latin typeface="Times New Roman" panose="02020603050405020304" pitchFamily="18" charset="0"/>
                <a:cs typeface="Times New Roman" panose="02020603050405020304" pitchFamily="18" charset="0"/>
              </a:rPr>
              <a:t>ợc</a:t>
            </a:r>
            <a:r>
              <a:rPr lang="en-US" sz="3600" b="1" dirty="0">
                <a:solidFill>
                  <a:schemeClr val="accent4">
                    <a:lumMod val="10000"/>
                  </a:schemeClr>
                </a:solidFill>
                <a:latin typeface="Times New Roman" panose="02020603050405020304" pitchFamily="18" charset="0"/>
                <a:cs typeface="Times New Roman" panose="02020603050405020304" pitchFamily="18" charset="0"/>
              </a:rPr>
              <a:t>.</a:t>
            </a:r>
            <a:endParaRPr lang="vi-VN" sz="3600" b="1"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5C5A44C5-E780-465D-8EF8-50FC0956328C}"/>
              </a:ext>
            </a:extLst>
          </p:cNvPr>
          <p:cNvSpPr txBox="1">
            <a:spLocks/>
          </p:cNvSpPr>
          <p:nvPr/>
        </p:nvSpPr>
        <p:spPr>
          <a:xfrm>
            <a:off x="1290093" y="3797986"/>
            <a:ext cx="9628919" cy="661208"/>
          </a:xfrm>
          <a:prstGeom prst="rect">
            <a:avLst/>
          </a:prstGeom>
        </p:spPr>
        <p:txBody>
          <a:bodyPr vert="horz" lIns="76809" tIns="38405" rIns="76809" bIns="38405"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solidFill>
                  <a:srgbClr val="7030A0"/>
                </a:solidFill>
                <a:latin typeface="Times New Roman" panose="02020603050405020304" pitchFamily="18" charset="0"/>
                <a:cs typeface="Times New Roman" panose="02020603050405020304" pitchFamily="18" charset="0"/>
              </a:rPr>
              <a:t>Tiếng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của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họa</a:t>
            </a:r>
            <a:r>
              <a:rPr lang="en-US" sz="3600" b="1" dirty="0">
                <a:solidFill>
                  <a:srgbClr val="7030A0"/>
                </a:solidFill>
                <a:latin typeface="Times New Roman" panose="02020603050405020304" pitchFamily="18" charset="0"/>
                <a:cs typeface="Times New Roman" panose="02020603050405020304" pitchFamily="18" charset="0"/>
              </a:rPr>
              <a:t> mi </a:t>
            </a:r>
            <a:r>
              <a:rPr lang="en-US" sz="3600" b="1" dirty="0" err="1">
                <a:solidFill>
                  <a:srgbClr val="7030A0"/>
                </a:solidFill>
                <a:latin typeface="Times New Roman" panose="02020603050405020304" pitchFamily="18" charset="0"/>
                <a:cs typeface="Times New Roman" panose="02020603050405020304" pitchFamily="18" charset="0"/>
              </a:rPr>
              <a:t>vang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lừng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khắp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núi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rừng</a:t>
            </a:r>
            <a:r>
              <a:rPr lang="en-US" sz="3600" b="1" dirty="0">
                <a:solidFill>
                  <a:srgbClr val="7030A0"/>
                </a:solidFill>
                <a:latin typeface="Times New Roman" panose="02020603050405020304" pitchFamily="18" charset="0"/>
                <a:cs typeface="Times New Roman" panose="02020603050405020304" pitchFamily="18" charset="0"/>
              </a:rPr>
              <a:t>.</a:t>
            </a:r>
            <a:endParaRPr lang="vi-VN" sz="36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74921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65" y="0"/>
            <a:ext cx="11806517" cy="6858000"/>
          </a:xfrm>
          <a:prstGeom prst="rect">
            <a:avLst/>
          </a:prstGeom>
        </p:spPr>
      </p:pic>
      <p:sp>
        <p:nvSpPr>
          <p:cNvPr id="3" name="íşḷîḓe">
            <a:extLst>
              <a:ext uri="{FF2B5EF4-FFF2-40B4-BE49-F238E27FC236}">
                <a16:creationId xmlns:a16="http://schemas.microsoft.com/office/drawing/2014/main" id="{4968EA2C-5436-43EF-B600-0C877688AF97}"/>
              </a:ext>
            </a:extLst>
          </p:cNvPr>
          <p:cNvSpPr/>
          <p:nvPr/>
        </p:nvSpPr>
        <p:spPr>
          <a:xfrm>
            <a:off x="5846993" y="274982"/>
            <a:ext cx="4442813" cy="883661"/>
          </a:xfrm>
          <a:prstGeom prst="rect">
            <a:avLst/>
          </a:prstGeom>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defRPr/>
            </a:pPr>
            <a:r>
              <a:rPr lang="en-US" altLang="zh-CN" sz="3200" b="1" kern="0" dirty="0">
                <a:ln w="6350">
                  <a:noFill/>
                </a:ln>
                <a:solidFill>
                  <a:schemeClr val="accent4">
                    <a:lumMod val="10000"/>
                  </a:schemeClr>
                </a:solidFill>
                <a:latin typeface="Times New Roman" panose="02020603050405020304" pitchFamily="18" charset="0"/>
                <a:cs typeface="Times New Roman" panose="02020603050405020304" pitchFamily="18" charset="0"/>
              </a:rPr>
              <a:t>YÊU CẦU CẦN ĐẠT</a:t>
            </a:r>
            <a:endParaRPr lang="zh-CN" altLang="en-US" sz="3200" b="1" kern="0" dirty="0">
              <a:ln w="6350">
                <a:noFill/>
              </a:ln>
              <a:solidFill>
                <a:schemeClr val="accent4">
                  <a:lumMod val="10000"/>
                </a:schemeClr>
              </a:solidFill>
              <a:latin typeface="Times New Roman" panose="02020603050405020304" pitchFamily="18" charset="0"/>
              <a:cs typeface="Times New Roman" panose="02020603050405020304" pitchFamily="18" charset="0"/>
            </a:endParaRPr>
          </a:p>
        </p:txBody>
      </p:sp>
      <p:cxnSp>
        <p:nvCxnSpPr>
          <p:cNvPr id="4" name="直接连接符 59">
            <a:extLst>
              <a:ext uri="{FF2B5EF4-FFF2-40B4-BE49-F238E27FC236}">
                <a16:creationId xmlns:a16="http://schemas.microsoft.com/office/drawing/2014/main" id="{44F71D0C-7F93-4F4C-9E3D-768F31B9922C}"/>
              </a:ext>
            </a:extLst>
          </p:cNvPr>
          <p:cNvCxnSpPr/>
          <p:nvPr/>
        </p:nvCxnSpPr>
        <p:spPr>
          <a:xfrm>
            <a:off x="4830686" y="2664067"/>
            <a:ext cx="5490657"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sḻîḓè">
            <a:extLst>
              <a:ext uri="{FF2B5EF4-FFF2-40B4-BE49-F238E27FC236}">
                <a16:creationId xmlns:a16="http://schemas.microsoft.com/office/drawing/2014/main" id="{B65D6A18-A848-4365-8261-A87CDAF5B169}"/>
              </a:ext>
            </a:extLst>
          </p:cNvPr>
          <p:cNvSpPr/>
          <p:nvPr/>
        </p:nvSpPr>
        <p:spPr bwMode="auto">
          <a:xfrm>
            <a:off x="4662347" y="1503796"/>
            <a:ext cx="947608" cy="573560"/>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01 </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6" name="isḻîḓè">
            <a:extLst>
              <a:ext uri="{FF2B5EF4-FFF2-40B4-BE49-F238E27FC236}">
                <a16:creationId xmlns:a16="http://schemas.microsoft.com/office/drawing/2014/main" id="{2D5C3EA8-0EA8-4A1D-AB27-36CB41F4EB17}"/>
              </a:ext>
            </a:extLst>
          </p:cNvPr>
          <p:cNvSpPr/>
          <p:nvPr/>
        </p:nvSpPr>
        <p:spPr bwMode="auto">
          <a:xfrm>
            <a:off x="5679415" y="1273200"/>
            <a:ext cx="5885055" cy="1172435"/>
          </a:xfrm>
          <a:prstGeom prst="roundRect">
            <a:avLst>
              <a:gd name="adj" fmla="val 46371"/>
            </a:avLst>
          </a:prstGeom>
          <a:solidFill>
            <a:srgbClr val="FFD268"/>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rõ</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ràng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bản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ngắt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nghỉ</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hơi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hợp</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lí</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isḻîḓè">
            <a:extLst>
              <a:ext uri="{FF2B5EF4-FFF2-40B4-BE49-F238E27FC236}">
                <a16:creationId xmlns:a16="http://schemas.microsoft.com/office/drawing/2014/main" id="{1380D21F-97BD-43C0-80EB-5174AA5D5A43}"/>
              </a:ext>
            </a:extLst>
          </p:cNvPr>
          <p:cNvSpPr/>
          <p:nvPr/>
        </p:nvSpPr>
        <p:spPr bwMode="auto">
          <a:xfrm>
            <a:off x="4570466" y="3215250"/>
            <a:ext cx="947608" cy="655229"/>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02</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8" name="isḻîḓè">
            <a:extLst>
              <a:ext uri="{FF2B5EF4-FFF2-40B4-BE49-F238E27FC236}">
                <a16:creationId xmlns:a16="http://schemas.microsoft.com/office/drawing/2014/main" id="{CC18E718-57BD-48E6-81A4-E988EC090412}"/>
              </a:ext>
            </a:extLst>
          </p:cNvPr>
          <p:cNvSpPr/>
          <p:nvPr/>
        </p:nvSpPr>
        <p:spPr bwMode="auto">
          <a:xfrm>
            <a:off x="5550236" y="2804028"/>
            <a:ext cx="6014234" cy="1394327"/>
          </a:xfrm>
          <a:prstGeom prst="roundRect">
            <a:avLst>
              <a:gd name="adj" fmla="val 46371"/>
            </a:avLst>
          </a:prstGeom>
          <a:solidFill>
            <a:srgbClr val="FFE4DB"/>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các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liên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quan</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isḻîḓè">
            <a:extLst>
              <a:ext uri="{FF2B5EF4-FFF2-40B4-BE49-F238E27FC236}">
                <a16:creationId xmlns:a16="http://schemas.microsoft.com/office/drawing/2014/main" id="{1380D21F-97BD-43C0-80EB-5174AA5D5A43}"/>
              </a:ext>
            </a:extLst>
          </p:cNvPr>
          <p:cNvSpPr/>
          <p:nvPr/>
        </p:nvSpPr>
        <p:spPr bwMode="auto">
          <a:xfrm>
            <a:off x="4617174" y="4870929"/>
            <a:ext cx="947608" cy="655229"/>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en-US" altLang="zh-CN"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rPr>
              <a:t>03</a:t>
            </a:r>
            <a:endParaRPr lang="zh-CN" altLang="en-US" sz="2400" b="1" dirty="0">
              <a:solidFill>
                <a:schemeClr val="accent4">
                  <a:lumMod val="10000"/>
                </a:schemeClr>
              </a:solidFill>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0" name="isḻîḓè">
            <a:extLst>
              <a:ext uri="{FF2B5EF4-FFF2-40B4-BE49-F238E27FC236}">
                <a16:creationId xmlns:a16="http://schemas.microsoft.com/office/drawing/2014/main" id="{CC18E718-57BD-48E6-81A4-E988EC090412}"/>
              </a:ext>
            </a:extLst>
          </p:cNvPr>
          <p:cNvSpPr/>
          <p:nvPr/>
        </p:nvSpPr>
        <p:spPr bwMode="auto">
          <a:xfrm>
            <a:off x="5564781" y="4611847"/>
            <a:ext cx="5905559" cy="1241927"/>
          </a:xfrm>
          <a:prstGeom prst="roundRect">
            <a:avLst>
              <a:gd name="adj" fmla="val 46371"/>
            </a:avLst>
          </a:prstGeom>
          <a:solidFill>
            <a:srgbClr val="92D05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eaLnBrk="0" hangingPunct="0"/>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hót</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dirty="0" err="1">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họa</a:t>
            </a:r>
            <a:r>
              <a:rPr lang="en-US" altLang="zh-CN"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rPr>
              <a:t> mi.</a:t>
            </a:r>
            <a:endParaRPr lang="zh-CN" altLang="en-US" sz="2400" b="1" dirty="0">
              <a:solidFill>
                <a:schemeClr val="accent4">
                  <a:lumMod val="1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55460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BFFFF"/>
        </a:solidFill>
        <a:effectLst/>
      </p:bgPr>
    </p:bg>
    <p:spTree>
      <p:nvGrpSpPr>
        <p:cNvPr id="1" name=""/>
        <p:cNvGrpSpPr/>
        <p:nvPr/>
      </p:nvGrpSpPr>
      <p:grpSpPr>
        <a:xfrm>
          <a:off x="0" y="0"/>
          <a:ext cx="0" cy="0"/>
          <a:chOff x="0" y="0"/>
          <a:chExt cx="0" cy="0"/>
        </a:xfrm>
      </p:grpSpPr>
      <p:pic>
        <p:nvPicPr>
          <p:cNvPr id="22530" name="图片 9"/>
          <p:cNvPicPr>
            <a:picLocks noChangeAspect="1"/>
          </p:cNvPicPr>
          <p:nvPr/>
        </p:nvPicPr>
        <p:blipFill>
          <a:blip r:embed="rId3"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13" name="图片 12"/>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3311684" y="3239622"/>
            <a:ext cx="5002213" cy="1549970"/>
          </a:xfrm>
          <a:prstGeom prst="rect">
            <a:avLst/>
          </a:prstGeom>
        </p:spPr>
      </p:pic>
      <p:pic>
        <p:nvPicPr>
          <p:cNvPr id="2" name="图片 1"/>
          <p:cNvPicPr>
            <a:picLocks noChangeAspect="1"/>
          </p:cNvPicPr>
          <p:nvPr/>
        </p:nvPicPr>
        <p:blipFill rotWithShape="1">
          <a:blip r:embed="rId5"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7173" name="图片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p:cNvPicPr>
            <a:picLocks noChangeAspect="1"/>
          </p:cNvPicPr>
          <p:nvPr/>
        </p:nvPicPr>
        <p:blipFill>
          <a:blip r:embed="rId7"/>
          <a:stretch>
            <a:fillRect/>
          </a:stretch>
        </p:blipFill>
        <p:spPr>
          <a:xfrm>
            <a:off x="7913372" y="955675"/>
            <a:ext cx="4785995" cy="6764020"/>
          </a:xfrm>
          <a:prstGeom prst="rect">
            <a:avLst/>
          </a:prstGeom>
        </p:spPr>
      </p:pic>
      <p:sp>
        <p:nvSpPr>
          <p:cNvPr id="9" name="矩形 8"/>
          <p:cNvSpPr/>
          <p:nvPr/>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mn-ea"/>
              <a:sym typeface="+mn-lt"/>
            </a:endParaRPr>
          </a:p>
        </p:txBody>
      </p:sp>
      <p:sp>
        <p:nvSpPr>
          <p:cNvPr id="12" name="TextBox 11"/>
          <p:cNvSpPr txBox="1"/>
          <p:nvPr/>
        </p:nvSpPr>
        <p:spPr>
          <a:xfrm>
            <a:off x="3042378" y="2437471"/>
            <a:ext cx="60092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Củng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cố</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dặn</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rPr>
              <a:t>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cs typeface="+mn-cs"/>
              </a:rPr>
              <a:t>dò</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cs typeface="+mn-cs"/>
            </a:endParaRPr>
          </a:p>
        </p:txBody>
      </p:sp>
    </p:spTree>
    <p:extLst>
      <p:ext uri="{BB962C8B-B14F-4D97-AF65-F5344CB8AC3E}">
        <p14:creationId xmlns:p14="http://schemas.microsoft.com/office/powerpoint/2010/main" val="4082938045"/>
      </p:ext>
    </p:ext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par>
                                <p:cTn id="8" presetID="16" presetClass="entr" presetSubtype="21"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barn(inVertical)">
                                      <p:cBhvr>
                                        <p:cTn id="10" dur="500"/>
                                        <p:tgtEl>
                                          <p:spTgt spid="7173"/>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5">
            <a:extLst>
              <a:ext uri="{FF2B5EF4-FFF2-40B4-BE49-F238E27FC236}">
                <a16:creationId xmlns:a16="http://schemas.microsoft.com/office/drawing/2014/main" id="{32E29622-6938-4F27-BA2F-8E57C68A0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38" y="-287766"/>
            <a:ext cx="10766099" cy="6704415"/>
          </a:xfrm>
          <a:prstGeom prst="rect">
            <a:avLst/>
          </a:prstGeom>
        </p:spPr>
      </p:pic>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21860">
            <a:off x="1639556" y="870992"/>
            <a:ext cx="2864392" cy="2423717"/>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2376742" y="2727900"/>
            <a:ext cx="7633146" cy="1569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Tạm</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biệt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hẹn</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gặp</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lại</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các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con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vào</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những</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tiết</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học</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HP001 4 hàng" panose="020B0603050302020204" pitchFamily="34" charset="0"/>
                <a:ea typeface="+mn-ea"/>
                <a:cs typeface="+mn-cs"/>
              </a:rPr>
              <a:t>sau</a:t>
            </a:r>
            <a:r>
              <a:rPr kumimoji="0" lang="en-US" sz="3200" b="1" i="0" u="none" strike="noStrike" kern="1200" cap="none" spc="0" normalizeH="0" baseline="0" noProof="0" dirty="0">
                <a:ln>
                  <a:noFill/>
                </a:ln>
                <a:solidFill>
                  <a:srgbClr val="FF0000"/>
                </a:solidFill>
                <a:effectLst/>
                <a:uLnTx/>
                <a:uFillTx/>
                <a:latin typeface="HP001 4 hàng" panose="020B0603050302020204" pitchFamily="34" charset="0"/>
                <a:ea typeface="+mn-ea"/>
                <a:cs typeface="+mn-cs"/>
              </a:rPr>
              <a:t>!</a:t>
            </a:r>
          </a:p>
        </p:txBody>
      </p:sp>
      <p:pic>
        <p:nvPicPr>
          <p:cNvPr id="12" name="图片 14340" descr="28"/>
          <p:cNvPicPr>
            <a:picLocks noChangeAspect="1"/>
          </p:cNvPicPr>
          <p:nvPr/>
        </p:nvPicPr>
        <p:blipFill>
          <a:blip r:embed="rId5"/>
          <a:stretch>
            <a:fillRect/>
          </a:stretch>
        </p:blipFill>
        <p:spPr>
          <a:xfrm>
            <a:off x="9335386" y="4722750"/>
            <a:ext cx="2716388" cy="2127592"/>
          </a:xfrm>
          <a:prstGeom prst="rect">
            <a:avLst/>
          </a:prstGeom>
          <a:noFill/>
          <a:ln w="9525">
            <a:noFill/>
          </a:ln>
        </p:spPr>
      </p:pic>
      <p:pic>
        <p:nvPicPr>
          <p:cNvPr id="13" name="图片 6"/>
          <p:cNvPicPr>
            <a:picLocks noChangeAspect="1"/>
          </p:cNvPicPr>
          <p:nvPr/>
        </p:nvPicPr>
        <p:blipFill rotWithShape="1">
          <a:blip r:embed="rId6">
            <a:extLst>
              <a:ext uri="{28A0092B-C50C-407E-A947-70E740481C1C}">
                <a14:useLocalDpi xmlns:a14="http://schemas.microsoft.com/office/drawing/2010/main" val="0"/>
              </a:ext>
            </a:extLst>
          </a:blip>
          <a:srcRect l="27294" t="7312" r="32213" b="28914"/>
          <a:stretch>
            <a:fillRect/>
          </a:stretch>
        </p:blipFill>
        <p:spPr>
          <a:xfrm rot="19502702">
            <a:off x="584367" y="188539"/>
            <a:ext cx="2088829" cy="3102220"/>
          </a:xfrm>
          <a:prstGeom prst="rect">
            <a:avLst/>
          </a:prstGeom>
        </p:spPr>
      </p:pic>
      <p:pic>
        <p:nvPicPr>
          <p:cNvPr id="14" name="Picture 8" descr="Dơi, chim và họ nhà thú | Mầm Non Đô Thị Sài Đồ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1665" y="424494"/>
            <a:ext cx="2823830" cy="1411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50839"/>
      </p:ext>
    </p:extLst>
  </p:cSld>
  <p:clrMapOvr>
    <a:masterClrMapping/>
  </p:clrMapOvr>
  <mc:AlternateContent xmlns:mc="http://schemas.openxmlformats.org/markup-compatibility/2006" xmlns:p14="http://schemas.microsoft.com/office/powerpoint/2010/main">
    <mc:Choice Requires="p14">
      <p:transition p14:dur="10">
        <p:randomBar dir="vert"/>
      </p:transition>
    </mc:Choice>
    <mc:Fallback xmlns="">
      <p:transition>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10" y="31861"/>
            <a:ext cx="12291799" cy="6824110"/>
          </a:xfrm>
          <a:prstGeom prst="rect">
            <a:avLst/>
          </a:prstGeom>
        </p:spPr>
      </p:pic>
      <p:sp>
        <p:nvSpPr>
          <p:cNvPr id="5" name="TextBox 4"/>
          <p:cNvSpPr txBox="1"/>
          <p:nvPr/>
        </p:nvSpPr>
        <p:spPr>
          <a:xfrm>
            <a:off x="1014587" y="100140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Thứ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ngày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tháng </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cs typeface="Arial"/>
                <a:sym typeface="Arial"/>
              </a:rPr>
              <a:t>..</a:t>
            </a:r>
            <a:r>
              <a:rPr kumimoji="0" lang="vi-VN"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năm</a:t>
            </a: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 2022</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6" name="TextBox 5"/>
          <p:cNvSpPr txBox="1"/>
          <p:nvPr/>
        </p:nvSpPr>
        <p:spPr>
          <a:xfrm>
            <a:off x="3053796" y="1673187"/>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Tiếng Việt</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7" name="TextBox 6"/>
          <p:cNvSpPr txBox="1"/>
          <p:nvPr/>
        </p:nvSpPr>
        <p:spPr>
          <a:xfrm>
            <a:off x="2366627" y="2333479"/>
            <a:ext cx="7816030" cy="581885"/>
          </a:xfrm>
          <a:prstGeom prst="rect">
            <a:avLst/>
          </a:prstGeom>
          <a:no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white"/>
                </a:solidFill>
                <a:effectLst/>
                <a:uLnTx/>
                <a:uFillTx/>
                <a:latin typeface="HP001 5 hàng" panose="020B0603050302020204" pitchFamily="34" charset="0"/>
                <a:ea typeface="+mn-ea"/>
                <a:cs typeface="Arial"/>
                <a:sym typeface="Arial"/>
              </a:rPr>
              <a:t>Đọc: …</a:t>
            </a:r>
            <a:endParaRPr kumimoji="0" lang="en-US" sz="3184" b="1" i="0" u="none" strike="noStrike" kern="1200" cap="none" spc="0" normalizeH="0" baseline="0" noProof="0" dirty="0">
              <a:ln>
                <a:noFill/>
              </a:ln>
              <a:solidFill>
                <a:prstClr val="white"/>
              </a:solidFill>
              <a:effectLst/>
              <a:uLnTx/>
              <a:uFillTx/>
              <a:latin typeface="HP001 5 hàng" panose="020B0603050302020204" pitchFamily="34" charset="0"/>
              <a:ea typeface="+mn-ea"/>
              <a:cs typeface="Arial"/>
              <a:sym typeface="Arial"/>
            </a:endParaRPr>
          </a:p>
        </p:txBody>
      </p:sp>
      <p:sp>
        <p:nvSpPr>
          <p:cNvPr id="8" name="TextBox 7"/>
          <p:cNvSpPr txBox="1"/>
          <p:nvPr/>
        </p:nvSpPr>
        <p:spPr>
          <a:xfrm>
            <a:off x="250778" y="4475554"/>
            <a:ext cx="12055883" cy="1072345"/>
          </a:xfrm>
          <a:prstGeom prst="rect">
            <a:avLst/>
          </a:prstGeom>
          <a:solidFill>
            <a:srgbClr val="FFC000"/>
          </a:solidFill>
        </p:spPr>
        <p:txBody>
          <a:bodyPr wrap="square" rtlCol="0">
            <a:spAutoFit/>
          </a:bodyPr>
          <a:lstStyle/>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Dặn dò: Đọc và trả lời lại các câu hỏi cuối bài.</a:t>
            </a:r>
          </a:p>
          <a:p>
            <a:pPr marL="0" marR="0" lvl="0" indent="0" algn="l" defTabSz="909798" rtl="0" eaLnBrk="1" fontAlgn="auto" latinLnBrk="0" hangingPunct="1">
              <a:lnSpc>
                <a:spcPct val="100000"/>
              </a:lnSpc>
              <a:spcBef>
                <a:spcPts val="0"/>
              </a:spcBef>
              <a:spcAft>
                <a:spcPts val="0"/>
              </a:spcAft>
              <a:buClrTx/>
              <a:buSzTx/>
              <a:buFontTx/>
              <a:buNone/>
              <a:tabLst/>
              <a:defRPr/>
            </a:pPr>
            <a:r>
              <a:rPr kumimoji="0" lang="en-US" sz="318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Chuẩn bị bài sau.</a:t>
            </a:r>
            <a:endParaRPr kumimoji="0" lang="en-US" sz="318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954075923"/>
      </p:ext>
    </p:extLst>
  </p:cSld>
  <p:clrMapOvr>
    <a:masterClrMapping/>
  </p:clrMapOvr>
  <mc:AlternateContent xmlns:mc="http://schemas.openxmlformats.org/markup-compatibility/2006" xmlns:p14="http://schemas.microsoft.com/office/powerpoint/2010/main">
    <mc:Choice Requires="p14">
      <p:transition p14:dur="10">
        <p14:reveal/>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5" action="ppaction://hlinksldjump"/>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7" descr="C:\Users\ADMIN\Desktop\Tai nguyen thiet ke tro choi\Bảng gỗ\5.jpg">
            <a:hlinkClick r:id="rId18" action="ppaction://hlinksldjump"/>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952876" y="-15516"/>
            <a:ext cx="813476" cy="8710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Times New Roman" panose="02020603050405020304" pitchFamily="18" charset="0"/>
              </a:rPr>
              <a:t>Chúng</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cháu</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cảm</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ơn</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bác</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rất</a:t>
            </a:r>
            <a:r>
              <a:rPr lang="en-US" sz="2000" dirty="0">
                <a:solidFill>
                  <a:schemeClr val="tx1"/>
                </a:solidFill>
                <a:latin typeface="Times New Roman" panose="02020603050405020304" pitchFamily="18" charset="0"/>
              </a:rPr>
              <a:t> </a:t>
            </a:r>
            <a:r>
              <a:rPr lang="en-US" sz="2000" dirty="0" err="1">
                <a:solidFill>
                  <a:schemeClr val="tx1"/>
                </a:solidFill>
                <a:latin typeface="Times New Roman" panose="02020603050405020304" pitchFamily="18" charset="0"/>
              </a:rPr>
              <a:t>nhiều</a:t>
            </a:r>
            <a:r>
              <a:rPr lang="en-US" sz="2000" dirty="0">
                <a:solidFill>
                  <a:schemeClr val="tx1"/>
                </a:solidFill>
                <a:latin typeface="Times New Roman" panose="02020603050405020304" pitchFamily="18" charset="0"/>
              </a:rPr>
              <a:t>!</a:t>
            </a:r>
          </a:p>
        </p:txBody>
      </p:sp>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848" y="6049665"/>
            <a:ext cx="1352824" cy="931229"/>
            <a:chOff x="6482861" y="5717172"/>
            <a:chExt cx="1537172" cy="1276763"/>
          </a:xfrm>
        </p:grpSpPr>
        <p:pic>
          <p:nvPicPr>
            <p:cNvPr id="54" name="Picture 5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539" y="6015599"/>
            <a:ext cx="1357880" cy="931229"/>
            <a:chOff x="5109357" y="5685240"/>
            <a:chExt cx="1542917" cy="1276763"/>
          </a:xfrm>
        </p:grpSpPr>
        <p:pic>
          <p:nvPicPr>
            <p:cNvPr id="66" name="Picture 65"/>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780" y="6033347"/>
            <a:ext cx="1353663" cy="931229"/>
            <a:chOff x="3709629" y="5706861"/>
            <a:chExt cx="1538126" cy="1276763"/>
          </a:xfrm>
        </p:grpSpPr>
        <p:pic>
          <p:nvPicPr>
            <p:cNvPr id="69" name="Picture 68"/>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2406423" y="6033346"/>
            <a:ext cx="1479193" cy="931229"/>
            <a:chOff x="2151235" y="5706860"/>
            <a:chExt cx="1680762" cy="1276763"/>
          </a:xfrm>
        </p:grpSpPr>
        <p:pic>
          <p:nvPicPr>
            <p:cNvPr id="72" name="Picture 71"/>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606" y="5297385"/>
            <a:ext cx="586883" cy="958023"/>
          </a:xfrm>
          <a:prstGeom prst="rect">
            <a:avLst/>
          </a:prstGeom>
        </p:spPr>
      </p:pic>
      <p:pic>
        <p:nvPicPr>
          <p:cNvPr id="32" name="Picture 3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9819205" y="5351871"/>
            <a:ext cx="675991" cy="849050"/>
          </a:xfrm>
          <a:prstGeom prst="rect">
            <a:avLst/>
          </a:prstGeom>
        </p:spPr>
      </p:pic>
    </p:spTree>
    <p:extLst>
      <p:ext uri="{BB962C8B-B14F-4D97-AF65-F5344CB8AC3E}">
        <p14:creationId xmlns:p14="http://schemas.microsoft.com/office/powerpoint/2010/main" val="222061833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5"/>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43" restart="whenNotActive" fill="hold" evtFilter="cancelBubble" nodeType="interactiveSeq">
                <p:stCondLst>
                  <p:cond evt="onClick" delay="0">
                    <p:tgtEl>
                      <p:spTgt spid="6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8" restart="whenNotActive" fill="hold" evtFilter="cancelBubble" nodeType="interactiveSeq">
                <p:stCondLst>
                  <p:cond evt="onClick" delay="0">
                    <p:tgtEl>
                      <p:spTgt spid="74"/>
                    </p:tgtEl>
                  </p:cond>
                </p:stCondLst>
                <p:endSync evt="end" delay="0">
                  <p:rtn val="all"/>
                </p:endSync>
                <p:childTnLst>
                  <p:par>
                    <p:cTn id="49" fill="hold">
                      <p:stCondLst>
                        <p:cond delay="0"/>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5" presetClass="path" presetSubtype="0" accel="50000" decel="50000" fill="hold" nodeType="afterEffect">
                                  <p:stCondLst>
                                    <p:cond delay="0"/>
                                  </p:stCondLst>
                                  <p:childTnLst>
                                    <p:animMotion origin="layout" path="M 2.70833E-6 4.44444E-6 L -0.09063 0.00162 " pathEditMode="relative" rAng="0" ptsTypes="AA">
                                      <p:cBhvr>
                                        <p:cTn id="58" dur="1000" fill="hold"/>
                                        <p:tgtEl>
                                          <p:spTgt spid="74"/>
                                        </p:tgtEl>
                                        <p:attrNameLst>
                                          <p:attrName>ppt_x</p:attrName>
                                          <p:attrName>ppt_y</p:attrName>
                                        </p:attrNameLst>
                                      </p:cBhvr>
                                      <p:rCtr x="-4531" y="69"/>
                                    </p:animMotion>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35" presetClass="path" presetSubtype="0" accel="50000" decel="50000" fill="hold" nodeType="afterEffect">
                                  <p:stCondLst>
                                    <p:cond delay="0"/>
                                  </p:stCondLst>
                                  <p:childTnLst>
                                    <p:animMotion origin="layout" path="M -0.0882 0.01111 L -0.22778 0.01111 " pathEditMode="relative" rAng="0" ptsTypes="AA">
                                      <p:cBhvr>
                                        <p:cTn id="68" dur="1000" fill="hold"/>
                                        <p:tgtEl>
                                          <p:spTgt spid="74"/>
                                        </p:tgtEl>
                                        <p:attrNameLst>
                                          <p:attrName>ppt_x</p:attrName>
                                          <p:attrName>ppt_y</p:attrName>
                                        </p:attrNameLst>
                                      </p:cBhvr>
                                      <p:rCtr x="-6979" y="0"/>
                                    </p:animMotion>
                                  </p:childTnLst>
                                </p:cTn>
                              </p:par>
                            </p:childTnLst>
                          </p:cTn>
                        </p:par>
                      </p:childTnLst>
                    </p:cTn>
                  </p:par>
                  <p:par>
                    <p:cTn id="69" fill="hold">
                      <p:stCondLst>
                        <p:cond delay="indefinite"/>
                      </p:stCondLst>
                      <p:childTnLst>
                        <p:par>
                          <p:cTn id="70" fill="hold">
                            <p:stCondLst>
                              <p:cond delay="0"/>
                            </p:stCondLst>
                            <p:childTnLst>
                              <p:par>
                                <p:cTn id="71" presetID="47"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1000"/>
                                        <p:tgtEl>
                                          <p:spTgt spid="60"/>
                                        </p:tgtEl>
                                      </p:cBhvr>
                                    </p:animEffect>
                                    <p:anim calcmode="lin" valueType="num">
                                      <p:cBhvr>
                                        <p:cTn id="74" dur="1000" fill="hold"/>
                                        <p:tgtEl>
                                          <p:spTgt spid="60"/>
                                        </p:tgtEl>
                                        <p:attrNameLst>
                                          <p:attrName>ppt_x</p:attrName>
                                        </p:attrNameLst>
                                      </p:cBhvr>
                                      <p:tavLst>
                                        <p:tav tm="0">
                                          <p:val>
                                            <p:strVal val="#ppt_x"/>
                                          </p:val>
                                        </p:tav>
                                        <p:tav tm="100000">
                                          <p:val>
                                            <p:strVal val="#ppt_x"/>
                                          </p:val>
                                        </p:tav>
                                      </p:tavLst>
                                    </p:anim>
                                    <p:anim calcmode="lin" valueType="num">
                                      <p:cBhvr>
                                        <p:cTn id="75" dur="1000" fill="hold"/>
                                        <p:tgtEl>
                                          <p:spTgt spid="60"/>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path" presetSubtype="0" accel="50000" decel="50000" fill="hold" nodeType="afterEffect">
                                  <p:stCondLst>
                                    <p:cond delay="0"/>
                                  </p:stCondLst>
                                  <p:childTnLst>
                                    <p:animMotion origin="layout" path="M -0.22778 2.96296E-6 L -0.33386 2.96296E-6 " pathEditMode="relative" rAng="0" ptsTypes="AA">
                                      <p:cBhvr>
                                        <p:cTn id="78" dur="1000" fill="hold"/>
                                        <p:tgtEl>
                                          <p:spTgt spid="74"/>
                                        </p:tgtEl>
                                        <p:attrNameLst>
                                          <p:attrName>ppt_x</p:attrName>
                                          <p:attrName>ppt_y</p:attrName>
                                        </p:attrNameLst>
                                      </p:cBhvr>
                                      <p:rCtr x="-5313" y="0"/>
                                    </p:animMotion>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nodeType="click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1000"/>
                                        <p:tgtEl>
                                          <p:spTgt spid="68"/>
                                        </p:tgtEl>
                                      </p:cBhvr>
                                    </p:animEffect>
                                    <p:anim calcmode="lin" valueType="num">
                                      <p:cBhvr>
                                        <p:cTn id="84" dur="1000" fill="hold"/>
                                        <p:tgtEl>
                                          <p:spTgt spid="68"/>
                                        </p:tgtEl>
                                        <p:attrNameLst>
                                          <p:attrName>ppt_x</p:attrName>
                                        </p:attrNameLst>
                                      </p:cBhvr>
                                      <p:tavLst>
                                        <p:tav tm="0">
                                          <p:val>
                                            <p:strVal val="#ppt_x"/>
                                          </p:val>
                                        </p:tav>
                                        <p:tav tm="100000">
                                          <p:val>
                                            <p:strVal val="#ppt_x"/>
                                          </p:val>
                                        </p:tav>
                                      </p:tavLst>
                                    </p:anim>
                                    <p:anim calcmode="lin" valueType="num">
                                      <p:cBhvr>
                                        <p:cTn id="85" dur="1000" fill="hold"/>
                                        <p:tgtEl>
                                          <p:spTgt spid="68"/>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35" presetClass="path" presetSubtype="0" accel="50000" decel="50000" fill="hold" nodeType="afterEffect">
                                  <p:stCondLst>
                                    <p:cond delay="0"/>
                                  </p:stCondLst>
                                  <p:childTnLst>
                                    <p:animMotion origin="layout" path="M -0.33941 2.96296E-6 L -0.4592 0.01527 " pathEditMode="relative" rAng="0" ptsTypes="AA">
                                      <p:cBhvr>
                                        <p:cTn id="88" dur="1000" fill="hold"/>
                                        <p:tgtEl>
                                          <p:spTgt spid="74"/>
                                        </p:tgtEl>
                                        <p:attrNameLst>
                                          <p:attrName>ppt_x</p:attrName>
                                          <p:attrName>ppt_y</p:attrName>
                                        </p:attrNameLst>
                                      </p:cBhvr>
                                      <p:rCtr x="-5990" y="764"/>
                                    </p:animMotion>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71"/>
                                        </p:tgtEl>
                                        <p:attrNameLst>
                                          <p:attrName>style.visibility</p:attrName>
                                        </p:attrNameLst>
                                      </p:cBhvr>
                                      <p:to>
                                        <p:strVal val="visible"/>
                                      </p:to>
                                    </p:set>
                                    <p:animEffect transition="in" filter="fade">
                                      <p:cBhvr>
                                        <p:cTn id="93" dur="1000"/>
                                        <p:tgtEl>
                                          <p:spTgt spid="71"/>
                                        </p:tgtEl>
                                      </p:cBhvr>
                                    </p:animEffect>
                                    <p:anim calcmode="lin" valueType="num">
                                      <p:cBhvr>
                                        <p:cTn id="94" dur="1000" fill="hold"/>
                                        <p:tgtEl>
                                          <p:spTgt spid="71"/>
                                        </p:tgtEl>
                                        <p:attrNameLst>
                                          <p:attrName>ppt_x</p:attrName>
                                        </p:attrNameLst>
                                      </p:cBhvr>
                                      <p:tavLst>
                                        <p:tav tm="0">
                                          <p:val>
                                            <p:strVal val="#ppt_x"/>
                                          </p:val>
                                        </p:tav>
                                        <p:tav tm="100000">
                                          <p:val>
                                            <p:strVal val="#ppt_x"/>
                                          </p:val>
                                        </p:tav>
                                      </p:tavLst>
                                    </p:anim>
                                    <p:anim calcmode="lin" valueType="num">
                                      <p:cBhvr>
                                        <p:cTn id="95" dur="1000" fill="hold"/>
                                        <p:tgtEl>
                                          <p:spTgt spid="71"/>
                                        </p:tgtEl>
                                        <p:attrNameLst>
                                          <p:attrName>ppt_y</p:attrName>
                                        </p:attrNameLst>
                                      </p:cBhvr>
                                      <p:tavLst>
                                        <p:tav tm="0">
                                          <p:val>
                                            <p:strVal val="#ppt_y-.1"/>
                                          </p:val>
                                        </p:tav>
                                        <p:tav tm="100000">
                                          <p:val>
                                            <p:strVal val="#ppt_y"/>
                                          </p:val>
                                        </p:tav>
                                      </p:tavLst>
                                    </p:anim>
                                  </p:childTnLst>
                                </p:cTn>
                              </p:par>
                            </p:childTnLst>
                          </p:cTn>
                        </p:par>
                        <p:par>
                          <p:cTn id="96" fill="hold">
                            <p:stCondLst>
                              <p:cond delay="1000"/>
                            </p:stCondLst>
                            <p:childTnLst>
                              <p:par>
                                <p:cTn id="97" presetID="35" presetClass="path" presetSubtype="0" accel="50000" decel="50000" fill="hold" nodeType="afterEffect">
                                  <p:stCondLst>
                                    <p:cond delay="0"/>
                                  </p:stCondLst>
                                  <p:childTnLst>
                                    <p:animMotion origin="layout" path="M -0.4592 0.01528 L -0.58819 0.02408 " pathEditMode="relative" rAng="0" ptsTypes="AA">
                                      <p:cBhvr>
                                        <p:cTn id="98" dur="1000" fill="hold"/>
                                        <p:tgtEl>
                                          <p:spTgt spid="74"/>
                                        </p:tgtEl>
                                        <p:attrNameLst>
                                          <p:attrName>ppt_x</p:attrName>
                                          <p:attrName>ppt_y</p:attrName>
                                        </p:attrNameLst>
                                      </p:cBhvr>
                                      <p:rCtr x="-6458" y="440"/>
                                    </p:animMotion>
                                  </p:childTnLst>
                                </p:cTn>
                              </p:par>
                            </p:childTnLst>
                          </p:cTn>
                        </p:par>
                        <p:par>
                          <p:cTn id="99" fill="hold">
                            <p:stCondLst>
                              <p:cond delay="2000"/>
                            </p:stCondLst>
                            <p:childTnLst>
                              <p:par>
                                <p:cTn id="100" presetID="35" presetClass="path" presetSubtype="0" accel="50000" decel="50000" fill="hold" nodeType="afterEffect">
                                  <p:stCondLst>
                                    <p:cond delay="0"/>
                                  </p:stCondLst>
                                  <p:childTnLst>
                                    <p:animMotion origin="layout" path="M -0.5882 0.02408 L -0.74774 -0.02685 " pathEditMode="relative" rAng="0" ptsTypes="AA">
                                      <p:cBhvr>
                                        <p:cTn id="101" dur="1000" fill="hold"/>
                                        <p:tgtEl>
                                          <p:spTgt spid="74"/>
                                        </p:tgtEl>
                                        <p:attrNameLst>
                                          <p:attrName>ppt_x</p:attrName>
                                          <p:attrName>ppt_y</p:attrName>
                                        </p:attrNameLst>
                                      </p:cBhvr>
                                      <p:rCtr x="-7986" y="-2546"/>
                                    </p:animMotion>
                                  </p:childTnLst>
                                </p:cTn>
                              </p:par>
                            </p:childTnLst>
                          </p:cTn>
                        </p:par>
                        <p:par>
                          <p:cTn id="102" fill="hold">
                            <p:stCondLst>
                              <p:cond delay="3000"/>
                            </p:stCondLst>
                            <p:childTnLst>
                              <p:par>
                                <p:cTn id="103" presetID="35" presetClass="path" presetSubtype="0" accel="50000" decel="50000" fill="hold" nodeType="afterEffect">
                                  <p:stCondLst>
                                    <p:cond delay="0"/>
                                  </p:stCondLst>
                                  <p:childTnLst>
                                    <p:animMotion origin="layout" path="M 0 3.7037E-7 L -0.78472 0.0037 " pathEditMode="relative" rAng="0" ptsTypes="AA">
                                      <p:cBhvr>
                                        <p:cTn id="104" dur="5000" fill="hold"/>
                                        <p:tgtEl>
                                          <p:spTgt spid="31"/>
                                        </p:tgtEl>
                                        <p:attrNameLst>
                                          <p:attrName>ppt_x</p:attrName>
                                          <p:attrName>ppt_y</p:attrName>
                                        </p:attrNameLst>
                                      </p:cBhvr>
                                      <p:rCtr x="-39236" y="185"/>
                                    </p:animMotion>
                                  </p:childTnLst>
                                </p:cTn>
                              </p:par>
                              <p:par>
                                <p:cTn id="105" presetID="35" presetClass="path" presetSubtype="0" accel="50000" decel="50000" fill="hold" nodeType="withEffect">
                                  <p:stCondLst>
                                    <p:cond delay="0"/>
                                  </p:stCondLst>
                                  <p:childTnLst>
                                    <p:animMotion origin="layout" path="M 2.77778E-6 3.7037E-7 L -0.79549 0.00903 " pathEditMode="relative" rAng="0" ptsTypes="AA">
                                      <p:cBhvr>
                                        <p:cTn id="106" dur="5000" fill="hold"/>
                                        <p:tgtEl>
                                          <p:spTgt spid="32"/>
                                        </p:tgtEl>
                                        <p:attrNameLst>
                                          <p:attrName>ppt_x</p:attrName>
                                          <p:attrName>ppt_y</p:attrName>
                                        </p:attrNameLst>
                                      </p:cBhvr>
                                      <p:rCtr x="-39774" y="440"/>
                                    </p:animMotion>
                                  </p:childTnLst>
                                </p:cTn>
                              </p:par>
                            </p:childTnLst>
                          </p:cTn>
                        </p:par>
                        <p:par>
                          <p:cTn id="107" fill="hold">
                            <p:stCondLst>
                              <p:cond delay="8000"/>
                            </p:stCondLst>
                            <p:childTnLst>
                              <p:par>
                                <p:cTn id="108" presetID="1" presetClass="entr" presetSubtype="0" fill="hold" grpId="0" nodeType="afterEffect">
                                  <p:stCondLst>
                                    <p:cond delay="0"/>
                                  </p:stCondLst>
                                  <p:childTnLst>
                                    <p:set>
                                      <p:cBhvr>
                                        <p:cTn id="109"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66"/>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Buổi trước các em học bài gì?</a:t>
            </a:r>
          </a:p>
        </p:txBody>
      </p:sp>
      <p:sp>
        <p:nvSpPr>
          <p:cNvPr id="29" name="TextBox 28"/>
          <p:cNvSpPr txBox="1"/>
          <p:nvPr/>
        </p:nvSpPr>
        <p:spPr>
          <a:xfrm>
            <a:off x="4494728" y="4735662"/>
            <a:ext cx="3429000" cy="646331"/>
          </a:xfrm>
          <a:prstGeom prst="rect">
            <a:avLst/>
          </a:prstGeom>
          <a:no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Mùa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nổi</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601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442301"/>
            <a:ext cx="6382844" cy="584775"/>
          </a:xfrm>
          <a:prstGeom prst="rect">
            <a:avLst/>
          </a:prstGeom>
          <a:noFill/>
        </p:spPr>
        <p:txBody>
          <a:bodyPr wrap="square" rtlCol="0">
            <a:spAutoFit/>
          </a:bodyPr>
          <a:lstStyle/>
          <a:p>
            <a:pPr algn="ctr"/>
            <a:r>
              <a:rPr lang="pt-BR" sz="3200">
                <a:latin typeface="Times New Roman" panose="02020603050405020304" pitchFamily="18" charset="0"/>
                <a:cs typeface="Times New Roman" panose="02020603050405020304" pitchFamily="18" charset="0"/>
              </a:rPr>
              <a:t>Cá ròng ròng là cá gì?</a:t>
            </a:r>
            <a:endParaRPr lang="pt-BR"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3941233" y="4500678"/>
            <a:ext cx="4660901" cy="954107"/>
          </a:xfrm>
          <a:prstGeom prst="rect">
            <a:avLst/>
          </a:prstGeom>
          <a:noFill/>
        </p:spPr>
        <p:txBody>
          <a:bodyPr wrap="square" rtlCol="0">
            <a:spAutoFit/>
          </a:bodyPr>
          <a:lstStyle/>
          <a:p>
            <a:pPr algn="ctr"/>
            <a:r>
              <a:rPr lang="vi-VN" sz="2800" dirty="0">
                <a:solidFill>
                  <a:srgbClr val="FF0000"/>
                </a:solidFill>
                <a:latin typeface="Times New Roman" panose="02020603050405020304" pitchFamily="18" charset="0"/>
                <a:cs typeface="Times New Roman" panose="02020603050405020304" pitchFamily="18" charset="0"/>
              </a:rPr>
              <a:t>Loài cá lóc nhỏ, thường bơi theo từng đàn ở mùa nước nổi</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85236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242245"/>
            <a:ext cx="6382844" cy="107721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Vì sao người ta gọi là mùa nước nổi mà không gọi là mùa nước lũ? </a:t>
            </a:r>
          </a:p>
        </p:txBody>
      </p:sp>
      <p:sp>
        <p:nvSpPr>
          <p:cNvPr id="29" name="TextBox 28"/>
          <p:cNvSpPr txBox="1"/>
          <p:nvPr/>
        </p:nvSpPr>
        <p:spPr>
          <a:xfrm>
            <a:off x="4146368" y="4599941"/>
            <a:ext cx="4187734" cy="646331"/>
          </a:xfrm>
          <a:prstGeom prst="rect">
            <a:avLst/>
          </a:prstGeom>
          <a:noFill/>
        </p:spPr>
        <p:txBody>
          <a:bodyPr wrap="square" rtlCol="0">
            <a:spAutoFit/>
          </a:bodyPr>
          <a:lstStyle/>
          <a:p>
            <a:pPr algn="ctr"/>
            <a:r>
              <a:rPr lang="vi-VN" sz="3600" dirty="0">
                <a:solidFill>
                  <a:srgbClr val="FF0000"/>
                </a:solidFill>
                <a:latin typeface="Times New Roman" panose="02020603050405020304" pitchFamily="18" charset="0"/>
                <a:cs typeface="Times New Roman" panose="02020603050405020304" pitchFamily="18" charset="0"/>
              </a:rPr>
              <a:t>Vì nước lên hiền hòa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0735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017806" y="1527726"/>
            <a:ext cx="6382844" cy="584775"/>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Sông Cửu Long ở đâu?</a:t>
            </a:r>
            <a:endParaRPr lang="en-US" sz="3200" dirty="0" err="1">
              <a:latin typeface="Times New Roman" panose="02020603050405020304" pitchFamily="18" charset="0"/>
              <a:cs typeface="Times New Roman" panose="02020603050405020304" pitchFamily="18" charset="0"/>
            </a:endParaRPr>
          </a:p>
        </p:txBody>
      </p:sp>
      <p:sp>
        <p:nvSpPr>
          <p:cNvPr id="29" name="TextBox 28"/>
          <p:cNvSpPr txBox="1"/>
          <p:nvPr/>
        </p:nvSpPr>
        <p:spPr>
          <a:xfrm>
            <a:off x="4272658" y="4718033"/>
            <a:ext cx="3996129" cy="584775"/>
          </a:xfrm>
          <a:prstGeom prst="rect">
            <a:avLst/>
          </a:prstGeom>
          <a:noFill/>
        </p:spPr>
        <p:txBody>
          <a:bodyPr wrap="square" rtlCol="0">
            <a:spAutoFit/>
          </a:bodyPr>
          <a:lstStyle/>
          <a:p>
            <a:pPr algn="ctr"/>
            <a:r>
              <a:rPr lang="pl-PL" sz="3200" dirty="0">
                <a:solidFill>
                  <a:srgbClr val="FF0000"/>
                </a:solidFill>
                <a:latin typeface="Times New Roman" panose="02020603050405020304" pitchFamily="18" charset="0"/>
                <a:cs typeface="Times New Roman" panose="02020603050405020304" pitchFamily="18" charset="0"/>
              </a:rPr>
              <a:t>Ở miền Nam nước ta</a:t>
            </a:r>
          </a:p>
        </p:txBody>
      </p:sp>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07833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7"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5355" y="6267451"/>
            <a:ext cx="1385200" cy="58887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395662" y="150920"/>
            <a:ext cx="5400675" cy="3498636"/>
            <a:chOff x="3395662" y="150920"/>
            <a:chExt cx="5400675" cy="3498636"/>
          </a:xfrm>
        </p:grpSpPr>
        <p:pic>
          <p:nvPicPr>
            <p:cNvPr id="4" name="Picture 3">
              <a:extLst>
                <a:ext uri="{FF2B5EF4-FFF2-40B4-BE49-F238E27FC236}">
                  <a16:creationId xmlns:a16="http://schemas.microsoft.com/office/drawing/2014/main" id="{EA0658E8-22B4-405F-B6DE-B6D55EC3241E}"/>
                </a:ext>
              </a:extLst>
            </p:cNvPr>
            <p:cNvPicPr>
              <a:picLocks noChangeAspect="1"/>
            </p:cNvPicPr>
            <p:nvPr/>
          </p:nvPicPr>
          <p:blipFill>
            <a:blip r:embed="rId7"/>
            <a:stretch>
              <a:fillRect/>
            </a:stretch>
          </p:blipFill>
          <p:spPr>
            <a:xfrm>
              <a:off x="3395662" y="150920"/>
              <a:ext cx="5400675" cy="3057525"/>
            </a:xfrm>
            <a:prstGeom prst="rect">
              <a:avLst/>
            </a:prstGeom>
          </p:spPr>
        </p:pic>
        <p:sp>
          <p:nvSpPr>
            <p:cNvPr id="5" name="Rectangle: Rounded Corners 4">
              <a:extLst>
                <a:ext uri="{FF2B5EF4-FFF2-40B4-BE49-F238E27FC236}">
                  <a16:creationId xmlns:a16="http://schemas.microsoft.com/office/drawing/2014/main" id="{BDBA8B98-62AB-43C9-80A8-DCE16964A247}"/>
                </a:ext>
              </a:extLst>
            </p:cNvPr>
            <p:cNvSpPr/>
            <p:nvPr/>
          </p:nvSpPr>
          <p:spPr>
            <a:xfrm>
              <a:off x="4030462" y="3036163"/>
              <a:ext cx="3648723" cy="61339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err="1">
                  <a:latin typeface="Times New Roman" panose="02020603050405020304" pitchFamily="18" charset="0"/>
                </a:rPr>
                <a:t>Đây</a:t>
              </a:r>
              <a:r>
                <a:rPr lang="en-US" sz="2800" dirty="0">
                  <a:latin typeface="Times New Roman" panose="02020603050405020304" pitchFamily="18" charset="0"/>
                </a:rPr>
                <a:t> </a:t>
              </a:r>
              <a:r>
                <a:rPr lang="en-US" sz="2800" dirty="0" err="1">
                  <a:latin typeface="Times New Roman" panose="02020603050405020304" pitchFamily="18" charset="0"/>
                </a:rPr>
                <a:t>là</a:t>
              </a:r>
              <a:r>
                <a:rPr lang="en-US" sz="2800" dirty="0">
                  <a:latin typeface="Times New Roman" panose="02020603050405020304" pitchFamily="18" charset="0"/>
                </a:rPr>
                <a:t> </a:t>
              </a:r>
              <a:r>
                <a:rPr lang="en-US" sz="2800" dirty="0" err="1">
                  <a:latin typeface="Times New Roman" panose="02020603050405020304" pitchFamily="18" charset="0"/>
                </a:rPr>
                <a:t>chim</a:t>
              </a:r>
              <a:r>
                <a:rPr lang="en-US" sz="2800" dirty="0">
                  <a:latin typeface="Times New Roman" panose="02020603050405020304" pitchFamily="18" charset="0"/>
                </a:rPr>
                <a:t> </a:t>
              </a:r>
              <a:r>
                <a:rPr lang="en-US" sz="2800" dirty="0" err="1">
                  <a:latin typeface="Times New Roman" panose="02020603050405020304" pitchFamily="18" charset="0"/>
                </a:rPr>
                <a:t>gì</a:t>
              </a:r>
              <a:r>
                <a:rPr lang="en-US" sz="2800" dirty="0">
                  <a:latin typeface="Times New Roman" panose="02020603050405020304" pitchFamily="18" charset="0"/>
                </a:rPr>
                <a:t>?</a:t>
              </a:r>
            </a:p>
          </p:txBody>
        </p:sp>
      </p:grpSp>
      <p:sp>
        <p:nvSpPr>
          <p:cNvPr id="6" name="TextBox 5">
            <a:extLst>
              <a:ext uri="{FF2B5EF4-FFF2-40B4-BE49-F238E27FC236}">
                <a16:creationId xmlns:a16="http://schemas.microsoft.com/office/drawing/2014/main" id="{5AA34012-62F1-4BC5-97FE-57CA1EBE47B9}"/>
              </a:ext>
            </a:extLst>
          </p:cNvPr>
          <p:cNvSpPr txBox="1"/>
          <p:nvPr/>
        </p:nvSpPr>
        <p:spPr>
          <a:xfrm>
            <a:off x="4492101" y="4564335"/>
            <a:ext cx="3666478" cy="769441"/>
          </a:xfrm>
          <a:prstGeom prst="rect">
            <a:avLst/>
          </a:prstGeom>
          <a:noFill/>
        </p:spPr>
        <p:txBody>
          <a:bodyPr wrap="square" rtlCol="0">
            <a:spAutoFit/>
          </a:bodyPr>
          <a:lstStyle/>
          <a:p>
            <a:r>
              <a:rPr lang="en-US" sz="4400" dirty="0" err="1">
                <a:solidFill>
                  <a:srgbClr val="FF0000"/>
                </a:solidFill>
                <a:latin typeface="Times New Roman" panose="02020603050405020304" pitchFamily="18" charset="0"/>
              </a:rPr>
              <a:t>Chim</a:t>
            </a:r>
            <a:r>
              <a:rPr lang="en-US" sz="4400" dirty="0">
                <a:solidFill>
                  <a:srgbClr val="FF0000"/>
                </a:solidFill>
                <a:latin typeface="Times New Roman" panose="02020603050405020304" pitchFamily="18" charset="0"/>
              </a:rPr>
              <a:t> </a:t>
            </a:r>
            <a:r>
              <a:rPr lang="en-US" sz="4400" dirty="0" err="1">
                <a:solidFill>
                  <a:srgbClr val="FF0000"/>
                </a:solidFill>
                <a:latin typeface="Times New Roman" panose="02020603050405020304" pitchFamily="18" charset="0"/>
              </a:rPr>
              <a:t>họa</a:t>
            </a:r>
            <a:r>
              <a:rPr lang="en-US" sz="4400" dirty="0">
                <a:solidFill>
                  <a:srgbClr val="FF0000"/>
                </a:solidFill>
                <a:latin typeface="Times New Roman" panose="02020603050405020304" pitchFamily="18" charset="0"/>
              </a:rPr>
              <a:t> mi</a:t>
            </a:r>
          </a:p>
        </p:txBody>
      </p:sp>
    </p:spTree>
    <p:extLst>
      <p:ext uri="{BB962C8B-B14F-4D97-AF65-F5344CB8AC3E}">
        <p14:creationId xmlns:p14="http://schemas.microsoft.com/office/powerpoint/2010/main" val="105498624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2091</Words>
  <Application>Microsoft Office PowerPoint</Application>
  <PresentationFormat>Widescreen</PresentationFormat>
  <Paragraphs>133</Paragraphs>
  <Slides>34</Slides>
  <Notes>13</Notes>
  <HiddenSlides>0</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34</vt:i4>
      </vt:variant>
    </vt:vector>
  </HeadingPairs>
  <TitlesOfParts>
    <vt:vector size="56" baseType="lpstr">
      <vt:lpstr>微软雅黑</vt:lpstr>
      <vt:lpstr>宋体</vt:lpstr>
      <vt:lpstr>Arial</vt:lpstr>
      <vt:lpstr>Arial-Rounded</vt:lpstr>
      <vt:lpstr>Calibri</vt:lpstr>
      <vt:lpstr>等线</vt:lpstr>
      <vt:lpstr>HP001 4 hàng</vt:lpstr>
      <vt:lpstr>HP001 5 hàng</vt:lpstr>
      <vt:lpstr>Kalam</vt:lpstr>
      <vt:lpstr>Montserrat</vt:lpstr>
      <vt:lpstr>Times New Roman</vt:lpstr>
      <vt:lpstr>UTM Avo</vt:lpstr>
      <vt:lpstr>UTM Cookies</vt:lpstr>
      <vt:lpstr>Wingdings</vt:lpstr>
      <vt:lpstr>仓耳玄三M W05</vt:lpstr>
      <vt:lpstr>思源黑体 CN Bold</vt:lpstr>
      <vt:lpstr>汉仪跳跳体简</vt:lpstr>
      <vt:lpstr>1_Office Theme</vt:lpstr>
      <vt:lpstr>1_Doodle Sketchbook by Slidesgo</vt:lpstr>
      <vt:lpstr>3_Office 主题​​</vt:lpstr>
      <vt:lpstr>1_https://www.freeppt7.com</vt:lpstr>
      <vt:lpstr>2_https://www.freeppt7.com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114</cp:revision>
  <dcterms:created xsi:type="dcterms:W3CDTF">2021-07-31T14:28:31Z</dcterms:created>
  <dcterms:modified xsi:type="dcterms:W3CDTF">2023-01-30T02:10:49Z</dcterms:modified>
</cp:coreProperties>
</file>