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25" r:id="rId2"/>
    <p:sldId id="326" r:id="rId3"/>
    <p:sldId id="327" r:id="rId4"/>
    <p:sldId id="328" r:id="rId5"/>
    <p:sldId id="516" r:id="rId6"/>
    <p:sldId id="2007577100" r:id="rId7"/>
    <p:sldId id="331" r:id="rId8"/>
    <p:sldId id="332" r:id="rId9"/>
    <p:sldId id="333" r:id="rId10"/>
    <p:sldId id="334" r:id="rId11"/>
    <p:sldId id="335" r:id="rId12"/>
    <p:sldId id="316" r:id="rId13"/>
    <p:sldId id="313" r:id="rId14"/>
    <p:sldId id="2007577107" r:id="rId15"/>
    <p:sldId id="318" r:id="rId16"/>
    <p:sldId id="338" r:id="rId17"/>
    <p:sldId id="337" r:id="rId18"/>
    <p:sldId id="340" r:id="rId19"/>
    <p:sldId id="521" r:id="rId20"/>
    <p:sldId id="2007577113" r:id="rId21"/>
    <p:sldId id="2007577115" r:id="rId22"/>
    <p:sldId id="286" r:id="rId23"/>
    <p:sldId id="20075771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FF6600"/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996380" y="2354864"/>
            <a:ext cx="7151239" cy="142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2876" y="1185729"/>
            <a:ext cx="3969160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65522" y="551764"/>
            <a:ext cx="1791934" cy="579968"/>
            <a:chOff x="635794" y="-27896"/>
            <a:chExt cx="1007963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0172" y="-27896"/>
              <a:ext cx="813585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388756" cy="350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3261" y="258474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0665" y="1185729"/>
            <a:ext cx="5526661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287862" y="3636158"/>
            <a:ext cx="3828334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53268" y="5766668"/>
            <a:ext cx="3828334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1477546"/>
            <a:ext cx="364691" cy="2584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834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6" y="3870507"/>
            <a:ext cx="426591" cy="31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1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61726" y="838914"/>
            <a:ext cx="2232245" cy="721949"/>
            <a:chOff x="369343" y="607346"/>
            <a:chExt cx="1620283" cy="541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5979" y="607346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0839" y="503919"/>
            <a:ext cx="6049786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7849" y="276429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90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0206" y="591974"/>
            <a:ext cx="84470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67476" y="1811104"/>
            <a:ext cx="5102420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8" y="2181447"/>
            <a:ext cx="375206" cy="265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9029" y="465263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2804" y="507739"/>
            <a:ext cx="7862631" cy="1275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770201" y="18783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2257489"/>
            <a:ext cx="360744" cy="270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23673" y="3269776"/>
            <a:ext cx="3422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2121" y="472141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90072" y="431174"/>
            <a:ext cx="858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26"/>
          <a:stretch/>
        </p:blipFill>
        <p:spPr>
          <a:xfrm>
            <a:off x="129140" y="1709461"/>
            <a:ext cx="2553465" cy="255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4" r="34432"/>
          <a:stretch/>
        </p:blipFill>
        <p:spPr>
          <a:xfrm>
            <a:off x="3293554" y="1709461"/>
            <a:ext cx="2552526" cy="255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05" r="821"/>
          <a:stretch/>
        </p:blipFill>
        <p:spPr>
          <a:xfrm>
            <a:off x="6457029" y="1531443"/>
            <a:ext cx="2491931" cy="2731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DB6F3F-683D-4E8D-A2E0-70C848BE578C}"/>
              </a:ext>
            </a:extLst>
          </p:cNvPr>
          <p:cNvSpPr/>
          <p:nvPr/>
        </p:nvSpPr>
        <p:spPr>
          <a:xfrm>
            <a:off x="6457029" y="4609390"/>
            <a:ext cx="2314589" cy="6045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A108-FB3E-4DC6-829B-55B466558AB9}"/>
              </a:ext>
            </a:extLst>
          </p:cNvPr>
          <p:cNvSpPr/>
          <p:nvPr/>
        </p:nvSpPr>
        <p:spPr>
          <a:xfrm>
            <a:off x="190072" y="4492247"/>
            <a:ext cx="2314589" cy="5333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AD33A6-43C4-4CF3-8287-7B2847E90579}"/>
              </a:ext>
            </a:extLst>
          </p:cNvPr>
          <p:cNvSpPr/>
          <p:nvPr/>
        </p:nvSpPr>
        <p:spPr>
          <a:xfrm>
            <a:off x="3293554" y="4480617"/>
            <a:ext cx="2374582" cy="6356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047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0948" y="617158"/>
            <a:ext cx="8242103" cy="1026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059153" y="187839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0" y="2091950"/>
            <a:ext cx="380082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26762" y="3992668"/>
            <a:ext cx="317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0695" y="4715349"/>
            <a:ext cx="3925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6"/>
            <a:ext cx="9144000" cy="685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985248" y="539757"/>
            <a:ext cx="378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3079" y="2162542"/>
            <a:ext cx="8788852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173" y="3073701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53" y="3933346"/>
            <a:ext cx="575334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4084" y="1163642"/>
            <a:ext cx="370021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96875" y="526401"/>
            <a:ext cx="1352054" cy="579968"/>
            <a:chOff x="635794" y="14286"/>
            <a:chExt cx="760530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94607" y="14286"/>
              <a:ext cx="501717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296191" cy="4349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6889" y="312203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4294" y="1186059"/>
            <a:ext cx="400265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464194" y="3544944"/>
            <a:ext cx="4215612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14303" y="5797802"/>
            <a:ext cx="3682287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6" y="1475589"/>
            <a:ext cx="402638" cy="2853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1" y="1475589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0" y="3816718"/>
            <a:ext cx="397441" cy="29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6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4654" y="931694"/>
            <a:ext cx="1896084" cy="707886"/>
            <a:chOff x="361770" y="617893"/>
            <a:chExt cx="1621220" cy="5309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1770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1881" y="530185"/>
            <a:ext cx="6826656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0649" y="2683613"/>
            <a:ext cx="7068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064075" y="260068"/>
            <a:ext cx="518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891"/>
          <a:stretch/>
        </p:blipFill>
        <p:spPr>
          <a:xfrm>
            <a:off x="303082" y="274324"/>
            <a:ext cx="1913520" cy="201167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44401E-6984-43BD-8CF4-277C7C70CDEE}"/>
              </a:ext>
            </a:extLst>
          </p:cNvPr>
          <p:cNvSpPr txBox="1"/>
          <p:nvPr/>
        </p:nvSpPr>
        <p:spPr>
          <a:xfrm>
            <a:off x="563931" y="2088866"/>
            <a:ext cx="837169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5ED89C-C382-4E5B-9973-38CC653617EB}"/>
              </a:ext>
            </a:extLst>
          </p:cNvPr>
          <p:cNvGrpSpPr/>
          <p:nvPr/>
        </p:nvGrpSpPr>
        <p:grpSpPr>
          <a:xfrm>
            <a:off x="299031" y="3119079"/>
            <a:ext cx="2354870" cy="971507"/>
            <a:chOff x="777906" y="2185316"/>
            <a:chExt cx="1324614" cy="728630"/>
          </a:xfrm>
        </p:grpSpPr>
        <p:pic>
          <p:nvPicPr>
            <p:cNvPr id="3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AB45AF9-797F-450C-B431-F0D52143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412D0-13F9-4190-8E23-E7953B896EC0}"/>
                </a:ext>
              </a:extLst>
            </p:cNvPr>
            <p:cNvSpPr txBox="1"/>
            <p:nvPr/>
          </p:nvSpPr>
          <p:spPr>
            <a:xfrm>
              <a:off x="943561" y="2290955"/>
              <a:ext cx="1158959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66F12-830E-4A16-9828-5E499E03B596}"/>
              </a:ext>
            </a:extLst>
          </p:cNvPr>
          <p:cNvGrpSpPr/>
          <p:nvPr/>
        </p:nvGrpSpPr>
        <p:grpSpPr>
          <a:xfrm>
            <a:off x="3064075" y="3073232"/>
            <a:ext cx="2329753" cy="971507"/>
            <a:chOff x="777906" y="2185316"/>
            <a:chExt cx="1310486" cy="728630"/>
          </a:xfrm>
        </p:grpSpPr>
        <p:pic>
          <p:nvPicPr>
            <p:cNvPr id="3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1D061F-F79D-4E36-8221-80302DDA7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33FAE3-23E1-4430-A2C7-23A272E89A52}"/>
                </a:ext>
              </a:extLst>
            </p:cNvPr>
            <p:cNvSpPr txBox="1"/>
            <p:nvPr/>
          </p:nvSpPr>
          <p:spPr>
            <a:xfrm>
              <a:off x="1263944" y="2250949"/>
              <a:ext cx="462170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E41B95-CA2B-4106-B5DD-8C6C36736718}"/>
              </a:ext>
            </a:extLst>
          </p:cNvPr>
          <p:cNvGrpSpPr/>
          <p:nvPr/>
        </p:nvGrpSpPr>
        <p:grpSpPr>
          <a:xfrm>
            <a:off x="6135495" y="3073231"/>
            <a:ext cx="2329753" cy="971507"/>
            <a:chOff x="777906" y="2185316"/>
            <a:chExt cx="1310486" cy="728630"/>
          </a:xfrm>
        </p:grpSpPr>
        <p:pic>
          <p:nvPicPr>
            <p:cNvPr id="3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688ACA9-29D3-4D27-B49B-6C198E44C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441727-52AD-4BA6-B285-C82D7F42A78A}"/>
                </a:ext>
              </a:extLst>
            </p:cNvPr>
            <p:cNvSpPr txBox="1"/>
            <p:nvPr/>
          </p:nvSpPr>
          <p:spPr>
            <a:xfrm>
              <a:off x="1211206" y="2252055"/>
              <a:ext cx="62186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95560B-18E8-4830-8800-1C560B3573A5}"/>
              </a:ext>
            </a:extLst>
          </p:cNvPr>
          <p:cNvCxnSpPr/>
          <p:nvPr/>
        </p:nvCxnSpPr>
        <p:spPr>
          <a:xfrm>
            <a:off x="4050060" y="3736683"/>
            <a:ext cx="47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0349E-8645-4553-BAC5-103685CB3B6B}"/>
              </a:ext>
            </a:extLst>
          </p:cNvPr>
          <p:cNvGrpSpPr/>
          <p:nvPr/>
        </p:nvGrpSpPr>
        <p:grpSpPr>
          <a:xfrm>
            <a:off x="200950" y="4707750"/>
            <a:ext cx="2329753" cy="971507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80FBE71-6BC5-44FF-AF6D-30D55E50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7DCAEE-C15E-4162-B065-86DB31FA05CF}"/>
                </a:ext>
              </a:extLst>
            </p:cNvPr>
            <p:cNvSpPr txBox="1"/>
            <p:nvPr/>
          </p:nvSpPr>
          <p:spPr>
            <a:xfrm>
              <a:off x="1197343" y="2248512"/>
              <a:ext cx="53445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09D706-AADF-436F-8E43-AFE8BB96EED0}"/>
              </a:ext>
            </a:extLst>
          </p:cNvPr>
          <p:cNvGrpSpPr/>
          <p:nvPr/>
        </p:nvGrpSpPr>
        <p:grpSpPr>
          <a:xfrm>
            <a:off x="2805555" y="4674385"/>
            <a:ext cx="2329753" cy="971507"/>
            <a:chOff x="777906" y="2185316"/>
            <a:chExt cx="1310486" cy="728630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D922D21-5F70-47D9-B3A4-930E1E8A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E9E345-7174-4099-A54E-87C227B8C1DE}"/>
                </a:ext>
              </a:extLst>
            </p:cNvPr>
            <p:cNvSpPr txBox="1"/>
            <p:nvPr/>
          </p:nvSpPr>
          <p:spPr>
            <a:xfrm>
              <a:off x="1174760" y="2212445"/>
              <a:ext cx="599075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4616D-0CF0-49BC-8689-80BF3DBFEC41}"/>
              </a:ext>
            </a:extLst>
          </p:cNvPr>
          <p:cNvGrpSpPr/>
          <p:nvPr/>
        </p:nvGrpSpPr>
        <p:grpSpPr>
          <a:xfrm>
            <a:off x="5370517" y="4742394"/>
            <a:ext cx="1862521" cy="971507"/>
            <a:chOff x="777906" y="2185316"/>
            <a:chExt cx="1310486" cy="728630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CE412C0A-33AD-41B7-BCF0-7173BD65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FD96A8-B838-4B43-93DE-0F745B07506A}"/>
                </a:ext>
              </a:extLst>
            </p:cNvPr>
            <p:cNvSpPr txBox="1"/>
            <p:nvPr/>
          </p:nvSpPr>
          <p:spPr>
            <a:xfrm>
              <a:off x="1217384" y="2234986"/>
              <a:ext cx="615404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E8CCA-2DBC-4072-8383-53935530674C}"/>
              </a:ext>
            </a:extLst>
          </p:cNvPr>
          <p:cNvGrpSpPr/>
          <p:nvPr/>
        </p:nvGrpSpPr>
        <p:grpSpPr>
          <a:xfrm>
            <a:off x="7323516" y="4714401"/>
            <a:ext cx="1522063" cy="971507"/>
            <a:chOff x="777906" y="2185316"/>
            <a:chExt cx="1310486" cy="728630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E34D485F-6299-413E-BD23-154812497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380935-B41D-4243-B949-8093DD529E00}"/>
                </a:ext>
              </a:extLst>
            </p:cNvPr>
            <p:cNvSpPr txBox="1"/>
            <p:nvPr/>
          </p:nvSpPr>
          <p:spPr>
            <a:xfrm>
              <a:off x="1014552" y="2248842"/>
              <a:ext cx="1047668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452B8-FB9D-4E71-B14D-32884EF58448}"/>
              </a:ext>
            </a:extLst>
          </p:cNvPr>
          <p:cNvCxnSpPr/>
          <p:nvPr/>
        </p:nvCxnSpPr>
        <p:spPr>
          <a:xfrm>
            <a:off x="1093216" y="5385061"/>
            <a:ext cx="518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9A83D2-3DE1-4BE4-99AC-EFA5C81ABD97}"/>
              </a:ext>
            </a:extLst>
          </p:cNvPr>
          <p:cNvCxnSpPr/>
          <p:nvPr/>
        </p:nvCxnSpPr>
        <p:spPr>
          <a:xfrm>
            <a:off x="6085601" y="5379630"/>
            <a:ext cx="389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996FAE61-7D4F-4FF8-B8D4-E76A320B2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6774" y="6033177"/>
            <a:ext cx="322394" cy="322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5699-73E1-4998-8F09-6A0008F32F6A}"/>
              </a:ext>
            </a:extLst>
          </p:cNvPr>
          <p:cNvCxnSpPr/>
          <p:nvPr/>
        </p:nvCxnSpPr>
        <p:spPr>
          <a:xfrm>
            <a:off x="2530703" y="2729753"/>
            <a:ext cx="166874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52E433-D8A0-49ED-8511-E298961DB949}"/>
              </a:ext>
            </a:extLst>
          </p:cNvPr>
          <p:cNvCxnSpPr/>
          <p:nvPr/>
        </p:nvCxnSpPr>
        <p:spPr>
          <a:xfrm>
            <a:off x="6284119" y="2729753"/>
            <a:ext cx="201918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567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19748" y="782793"/>
            <a:ext cx="1887275" cy="792895"/>
            <a:chOff x="369343" y="600303"/>
            <a:chExt cx="1619184" cy="5946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4880" y="60030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00" y="1552233"/>
            <a:ext cx="837702" cy="48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2368550"/>
            <a:ext cx="5414212" cy="416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62" y="2334459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3398" y="714886"/>
            <a:ext cx="397444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CỬA NHỚ BÀ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281825" y="274324"/>
            <a:ext cx="283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149142" y="746161"/>
            <a:ext cx="88312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879141" y="1867545"/>
            <a:ext cx="3757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9DB0-AB85-434A-8205-EE366BB9199A}"/>
              </a:ext>
            </a:extLst>
          </p:cNvPr>
          <p:cNvSpPr txBox="1"/>
          <p:nvPr/>
        </p:nvSpPr>
        <p:spPr>
          <a:xfrm>
            <a:off x="239496" y="4192017"/>
            <a:ext cx="833381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432E-BF88-4037-9DA5-2D5815664728}"/>
              </a:ext>
            </a:extLst>
          </p:cNvPr>
          <p:cNvSpPr txBox="1"/>
          <p:nvPr/>
        </p:nvSpPr>
        <p:spPr>
          <a:xfrm>
            <a:off x="3309394" y="1866435"/>
            <a:ext cx="125535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E45D-ADF2-4191-90AA-DB96CEFD7F27}"/>
              </a:ext>
            </a:extLst>
          </p:cNvPr>
          <p:cNvSpPr txBox="1"/>
          <p:nvPr/>
        </p:nvSpPr>
        <p:spPr>
          <a:xfrm>
            <a:off x="1151333" y="3057745"/>
            <a:ext cx="3255068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C502-2B5D-4EAB-A5D3-54884FC50B92}"/>
              </a:ext>
            </a:extLst>
          </p:cNvPr>
          <p:cNvSpPr txBox="1"/>
          <p:nvPr/>
        </p:nvSpPr>
        <p:spPr>
          <a:xfrm>
            <a:off x="4536268" y="3069637"/>
            <a:ext cx="2548210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F8B10-DF4B-45C8-97D4-E54ABD628D35}"/>
              </a:ext>
            </a:extLst>
          </p:cNvPr>
          <p:cNvCxnSpPr/>
          <p:nvPr/>
        </p:nvCxnSpPr>
        <p:spPr>
          <a:xfrm>
            <a:off x="4936896" y="2719928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6C1DB-4852-4C55-AE59-958B60902D38}"/>
              </a:ext>
            </a:extLst>
          </p:cNvPr>
          <p:cNvCxnSpPr/>
          <p:nvPr/>
        </p:nvCxnSpPr>
        <p:spPr>
          <a:xfrm>
            <a:off x="3863293" y="2702215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8" grpId="0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5" y="-675158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60863" y="1518232"/>
            <a:ext cx="1195277" cy="101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1" y="209894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32" y="5030402"/>
            <a:ext cx="1830155" cy="143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78669" y="299901"/>
            <a:ext cx="1159664" cy="172227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9" y="467869"/>
            <a:ext cx="1386335" cy="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5900" y="840868"/>
            <a:ext cx="1936410" cy="770057"/>
            <a:chOff x="369343" y="617431"/>
            <a:chExt cx="1617342" cy="5775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3038" y="617431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6422" y="541037"/>
            <a:ext cx="5689049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22" y="2279891"/>
            <a:ext cx="4860757" cy="42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8614" y="1191844"/>
            <a:ext cx="4785360" cy="45903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746812" y="1178250"/>
            <a:ext cx="4397188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42" y="4266901"/>
            <a:ext cx="3763844" cy="2591099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5874450" y="3387718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68837" y="1102264"/>
            <a:ext cx="4785360" cy="46534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979883" y="1088816"/>
            <a:ext cx="4439516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1" y="4596927"/>
            <a:ext cx="3240741" cy="223221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6153245" y="3504370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54AB3C-53D0-47DE-89D1-16CC8CDE1E77}"/>
              </a:ext>
            </a:extLst>
          </p:cNvPr>
          <p:cNvSpPr/>
          <p:nvPr/>
        </p:nvSpPr>
        <p:spPr>
          <a:xfrm>
            <a:off x="65626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84332-5104-4CDA-B715-466A75B00A8A}"/>
              </a:ext>
            </a:extLst>
          </p:cNvPr>
          <p:cNvSpPr/>
          <p:nvPr/>
        </p:nvSpPr>
        <p:spPr>
          <a:xfrm>
            <a:off x="65626" y="3497488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BE3C5-AD76-43CA-9A47-9CE9EF293270}"/>
              </a:ext>
            </a:extLst>
          </p:cNvPr>
          <p:cNvSpPr/>
          <p:nvPr/>
        </p:nvSpPr>
        <p:spPr>
          <a:xfrm>
            <a:off x="4676672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257502" y="1045614"/>
            <a:ext cx="614593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9253" y="355711"/>
            <a:ext cx="553480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8658" y="2425168"/>
            <a:ext cx="125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816" y="4053550"/>
            <a:ext cx="447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4780723" y="4617113"/>
            <a:ext cx="1856764" cy="176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847368" y="4617113"/>
            <a:ext cx="1856764" cy="17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660978" y="135280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5695" y="2108067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32197" y="280461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3400" y="3580160"/>
            <a:ext cx="112295" cy="384000"/>
            <a:chOff x="8369969" y="3679716"/>
            <a:chExt cx="112295" cy="3840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7073BFA-D9CB-4736-A3AA-BDF5710BE0CC}"/>
              </a:ext>
            </a:extLst>
          </p:cNvPr>
          <p:cNvSpPr/>
          <p:nvPr/>
        </p:nvSpPr>
        <p:spPr>
          <a:xfrm>
            <a:off x="1092450" y="1352803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892814" y="7930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5" y="1162615"/>
            <a:ext cx="327541" cy="245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13159" y="1149168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77772" y="185333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50136" y="259555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145243" y="3333348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0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371123" y="48344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3" y="838043"/>
            <a:ext cx="512000" cy="38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97526" y="808242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6915" y="166457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4916" y="2323105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97546" y="3045000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3657</TotalTime>
  <Words>839</Words>
  <Application>Microsoft Office PowerPoint</Application>
  <PresentationFormat>On-screen Show (4:3)</PresentationFormat>
  <Paragraphs>151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Wingdings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171</cp:revision>
  <dcterms:created xsi:type="dcterms:W3CDTF">2021-06-17T09:40:01Z</dcterms:created>
  <dcterms:modified xsi:type="dcterms:W3CDTF">2022-12-19T04:55:32Z</dcterms:modified>
</cp:coreProperties>
</file>