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30"/>
  </p:notesMasterIdLst>
  <p:sldIdLst>
    <p:sldId id="567" r:id="rId2"/>
    <p:sldId id="550" r:id="rId3"/>
    <p:sldId id="552" r:id="rId4"/>
    <p:sldId id="583" r:id="rId5"/>
    <p:sldId id="584" r:id="rId6"/>
    <p:sldId id="553" r:id="rId7"/>
    <p:sldId id="580" r:id="rId8"/>
    <p:sldId id="554" r:id="rId9"/>
    <p:sldId id="555" r:id="rId10"/>
    <p:sldId id="259" r:id="rId11"/>
    <p:sldId id="286" r:id="rId12"/>
    <p:sldId id="557" r:id="rId13"/>
    <p:sldId id="564" r:id="rId14"/>
    <p:sldId id="565" r:id="rId15"/>
    <p:sldId id="560" r:id="rId16"/>
    <p:sldId id="533" r:id="rId17"/>
    <p:sldId id="581" r:id="rId18"/>
    <p:sldId id="569" r:id="rId19"/>
    <p:sldId id="570" r:id="rId20"/>
    <p:sldId id="571" r:id="rId21"/>
    <p:sldId id="572" r:id="rId22"/>
    <p:sldId id="573" r:id="rId23"/>
    <p:sldId id="582" r:id="rId24"/>
    <p:sldId id="574" r:id="rId25"/>
    <p:sldId id="575" r:id="rId26"/>
    <p:sldId id="576" r:id="rId27"/>
    <p:sldId id="578" r:id="rId28"/>
    <p:sldId id="579" r:id="rId29"/>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FF"/>
    <a:srgbClr val="006600"/>
    <a:srgbClr val="0033CC"/>
    <a:srgbClr val="009900"/>
    <a:srgbClr val="D5FBD6"/>
    <a:srgbClr val="FFFF66"/>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19" autoAdjust="0"/>
    <p:restoredTop sz="94660"/>
  </p:normalViewPr>
  <p:slideViewPr>
    <p:cSldViewPr>
      <p:cViewPr varScale="1">
        <p:scale>
          <a:sx n="67" d="100"/>
          <a:sy n="67" d="100"/>
        </p:scale>
        <p:origin x="540"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EAA607-56FA-4046-9F9D-3DD9D4830D3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5C175A82-0968-40E4-AC9F-4124EF820E73}">
      <dgm:prSet phldrT="[Text]" custT="1"/>
      <dgm:spPr>
        <a:solidFill>
          <a:schemeClr val="accent1">
            <a:lumMod val="20000"/>
            <a:lumOff val="80000"/>
          </a:schemeClr>
        </a:solidFill>
      </dgm:spPr>
      <dgm:t>
        <a:bodyPr/>
        <a:lstStyle/>
        <a:p>
          <a:r>
            <a:rPr lang="en-GB" sz="3600" b="1" dirty="0">
              <a:solidFill>
                <a:schemeClr val="tx1"/>
              </a:solidFill>
              <a:latin typeface="Times New Roman" panose="02020603050405020304" pitchFamily="18" charset="0"/>
              <a:cs typeface="Times New Roman" panose="02020603050405020304" pitchFamily="18" charset="0"/>
            </a:rPr>
            <a:t>I</a:t>
          </a:r>
        </a:p>
      </dgm:t>
    </dgm:pt>
    <dgm:pt modelId="{0EFF4DDD-867A-4146-BC89-B27A037E1ACA}" type="parTrans" cxnId="{679BE1BE-7EA9-4349-81D2-E5D6587C5C14}">
      <dgm:prSet/>
      <dgm:spPr/>
      <dgm:t>
        <a:bodyPr/>
        <a:lstStyle/>
        <a:p>
          <a:endParaRPr lang="en-GB" sz="3200" b="1">
            <a:solidFill>
              <a:schemeClr val="tx1"/>
            </a:solidFill>
            <a:latin typeface="Times New Roman" panose="02020603050405020304" pitchFamily="18" charset="0"/>
            <a:cs typeface="Times New Roman" panose="02020603050405020304" pitchFamily="18" charset="0"/>
          </a:endParaRPr>
        </a:p>
      </dgm:t>
    </dgm:pt>
    <dgm:pt modelId="{FC6A1096-31B1-4D9A-8049-FEEA33EFD692}" type="sibTrans" cxnId="{679BE1BE-7EA9-4349-81D2-E5D6587C5C14}">
      <dgm:prSet/>
      <dgm:spPr/>
      <dgm:t>
        <a:bodyPr/>
        <a:lstStyle/>
        <a:p>
          <a:endParaRPr lang="en-GB" sz="3200" b="1">
            <a:solidFill>
              <a:schemeClr val="tx1"/>
            </a:solidFill>
            <a:latin typeface="Times New Roman" panose="02020603050405020304" pitchFamily="18" charset="0"/>
            <a:cs typeface="Times New Roman" panose="02020603050405020304" pitchFamily="18" charset="0"/>
          </a:endParaRPr>
        </a:p>
      </dgm:t>
    </dgm:pt>
    <dgm:pt modelId="{39FC18F7-3AF6-4AFD-A6E1-4E68373F5CD2}">
      <dgm:prSet phldrT="[Text]" custT="1"/>
      <dgm:spPr/>
      <dgm:t>
        <a:bodyPr/>
        <a:lstStyle/>
        <a:p>
          <a:r>
            <a:rPr lang="en-GB" sz="3600" b="1" dirty="0" err="1">
              <a:solidFill>
                <a:schemeClr val="tx1"/>
              </a:solidFill>
              <a:latin typeface="Times New Roman" panose="02020603050405020304" pitchFamily="18" charset="0"/>
              <a:cs typeface="Times New Roman" panose="02020603050405020304" pitchFamily="18" charset="0"/>
            </a:rPr>
            <a:t>Luyện</a:t>
          </a:r>
          <a:r>
            <a:rPr lang="en-GB" sz="3600" b="1" dirty="0">
              <a:solidFill>
                <a:schemeClr val="tx1"/>
              </a:solidFill>
              <a:latin typeface="Times New Roman" panose="02020603050405020304" pitchFamily="18" charset="0"/>
              <a:cs typeface="Times New Roman" panose="02020603050405020304" pitchFamily="18" charset="0"/>
            </a:rPr>
            <a:t> </a:t>
          </a:r>
          <a:r>
            <a:rPr lang="en-GB" sz="3600" b="1" dirty="0" err="1">
              <a:solidFill>
                <a:schemeClr val="tx1"/>
              </a:solidFill>
              <a:latin typeface="Times New Roman" panose="02020603050405020304" pitchFamily="18" charset="0"/>
              <a:cs typeface="Times New Roman" panose="02020603050405020304" pitchFamily="18" charset="0"/>
            </a:rPr>
            <a:t>đọc</a:t>
          </a:r>
          <a:endParaRPr lang="en-GB" sz="3600" b="1" dirty="0">
            <a:solidFill>
              <a:schemeClr val="tx1"/>
            </a:solidFill>
            <a:latin typeface="Times New Roman" panose="02020603050405020304" pitchFamily="18" charset="0"/>
            <a:cs typeface="Times New Roman" panose="02020603050405020304" pitchFamily="18" charset="0"/>
          </a:endParaRPr>
        </a:p>
      </dgm:t>
    </dgm:pt>
    <dgm:pt modelId="{ED2F0FD9-CA69-4AFA-ADBB-3FE82EF0E797}" type="parTrans" cxnId="{BACB7FCB-2D83-42A9-ACAA-DFBE20177C8B}">
      <dgm:prSet/>
      <dgm:spPr/>
      <dgm:t>
        <a:bodyPr/>
        <a:lstStyle/>
        <a:p>
          <a:endParaRPr lang="en-GB" sz="3200" b="1">
            <a:solidFill>
              <a:schemeClr val="tx1"/>
            </a:solidFill>
            <a:latin typeface="Times New Roman" panose="02020603050405020304" pitchFamily="18" charset="0"/>
            <a:cs typeface="Times New Roman" panose="02020603050405020304" pitchFamily="18" charset="0"/>
          </a:endParaRPr>
        </a:p>
      </dgm:t>
    </dgm:pt>
    <dgm:pt modelId="{F4A208F7-5DC5-4421-A0D6-334853FA6AE4}" type="sibTrans" cxnId="{BACB7FCB-2D83-42A9-ACAA-DFBE20177C8B}">
      <dgm:prSet/>
      <dgm:spPr/>
      <dgm:t>
        <a:bodyPr/>
        <a:lstStyle/>
        <a:p>
          <a:endParaRPr lang="en-GB" sz="3200" b="1">
            <a:solidFill>
              <a:schemeClr val="tx1"/>
            </a:solidFill>
            <a:latin typeface="Times New Roman" panose="02020603050405020304" pitchFamily="18" charset="0"/>
            <a:cs typeface="Times New Roman" panose="02020603050405020304" pitchFamily="18" charset="0"/>
          </a:endParaRPr>
        </a:p>
      </dgm:t>
    </dgm:pt>
    <dgm:pt modelId="{480FAEAC-3A7F-4A0A-A736-F19A04FE03D6}">
      <dgm:prSet phldrT="[Text]" custT="1"/>
      <dgm:spPr>
        <a:solidFill>
          <a:schemeClr val="accent1">
            <a:lumMod val="20000"/>
            <a:lumOff val="80000"/>
          </a:schemeClr>
        </a:solidFill>
      </dgm:spPr>
      <dgm:t>
        <a:bodyPr/>
        <a:lstStyle/>
        <a:p>
          <a:r>
            <a:rPr lang="en-GB" sz="3600" b="1" dirty="0">
              <a:solidFill>
                <a:schemeClr val="tx1"/>
              </a:solidFill>
              <a:latin typeface="Times New Roman" panose="02020603050405020304" pitchFamily="18" charset="0"/>
              <a:cs typeface="Times New Roman" panose="02020603050405020304" pitchFamily="18" charset="0"/>
            </a:rPr>
            <a:t>II</a:t>
          </a:r>
        </a:p>
      </dgm:t>
    </dgm:pt>
    <dgm:pt modelId="{12F92C07-AFEE-455F-86F9-65C180F2E537}" type="parTrans" cxnId="{E3102B91-68D9-4A30-81F5-776A9D62028C}">
      <dgm:prSet/>
      <dgm:spPr/>
      <dgm:t>
        <a:bodyPr/>
        <a:lstStyle/>
        <a:p>
          <a:endParaRPr lang="en-GB" sz="3200" b="1">
            <a:solidFill>
              <a:schemeClr val="tx1"/>
            </a:solidFill>
            <a:latin typeface="Times New Roman" panose="02020603050405020304" pitchFamily="18" charset="0"/>
            <a:cs typeface="Times New Roman" panose="02020603050405020304" pitchFamily="18" charset="0"/>
          </a:endParaRPr>
        </a:p>
      </dgm:t>
    </dgm:pt>
    <dgm:pt modelId="{6DFF5BE8-09AA-429F-8C60-4DBCC5C30858}" type="sibTrans" cxnId="{E3102B91-68D9-4A30-81F5-776A9D62028C}">
      <dgm:prSet/>
      <dgm:spPr/>
      <dgm:t>
        <a:bodyPr/>
        <a:lstStyle/>
        <a:p>
          <a:endParaRPr lang="en-GB" sz="3200" b="1">
            <a:solidFill>
              <a:schemeClr val="tx1"/>
            </a:solidFill>
            <a:latin typeface="Times New Roman" panose="02020603050405020304" pitchFamily="18" charset="0"/>
            <a:cs typeface="Times New Roman" panose="02020603050405020304" pitchFamily="18" charset="0"/>
          </a:endParaRPr>
        </a:p>
      </dgm:t>
    </dgm:pt>
    <dgm:pt modelId="{E75D99B0-D121-4D88-B604-9E9D920F3489}">
      <dgm:prSet phldrT="[Text]" custT="1"/>
      <dgm:spPr/>
      <dgm:t>
        <a:bodyPr/>
        <a:lstStyle/>
        <a:p>
          <a:r>
            <a:rPr lang="en-GB" sz="3600" b="1" dirty="0" err="1">
              <a:solidFill>
                <a:schemeClr val="tx1"/>
              </a:solidFill>
              <a:latin typeface="Times New Roman" panose="02020603050405020304" pitchFamily="18" charset="0"/>
              <a:cs typeface="Times New Roman" panose="02020603050405020304" pitchFamily="18" charset="0"/>
            </a:rPr>
            <a:t>Tìm</a:t>
          </a:r>
          <a:r>
            <a:rPr lang="en-GB" sz="3600" b="1" dirty="0">
              <a:solidFill>
                <a:schemeClr val="tx1"/>
              </a:solidFill>
              <a:latin typeface="Times New Roman" panose="02020603050405020304" pitchFamily="18" charset="0"/>
              <a:cs typeface="Times New Roman" panose="02020603050405020304" pitchFamily="18" charset="0"/>
            </a:rPr>
            <a:t> </a:t>
          </a:r>
          <a:r>
            <a:rPr lang="en-GB" sz="3600" b="1" dirty="0" err="1">
              <a:solidFill>
                <a:schemeClr val="tx1"/>
              </a:solidFill>
              <a:latin typeface="Times New Roman" panose="02020603050405020304" pitchFamily="18" charset="0"/>
              <a:cs typeface="Times New Roman" panose="02020603050405020304" pitchFamily="18" charset="0"/>
            </a:rPr>
            <a:t>hiểu</a:t>
          </a:r>
          <a:r>
            <a:rPr lang="en-GB" sz="3600" b="1" dirty="0">
              <a:solidFill>
                <a:schemeClr val="tx1"/>
              </a:solidFill>
              <a:latin typeface="Times New Roman" panose="02020603050405020304" pitchFamily="18" charset="0"/>
              <a:cs typeface="Times New Roman" panose="02020603050405020304" pitchFamily="18" charset="0"/>
            </a:rPr>
            <a:t> </a:t>
          </a:r>
          <a:r>
            <a:rPr lang="en-GB" sz="3600" b="1" dirty="0" err="1">
              <a:solidFill>
                <a:schemeClr val="tx1"/>
              </a:solidFill>
              <a:latin typeface="Times New Roman" panose="02020603050405020304" pitchFamily="18" charset="0"/>
              <a:cs typeface="Times New Roman" panose="02020603050405020304" pitchFamily="18" charset="0"/>
            </a:rPr>
            <a:t>bài</a:t>
          </a:r>
          <a:endParaRPr lang="en-GB" sz="3600" b="1" dirty="0">
            <a:solidFill>
              <a:schemeClr val="tx1"/>
            </a:solidFill>
            <a:latin typeface="Times New Roman" panose="02020603050405020304" pitchFamily="18" charset="0"/>
            <a:cs typeface="Times New Roman" panose="02020603050405020304" pitchFamily="18" charset="0"/>
          </a:endParaRPr>
        </a:p>
      </dgm:t>
    </dgm:pt>
    <dgm:pt modelId="{5192D41C-6506-4146-90F4-555DAAD4FF4E}" type="parTrans" cxnId="{21CF6489-1643-4047-B344-96EC068E1599}">
      <dgm:prSet/>
      <dgm:spPr/>
      <dgm:t>
        <a:bodyPr/>
        <a:lstStyle/>
        <a:p>
          <a:endParaRPr lang="en-GB" sz="3200" b="1">
            <a:solidFill>
              <a:schemeClr val="tx1"/>
            </a:solidFill>
            <a:latin typeface="Times New Roman" panose="02020603050405020304" pitchFamily="18" charset="0"/>
            <a:cs typeface="Times New Roman" panose="02020603050405020304" pitchFamily="18" charset="0"/>
          </a:endParaRPr>
        </a:p>
      </dgm:t>
    </dgm:pt>
    <dgm:pt modelId="{32DAC55D-15E5-4593-AF00-581848327E4B}" type="sibTrans" cxnId="{21CF6489-1643-4047-B344-96EC068E1599}">
      <dgm:prSet/>
      <dgm:spPr/>
      <dgm:t>
        <a:bodyPr/>
        <a:lstStyle/>
        <a:p>
          <a:endParaRPr lang="en-GB" sz="3200" b="1">
            <a:solidFill>
              <a:schemeClr val="tx1"/>
            </a:solidFill>
            <a:latin typeface="Times New Roman" panose="02020603050405020304" pitchFamily="18" charset="0"/>
            <a:cs typeface="Times New Roman" panose="02020603050405020304" pitchFamily="18" charset="0"/>
          </a:endParaRPr>
        </a:p>
      </dgm:t>
    </dgm:pt>
    <dgm:pt modelId="{91FBCDB3-69CE-4587-826D-5E743D001F86}">
      <dgm:prSet phldrT="[Text]" custT="1"/>
      <dgm:spPr>
        <a:solidFill>
          <a:schemeClr val="accent1">
            <a:lumMod val="20000"/>
            <a:lumOff val="80000"/>
          </a:schemeClr>
        </a:solidFill>
      </dgm:spPr>
      <dgm:t>
        <a:bodyPr/>
        <a:lstStyle/>
        <a:p>
          <a:r>
            <a:rPr lang="en-GB" sz="3600" b="1" dirty="0">
              <a:solidFill>
                <a:schemeClr val="tx1"/>
              </a:solidFill>
              <a:latin typeface="Times New Roman" panose="02020603050405020304" pitchFamily="18" charset="0"/>
              <a:cs typeface="Times New Roman" panose="02020603050405020304" pitchFamily="18" charset="0"/>
            </a:rPr>
            <a:t>III</a:t>
          </a:r>
        </a:p>
      </dgm:t>
    </dgm:pt>
    <dgm:pt modelId="{1E4A09DC-083D-447B-8553-3B068342F4C4}" type="parTrans" cxnId="{0C7FD79C-61FA-42EB-8815-E722B5CFF776}">
      <dgm:prSet/>
      <dgm:spPr/>
      <dgm:t>
        <a:bodyPr/>
        <a:lstStyle/>
        <a:p>
          <a:endParaRPr lang="en-GB" sz="3200" b="1">
            <a:solidFill>
              <a:schemeClr val="tx1"/>
            </a:solidFill>
            <a:latin typeface="Times New Roman" panose="02020603050405020304" pitchFamily="18" charset="0"/>
            <a:cs typeface="Times New Roman" panose="02020603050405020304" pitchFamily="18" charset="0"/>
          </a:endParaRPr>
        </a:p>
      </dgm:t>
    </dgm:pt>
    <dgm:pt modelId="{BB1FCB5C-6C00-4E1F-9CA9-F043B8462EDE}" type="sibTrans" cxnId="{0C7FD79C-61FA-42EB-8815-E722B5CFF776}">
      <dgm:prSet/>
      <dgm:spPr/>
      <dgm:t>
        <a:bodyPr/>
        <a:lstStyle/>
        <a:p>
          <a:endParaRPr lang="en-GB" sz="3200" b="1">
            <a:solidFill>
              <a:schemeClr val="tx1"/>
            </a:solidFill>
            <a:latin typeface="Times New Roman" panose="02020603050405020304" pitchFamily="18" charset="0"/>
            <a:cs typeface="Times New Roman" panose="02020603050405020304" pitchFamily="18" charset="0"/>
          </a:endParaRPr>
        </a:p>
      </dgm:t>
    </dgm:pt>
    <dgm:pt modelId="{110B71CB-F812-4EF5-A014-804BE7D8BA91}">
      <dgm:prSet phldrT="[Text]" custT="1"/>
      <dgm:spPr/>
      <dgm:t>
        <a:bodyPr/>
        <a:lstStyle/>
        <a:p>
          <a:r>
            <a:rPr lang="en-GB" sz="3600" b="1" dirty="0" err="1">
              <a:solidFill>
                <a:schemeClr val="tx1"/>
              </a:solidFill>
              <a:latin typeface="Times New Roman" panose="02020603050405020304" pitchFamily="18" charset="0"/>
              <a:cs typeface="Times New Roman" panose="02020603050405020304" pitchFamily="18" charset="0"/>
            </a:rPr>
            <a:t>Đọc</a:t>
          </a:r>
          <a:r>
            <a:rPr lang="en-GB" sz="3600" b="1" dirty="0">
              <a:solidFill>
                <a:schemeClr val="tx1"/>
              </a:solidFill>
              <a:latin typeface="Times New Roman" panose="02020603050405020304" pitchFamily="18" charset="0"/>
              <a:cs typeface="Times New Roman" panose="02020603050405020304" pitchFamily="18" charset="0"/>
            </a:rPr>
            <a:t> </a:t>
          </a:r>
          <a:r>
            <a:rPr lang="en-GB" sz="3600" b="1" dirty="0" err="1">
              <a:solidFill>
                <a:schemeClr val="tx1"/>
              </a:solidFill>
              <a:latin typeface="Times New Roman" panose="02020603050405020304" pitchFamily="18" charset="0"/>
              <a:cs typeface="Times New Roman" panose="02020603050405020304" pitchFamily="18" charset="0"/>
            </a:rPr>
            <a:t>diễn</a:t>
          </a:r>
          <a:r>
            <a:rPr lang="en-GB" sz="3600" b="1" dirty="0">
              <a:solidFill>
                <a:schemeClr val="tx1"/>
              </a:solidFill>
              <a:latin typeface="Times New Roman" panose="02020603050405020304" pitchFamily="18" charset="0"/>
              <a:cs typeface="Times New Roman" panose="02020603050405020304" pitchFamily="18" charset="0"/>
            </a:rPr>
            <a:t> </a:t>
          </a:r>
          <a:r>
            <a:rPr lang="en-GB" sz="3600" b="1" dirty="0" err="1">
              <a:solidFill>
                <a:schemeClr val="tx1"/>
              </a:solidFill>
              <a:latin typeface="Times New Roman" panose="02020603050405020304" pitchFamily="18" charset="0"/>
              <a:cs typeface="Times New Roman" panose="02020603050405020304" pitchFamily="18" charset="0"/>
            </a:rPr>
            <a:t>cảm</a:t>
          </a:r>
          <a:endParaRPr lang="en-GB" sz="3600" b="1" dirty="0">
            <a:solidFill>
              <a:schemeClr val="tx1"/>
            </a:solidFill>
            <a:latin typeface="Times New Roman" panose="02020603050405020304" pitchFamily="18" charset="0"/>
            <a:cs typeface="Times New Roman" panose="02020603050405020304" pitchFamily="18" charset="0"/>
          </a:endParaRPr>
        </a:p>
      </dgm:t>
    </dgm:pt>
    <dgm:pt modelId="{97BE7187-02AC-4B2B-B53A-960FEFCF82F3}" type="parTrans" cxnId="{C527B936-EA1B-4ADD-BCBE-0B9219AA8E6A}">
      <dgm:prSet/>
      <dgm:spPr/>
      <dgm:t>
        <a:bodyPr/>
        <a:lstStyle/>
        <a:p>
          <a:endParaRPr lang="en-GB" sz="3200" b="1">
            <a:solidFill>
              <a:schemeClr val="tx1"/>
            </a:solidFill>
            <a:latin typeface="Times New Roman" panose="02020603050405020304" pitchFamily="18" charset="0"/>
            <a:cs typeface="Times New Roman" panose="02020603050405020304" pitchFamily="18" charset="0"/>
          </a:endParaRPr>
        </a:p>
      </dgm:t>
    </dgm:pt>
    <dgm:pt modelId="{5C947B1F-AF4E-4261-9F8E-914AEF424409}" type="sibTrans" cxnId="{C527B936-EA1B-4ADD-BCBE-0B9219AA8E6A}">
      <dgm:prSet/>
      <dgm:spPr/>
      <dgm:t>
        <a:bodyPr/>
        <a:lstStyle/>
        <a:p>
          <a:endParaRPr lang="en-GB" sz="3200" b="1">
            <a:solidFill>
              <a:schemeClr val="tx1"/>
            </a:solidFill>
            <a:latin typeface="Times New Roman" panose="02020603050405020304" pitchFamily="18" charset="0"/>
            <a:cs typeface="Times New Roman" panose="02020603050405020304" pitchFamily="18" charset="0"/>
          </a:endParaRPr>
        </a:p>
      </dgm:t>
    </dgm:pt>
    <dgm:pt modelId="{E8E4BA2B-C96E-4D18-BB15-A62D87DF10AF}" type="pres">
      <dgm:prSet presAssocID="{ACEAA607-56FA-4046-9F9D-3DD9D4830D30}" presName="linearFlow" presStyleCnt="0">
        <dgm:presLayoutVars>
          <dgm:dir/>
          <dgm:animLvl val="lvl"/>
          <dgm:resizeHandles val="exact"/>
        </dgm:presLayoutVars>
      </dgm:prSet>
      <dgm:spPr/>
      <dgm:t>
        <a:bodyPr/>
        <a:lstStyle/>
        <a:p>
          <a:endParaRPr lang="en-US"/>
        </a:p>
      </dgm:t>
    </dgm:pt>
    <dgm:pt modelId="{EC5E6F41-7CA3-4D9E-B689-88F8B94999C1}" type="pres">
      <dgm:prSet presAssocID="{5C175A82-0968-40E4-AC9F-4124EF820E73}" presName="composite" presStyleCnt="0"/>
      <dgm:spPr/>
    </dgm:pt>
    <dgm:pt modelId="{5036C35F-FFC2-44E2-A7C7-EA6F718D46E2}" type="pres">
      <dgm:prSet presAssocID="{5C175A82-0968-40E4-AC9F-4124EF820E73}" presName="parentText" presStyleLbl="alignNode1" presStyleIdx="0" presStyleCnt="3">
        <dgm:presLayoutVars>
          <dgm:chMax val="1"/>
          <dgm:bulletEnabled val="1"/>
        </dgm:presLayoutVars>
      </dgm:prSet>
      <dgm:spPr/>
      <dgm:t>
        <a:bodyPr/>
        <a:lstStyle/>
        <a:p>
          <a:endParaRPr lang="en-US"/>
        </a:p>
      </dgm:t>
    </dgm:pt>
    <dgm:pt modelId="{ED30F351-A060-4C49-9EFB-AB20FA41C362}" type="pres">
      <dgm:prSet presAssocID="{5C175A82-0968-40E4-AC9F-4124EF820E73}" presName="descendantText" presStyleLbl="alignAcc1" presStyleIdx="0" presStyleCnt="3">
        <dgm:presLayoutVars>
          <dgm:bulletEnabled val="1"/>
        </dgm:presLayoutVars>
      </dgm:prSet>
      <dgm:spPr/>
      <dgm:t>
        <a:bodyPr/>
        <a:lstStyle/>
        <a:p>
          <a:endParaRPr lang="en-US"/>
        </a:p>
      </dgm:t>
    </dgm:pt>
    <dgm:pt modelId="{4C4BCFBB-F774-4EF4-ADBB-5ABDFE72D697}" type="pres">
      <dgm:prSet presAssocID="{FC6A1096-31B1-4D9A-8049-FEEA33EFD692}" presName="sp" presStyleCnt="0"/>
      <dgm:spPr/>
    </dgm:pt>
    <dgm:pt modelId="{4F319A82-1F4D-4F3C-8A30-DBC1BA662C3F}" type="pres">
      <dgm:prSet presAssocID="{480FAEAC-3A7F-4A0A-A736-F19A04FE03D6}" presName="composite" presStyleCnt="0"/>
      <dgm:spPr/>
    </dgm:pt>
    <dgm:pt modelId="{F105D242-C178-4B21-B692-B143E61A179B}" type="pres">
      <dgm:prSet presAssocID="{480FAEAC-3A7F-4A0A-A736-F19A04FE03D6}" presName="parentText" presStyleLbl="alignNode1" presStyleIdx="1" presStyleCnt="3">
        <dgm:presLayoutVars>
          <dgm:chMax val="1"/>
          <dgm:bulletEnabled val="1"/>
        </dgm:presLayoutVars>
      </dgm:prSet>
      <dgm:spPr/>
      <dgm:t>
        <a:bodyPr/>
        <a:lstStyle/>
        <a:p>
          <a:endParaRPr lang="en-US"/>
        </a:p>
      </dgm:t>
    </dgm:pt>
    <dgm:pt modelId="{68740CC7-9C3B-4CC9-826A-E5345FF32F66}" type="pres">
      <dgm:prSet presAssocID="{480FAEAC-3A7F-4A0A-A736-F19A04FE03D6}" presName="descendantText" presStyleLbl="alignAcc1" presStyleIdx="1" presStyleCnt="3" custLinFactNeighborX="-520" custLinFactNeighborY="825">
        <dgm:presLayoutVars>
          <dgm:bulletEnabled val="1"/>
        </dgm:presLayoutVars>
      </dgm:prSet>
      <dgm:spPr/>
      <dgm:t>
        <a:bodyPr/>
        <a:lstStyle/>
        <a:p>
          <a:endParaRPr lang="en-US"/>
        </a:p>
      </dgm:t>
    </dgm:pt>
    <dgm:pt modelId="{9B44F2D9-14C8-4D90-A4A4-D9380B298ADF}" type="pres">
      <dgm:prSet presAssocID="{6DFF5BE8-09AA-429F-8C60-4DBCC5C30858}" presName="sp" presStyleCnt="0"/>
      <dgm:spPr/>
    </dgm:pt>
    <dgm:pt modelId="{DF1049A8-1686-4C8A-B9E6-F788BD522B81}" type="pres">
      <dgm:prSet presAssocID="{91FBCDB3-69CE-4587-826D-5E743D001F86}" presName="composite" presStyleCnt="0"/>
      <dgm:spPr/>
    </dgm:pt>
    <dgm:pt modelId="{894E0AB1-9854-417A-80A3-9A9BE1A2E1A5}" type="pres">
      <dgm:prSet presAssocID="{91FBCDB3-69CE-4587-826D-5E743D001F86}" presName="parentText" presStyleLbl="alignNode1" presStyleIdx="2" presStyleCnt="3">
        <dgm:presLayoutVars>
          <dgm:chMax val="1"/>
          <dgm:bulletEnabled val="1"/>
        </dgm:presLayoutVars>
      </dgm:prSet>
      <dgm:spPr/>
      <dgm:t>
        <a:bodyPr/>
        <a:lstStyle/>
        <a:p>
          <a:endParaRPr lang="en-US"/>
        </a:p>
      </dgm:t>
    </dgm:pt>
    <dgm:pt modelId="{746882BA-99E6-4AC7-BC0E-8BEDEA407581}" type="pres">
      <dgm:prSet presAssocID="{91FBCDB3-69CE-4587-826D-5E743D001F86}" presName="descendantText" presStyleLbl="alignAcc1" presStyleIdx="2" presStyleCnt="3" custScaleX="100516" custLinFactNeighborX="7397" custLinFactNeighborY="-2667">
        <dgm:presLayoutVars>
          <dgm:bulletEnabled val="1"/>
        </dgm:presLayoutVars>
      </dgm:prSet>
      <dgm:spPr/>
      <dgm:t>
        <a:bodyPr/>
        <a:lstStyle/>
        <a:p>
          <a:endParaRPr lang="en-US"/>
        </a:p>
      </dgm:t>
    </dgm:pt>
  </dgm:ptLst>
  <dgm:cxnLst>
    <dgm:cxn modelId="{BACB7FCB-2D83-42A9-ACAA-DFBE20177C8B}" srcId="{5C175A82-0968-40E4-AC9F-4124EF820E73}" destId="{39FC18F7-3AF6-4AFD-A6E1-4E68373F5CD2}" srcOrd="0" destOrd="0" parTransId="{ED2F0FD9-CA69-4AFA-ADBB-3FE82EF0E797}" sibTransId="{F4A208F7-5DC5-4421-A0D6-334853FA6AE4}"/>
    <dgm:cxn modelId="{78A89679-22AB-49D9-956E-6DE42563D7F7}" type="presOf" srcId="{5C175A82-0968-40E4-AC9F-4124EF820E73}" destId="{5036C35F-FFC2-44E2-A7C7-EA6F718D46E2}" srcOrd="0" destOrd="0" presId="urn:microsoft.com/office/officeart/2005/8/layout/chevron2"/>
    <dgm:cxn modelId="{0C7FD79C-61FA-42EB-8815-E722B5CFF776}" srcId="{ACEAA607-56FA-4046-9F9D-3DD9D4830D30}" destId="{91FBCDB3-69CE-4587-826D-5E743D001F86}" srcOrd="2" destOrd="0" parTransId="{1E4A09DC-083D-447B-8553-3B068342F4C4}" sibTransId="{BB1FCB5C-6C00-4E1F-9CA9-F043B8462EDE}"/>
    <dgm:cxn modelId="{867969CD-1503-4A0B-8CD3-81253838FB25}" type="presOf" srcId="{110B71CB-F812-4EF5-A014-804BE7D8BA91}" destId="{746882BA-99E6-4AC7-BC0E-8BEDEA407581}" srcOrd="0" destOrd="0" presId="urn:microsoft.com/office/officeart/2005/8/layout/chevron2"/>
    <dgm:cxn modelId="{679BE1BE-7EA9-4349-81D2-E5D6587C5C14}" srcId="{ACEAA607-56FA-4046-9F9D-3DD9D4830D30}" destId="{5C175A82-0968-40E4-AC9F-4124EF820E73}" srcOrd="0" destOrd="0" parTransId="{0EFF4DDD-867A-4146-BC89-B27A037E1ACA}" sibTransId="{FC6A1096-31B1-4D9A-8049-FEEA33EFD692}"/>
    <dgm:cxn modelId="{336E6ECA-2BE8-41E6-8F88-1AEEDE108A73}" type="presOf" srcId="{ACEAA607-56FA-4046-9F9D-3DD9D4830D30}" destId="{E8E4BA2B-C96E-4D18-BB15-A62D87DF10AF}" srcOrd="0" destOrd="0" presId="urn:microsoft.com/office/officeart/2005/8/layout/chevron2"/>
    <dgm:cxn modelId="{DCF27E48-FDB0-4DC5-8E22-CF2CA9008D83}" type="presOf" srcId="{480FAEAC-3A7F-4A0A-A736-F19A04FE03D6}" destId="{F105D242-C178-4B21-B692-B143E61A179B}" srcOrd="0" destOrd="0" presId="urn:microsoft.com/office/officeart/2005/8/layout/chevron2"/>
    <dgm:cxn modelId="{115E0354-1975-4DAB-AA3F-AA234698A107}" type="presOf" srcId="{E75D99B0-D121-4D88-B604-9E9D920F3489}" destId="{68740CC7-9C3B-4CC9-826A-E5345FF32F66}" srcOrd="0" destOrd="0" presId="urn:microsoft.com/office/officeart/2005/8/layout/chevron2"/>
    <dgm:cxn modelId="{C527B936-EA1B-4ADD-BCBE-0B9219AA8E6A}" srcId="{91FBCDB3-69CE-4587-826D-5E743D001F86}" destId="{110B71CB-F812-4EF5-A014-804BE7D8BA91}" srcOrd="0" destOrd="0" parTransId="{97BE7187-02AC-4B2B-B53A-960FEFCF82F3}" sibTransId="{5C947B1F-AF4E-4261-9F8E-914AEF424409}"/>
    <dgm:cxn modelId="{E3102B91-68D9-4A30-81F5-776A9D62028C}" srcId="{ACEAA607-56FA-4046-9F9D-3DD9D4830D30}" destId="{480FAEAC-3A7F-4A0A-A736-F19A04FE03D6}" srcOrd="1" destOrd="0" parTransId="{12F92C07-AFEE-455F-86F9-65C180F2E537}" sibTransId="{6DFF5BE8-09AA-429F-8C60-4DBCC5C30858}"/>
    <dgm:cxn modelId="{21CF6489-1643-4047-B344-96EC068E1599}" srcId="{480FAEAC-3A7F-4A0A-A736-F19A04FE03D6}" destId="{E75D99B0-D121-4D88-B604-9E9D920F3489}" srcOrd="0" destOrd="0" parTransId="{5192D41C-6506-4146-90F4-555DAAD4FF4E}" sibTransId="{32DAC55D-15E5-4593-AF00-581848327E4B}"/>
    <dgm:cxn modelId="{8A9875CC-C817-49EB-9327-A5DCFB963C86}" type="presOf" srcId="{91FBCDB3-69CE-4587-826D-5E743D001F86}" destId="{894E0AB1-9854-417A-80A3-9A9BE1A2E1A5}" srcOrd="0" destOrd="0" presId="urn:microsoft.com/office/officeart/2005/8/layout/chevron2"/>
    <dgm:cxn modelId="{2C833C99-F238-4886-99F8-5E3DF67CFACD}" type="presOf" srcId="{39FC18F7-3AF6-4AFD-A6E1-4E68373F5CD2}" destId="{ED30F351-A060-4C49-9EFB-AB20FA41C362}" srcOrd="0" destOrd="0" presId="urn:microsoft.com/office/officeart/2005/8/layout/chevron2"/>
    <dgm:cxn modelId="{96B94BF0-8FF3-4FFC-ACB7-39C9A7E7CE1E}" type="presParOf" srcId="{E8E4BA2B-C96E-4D18-BB15-A62D87DF10AF}" destId="{EC5E6F41-7CA3-4D9E-B689-88F8B94999C1}" srcOrd="0" destOrd="0" presId="urn:microsoft.com/office/officeart/2005/8/layout/chevron2"/>
    <dgm:cxn modelId="{2B89CF4C-37AB-4D36-984E-96FBB89BECFB}" type="presParOf" srcId="{EC5E6F41-7CA3-4D9E-B689-88F8B94999C1}" destId="{5036C35F-FFC2-44E2-A7C7-EA6F718D46E2}" srcOrd="0" destOrd="0" presId="urn:microsoft.com/office/officeart/2005/8/layout/chevron2"/>
    <dgm:cxn modelId="{F35D9B88-C32D-45BE-B23E-C22B49EAFBB8}" type="presParOf" srcId="{EC5E6F41-7CA3-4D9E-B689-88F8B94999C1}" destId="{ED30F351-A060-4C49-9EFB-AB20FA41C362}" srcOrd="1" destOrd="0" presId="urn:microsoft.com/office/officeart/2005/8/layout/chevron2"/>
    <dgm:cxn modelId="{DC0067CA-A41A-48A1-A5DE-C1EB613ADFF3}" type="presParOf" srcId="{E8E4BA2B-C96E-4D18-BB15-A62D87DF10AF}" destId="{4C4BCFBB-F774-4EF4-ADBB-5ABDFE72D697}" srcOrd="1" destOrd="0" presId="urn:microsoft.com/office/officeart/2005/8/layout/chevron2"/>
    <dgm:cxn modelId="{4C418E1D-5DC7-41AD-BDF0-1541E3D121C5}" type="presParOf" srcId="{E8E4BA2B-C96E-4D18-BB15-A62D87DF10AF}" destId="{4F319A82-1F4D-4F3C-8A30-DBC1BA662C3F}" srcOrd="2" destOrd="0" presId="urn:microsoft.com/office/officeart/2005/8/layout/chevron2"/>
    <dgm:cxn modelId="{A04D5D5D-2CFA-471B-A4D4-050D58C7F75C}" type="presParOf" srcId="{4F319A82-1F4D-4F3C-8A30-DBC1BA662C3F}" destId="{F105D242-C178-4B21-B692-B143E61A179B}" srcOrd="0" destOrd="0" presId="urn:microsoft.com/office/officeart/2005/8/layout/chevron2"/>
    <dgm:cxn modelId="{C31F98CB-88D5-42E0-AC7B-31B84C0CF7F2}" type="presParOf" srcId="{4F319A82-1F4D-4F3C-8A30-DBC1BA662C3F}" destId="{68740CC7-9C3B-4CC9-826A-E5345FF32F66}" srcOrd="1" destOrd="0" presId="urn:microsoft.com/office/officeart/2005/8/layout/chevron2"/>
    <dgm:cxn modelId="{3D320537-0723-44AD-851D-3C39BC9B4A0A}" type="presParOf" srcId="{E8E4BA2B-C96E-4D18-BB15-A62D87DF10AF}" destId="{9B44F2D9-14C8-4D90-A4A4-D9380B298ADF}" srcOrd="3" destOrd="0" presId="urn:microsoft.com/office/officeart/2005/8/layout/chevron2"/>
    <dgm:cxn modelId="{005DE290-BD35-4DEA-BB0E-C3CACF9A3F15}" type="presParOf" srcId="{E8E4BA2B-C96E-4D18-BB15-A62D87DF10AF}" destId="{DF1049A8-1686-4C8A-B9E6-F788BD522B81}" srcOrd="4" destOrd="0" presId="urn:microsoft.com/office/officeart/2005/8/layout/chevron2"/>
    <dgm:cxn modelId="{9279B3E8-CC70-456E-BFE2-420616EE5398}" type="presParOf" srcId="{DF1049A8-1686-4C8A-B9E6-F788BD522B81}" destId="{894E0AB1-9854-417A-80A3-9A9BE1A2E1A5}" srcOrd="0" destOrd="0" presId="urn:microsoft.com/office/officeart/2005/8/layout/chevron2"/>
    <dgm:cxn modelId="{1FF255F4-DC97-4928-916C-8E2B57A96CD1}" type="presParOf" srcId="{DF1049A8-1686-4C8A-B9E6-F788BD522B81}" destId="{746882BA-99E6-4AC7-BC0E-8BEDEA407581}"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6C35F-FFC2-44E2-A7C7-EA6F718D46E2}">
      <dsp:nvSpPr>
        <dsp:cNvPr id="0" name=""/>
        <dsp:cNvSpPr/>
      </dsp:nvSpPr>
      <dsp:spPr>
        <a:xfrm rot="5400000">
          <a:off x="-168046" y="164733"/>
          <a:ext cx="1088853" cy="762197"/>
        </a:xfrm>
        <a:prstGeom prst="chevron">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GB" sz="3600" b="1" kern="1200" dirty="0">
              <a:solidFill>
                <a:schemeClr val="tx1"/>
              </a:solidFill>
              <a:latin typeface="Times New Roman" panose="02020603050405020304" pitchFamily="18" charset="0"/>
              <a:cs typeface="Times New Roman" panose="02020603050405020304" pitchFamily="18" charset="0"/>
            </a:rPr>
            <a:t>I</a:t>
          </a:r>
        </a:p>
      </dsp:txBody>
      <dsp:txXfrm rot="-5400000">
        <a:off x="-4717" y="382504"/>
        <a:ext cx="762197" cy="326656"/>
      </dsp:txXfrm>
    </dsp:sp>
    <dsp:sp modelId="{ED30F351-A060-4C49-9EFB-AB20FA41C362}">
      <dsp:nvSpPr>
        <dsp:cNvPr id="0" name=""/>
        <dsp:cNvSpPr/>
      </dsp:nvSpPr>
      <dsp:spPr>
        <a:xfrm rot="5400000">
          <a:off x="2232117" y="-1473232"/>
          <a:ext cx="708126" cy="365740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GB" sz="3600" b="1" kern="1200" dirty="0" err="1">
              <a:solidFill>
                <a:schemeClr val="tx1"/>
              </a:solidFill>
              <a:latin typeface="Times New Roman" panose="02020603050405020304" pitchFamily="18" charset="0"/>
              <a:cs typeface="Times New Roman" panose="02020603050405020304" pitchFamily="18" charset="0"/>
            </a:rPr>
            <a:t>Luyện</a:t>
          </a:r>
          <a:r>
            <a:rPr lang="en-GB" sz="3600" b="1" kern="1200" dirty="0">
              <a:solidFill>
                <a:schemeClr val="tx1"/>
              </a:solidFill>
              <a:latin typeface="Times New Roman" panose="02020603050405020304" pitchFamily="18" charset="0"/>
              <a:cs typeface="Times New Roman" panose="02020603050405020304" pitchFamily="18" charset="0"/>
            </a:rPr>
            <a:t> </a:t>
          </a:r>
          <a:r>
            <a:rPr lang="en-GB" sz="3600" b="1" kern="1200" dirty="0" err="1">
              <a:solidFill>
                <a:schemeClr val="tx1"/>
              </a:solidFill>
              <a:latin typeface="Times New Roman" panose="02020603050405020304" pitchFamily="18" charset="0"/>
              <a:cs typeface="Times New Roman" panose="02020603050405020304" pitchFamily="18" charset="0"/>
            </a:rPr>
            <a:t>đọc</a:t>
          </a:r>
          <a:endParaRPr lang="en-GB" sz="3600" b="1" kern="1200" dirty="0">
            <a:solidFill>
              <a:schemeClr val="tx1"/>
            </a:solidFill>
            <a:latin typeface="Times New Roman" panose="02020603050405020304" pitchFamily="18" charset="0"/>
            <a:cs typeface="Times New Roman" panose="02020603050405020304" pitchFamily="18" charset="0"/>
          </a:endParaRPr>
        </a:p>
      </dsp:txBody>
      <dsp:txXfrm rot="-5400000">
        <a:off x="757479" y="35974"/>
        <a:ext cx="3622834" cy="638990"/>
      </dsp:txXfrm>
    </dsp:sp>
    <dsp:sp modelId="{F105D242-C178-4B21-B692-B143E61A179B}">
      <dsp:nvSpPr>
        <dsp:cNvPr id="0" name=""/>
        <dsp:cNvSpPr/>
      </dsp:nvSpPr>
      <dsp:spPr>
        <a:xfrm rot="5400000">
          <a:off x="-168046" y="1049767"/>
          <a:ext cx="1088853" cy="762197"/>
        </a:xfrm>
        <a:prstGeom prst="chevron">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GB" sz="3600" b="1" kern="1200" dirty="0">
              <a:solidFill>
                <a:schemeClr val="tx1"/>
              </a:solidFill>
              <a:latin typeface="Times New Roman" panose="02020603050405020304" pitchFamily="18" charset="0"/>
              <a:cs typeface="Times New Roman" panose="02020603050405020304" pitchFamily="18" charset="0"/>
            </a:rPr>
            <a:t>II</a:t>
          </a:r>
        </a:p>
      </dsp:txBody>
      <dsp:txXfrm rot="-5400000">
        <a:off x="-4717" y="1267538"/>
        <a:ext cx="762197" cy="326656"/>
      </dsp:txXfrm>
    </dsp:sp>
    <dsp:sp modelId="{68740CC7-9C3B-4CC9-826A-E5345FF32F66}">
      <dsp:nvSpPr>
        <dsp:cNvPr id="0" name=""/>
        <dsp:cNvSpPr/>
      </dsp:nvSpPr>
      <dsp:spPr>
        <a:xfrm rot="5400000">
          <a:off x="2213284" y="-582545"/>
          <a:ext cx="707754" cy="365740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GB" sz="3600" b="1" kern="1200" dirty="0" err="1">
              <a:solidFill>
                <a:schemeClr val="tx1"/>
              </a:solidFill>
              <a:latin typeface="Times New Roman" panose="02020603050405020304" pitchFamily="18" charset="0"/>
              <a:cs typeface="Times New Roman" panose="02020603050405020304" pitchFamily="18" charset="0"/>
            </a:rPr>
            <a:t>Tìm</a:t>
          </a:r>
          <a:r>
            <a:rPr lang="en-GB" sz="3600" b="1" kern="1200" dirty="0">
              <a:solidFill>
                <a:schemeClr val="tx1"/>
              </a:solidFill>
              <a:latin typeface="Times New Roman" panose="02020603050405020304" pitchFamily="18" charset="0"/>
              <a:cs typeface="Times New Roman" panose="02020603050405020304" pitchFamily="18" charset="0"/>
            </a:rPr>
            <a:t> </a:t>
          </a:r>
          <a:r>
            <a:rPr lang="en-GB" sz="3600" b="1" kern="1200" dirty="0" err="1">
              <a:solidFill>
                <a:schemeClr val="tx1"/>
              </a:solidFill>
              <a:latin typeface="Times New Roman" panose="02020603050405020304" pitchFamily="18" charset="0"/>
              <a:cs typeface="Times New Roman" panose="02020603050405020304" pitchFamily="18" charset="0"/>
            </a:rPr>
            <a:t>hiểu</a:t>
          </a:r>
          <a:r>
            <a:rPr lang="en-GB" sz="3600" b="1" kern="1200" dirty="0">
              <a:solidFill>
                <a:schemeClr val="tx1"/>
              </a:solidFill>
              <a:latin typeface="Times New Roman" panose="02020603050405020304" pitchFamily="18" charset="0"/>
              <a:cs typeface="Times New Roman" panose="02020603050405020304" pitchFamily="18" charset="0"/>
            </a:rPr>
            <a:t> </a:t>
          </a:r>
          <a:r>
            <a:rPr lang="en-GB" sz="3600" b="1" kern="1200" dirty="0" err="1">
              <a:solidFill>
                <a:schemeClr val="tx1"/>
              </a:solidFill>
              <a:latin typeface="Times New Roman" panose="02020603050405020304" pitchFamily="18" charset="0"/>
              <a:cs typeface="Times New Roman" panose="02020603050405020304" pitchFamily="18" charset="0"/>
            </a:rPr>
            <a:t>bài</a:t>
          </a:r>
          <a:endParaRPr lang="en-GB" sz="3600" b="1" kern="1200" dirty="0">
            <a:solidFill>
              <a:schemeClr val="tx1"/>
            </a:solidFill>
            <a:latin typeface="Times New Roman" panose="02020603050405020304" pitchFamily="18" charset="0"/>
            <a:cs typeface="Times New Roman" panose="02020603050405020304" pitchFamily="18" charset="0"/>
          </a:endParaRPr>
        </a:p>
      </dsp:txBody>
      <dsp:txXfrm rot="-5400000">
        <a:off x="738460" y="926829"/>
        <a:ext cx="3622852" cy="638654"/>
      </dsp:txXfrm>
    </dsp:sp>
    <dsp:sp modelId="{894E0AB1-9854-417A-80A3-9A9BE1A2E1A5}">
      <dsp:nvSpPr>
        <dsp:cNvPr id="0" name=""/>
        <dsp:cNvSpPr/>
      </dsp:nvSpPr>
      <dsp:spPr>
        <a:xfrm rot="5400000">
          <a:off x="-168046" y="1934801"/>
          <a:ext cx="1088853" cy="762197"/>
        </a:xfrm>
        <a:prstGeom prst="chevron">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GB" sz="3600" b="1" kern="1200" dirty="0">
              <a:solidFill>
                <a:schemeClr val="tx1"/>
              </a:solidFill>
              <a:latin typeface="Times New Roman" panose="02020603050405020304" pitchFamily="18" charset="0"/>
              <a:cs typeface="Times New Roman" panose="02020603050405020304" pitchFamily="18" charset="0"/>
            </a:rPr>
            <a:t>III</a:t>
          </a:r>
        </a:p>
      </dsp:txBody>
      <dsp:txXfrm rot="-5400000">
        <a:off x="-4717" y="2152572"/>
        <a:ext cx="762197" cy="326656"/>
      </dsp:txXfrm>
    </dsp:sp>
    <dsp:sp modelId="{746882BA-99E6-4AC7-BC0E-8BEDEA407581}">
      <dsp:nvSpPr>
        <dsp:cNvPr id="0" name=""/>
        <dsp:cNvSpPr/>
      </dsp:nvSpPr>
      <dsp:spPr>
        <a:xfrm rot="5400000">
          <a:off x="2232303" y="268337"/>
          <a:ext cx="707754" cy="367627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GB" sz="3600" b="1" kern="1200" dirty="0" err="1">
              <a:solidFill>
                <a:schemeClr val="tx1"/>
              </a:solidFill>
              <a:latin typeface="Times New Roman" panose="02020603050405020304" pitchFamily="18" charset="0"/>
              <a:cs typeface="Times New Roman" panose="02020603050405020304" pitchFamily="18" charset="0"/>
            </a:rPr>
            <a:t>Đọc</a:t>
          </a:r>
          <a:r>
            <a:rPr lang="en-GB" sz="3600" b="1" kern="1200" dirty="0">
              <a:solidFill>
                <a:schemeClr val="tx1"/>
              </a:solidFill>
              <a:latin typeface="Times New Roman" panose="02020603050405020304" pitchFamily="18" charset="0"/>
              <a:cs typeface="Times New Roman" panose="02020603050405020304" pitchFamily="18" charset="0"/>
            </a:rPr>
            <a:t> </a:t>
          </a:r>
          <a:r>
            <a:rPr lang="en-GB" sz="3600" b="1" kern="1200" dirty="0" err="1">
              <a:solidFill>
                <a:schemeClr val="tx1"/>
              </a:solidFill>
              <a:latin typeface="Times New Roman" panose="02020603050405020304" pitchFamily="18" charset="0"/>
              <a:cs typeface="Times New Roman" panose="02020603050405020304" pitchFamily="18" charset="0"/>
            </a:rPr>
            <a:t>diễn</a:t>
          </a:r>
          <a:r>
            <a:rPr lang="en-GB" sz="3600" b="1" kern="1200" dirty="0">
              <a:solidFill>
                <a:schemeClr val="tx1"/>
              </a:solidFill>
              <a:latin typeface="Times New Roman" panose="02020603050405020304" pitchFamily="18" charset="0"/>
              <a:cs typeface="Times New Roman" panose="02020603050405020304" pitchFamily="18" charset="0"/>
            </a:rPr>
            <a:t> </a:t>
          </a:r>
          <a:r>
            <a:rPr lang="en-GB" sz="3600" b="1" kern="1200" dirty="0" err="1">
              <a:solidFill>
                <a:schemeClr val="tx1"/>
              </a:solidFill>
              <a:latin typeface="Times New Roman" panose="02020603050405020304" pitchFamily="18" charset="0"/>
              <a:cs typeface="Times New Roman" panose="02020603050405020304" pitchFamily="18" charset="0"/>
            </a:rPr>
            <a:t>cảm</a:t>
          </a:r>
          <a:endParaRPr lang="en-GB" sz="3600" b="1" kern="1200" dirty="0">
            <a:solidFill>
              <a:schemeClr val="tx1"/>
            </a:solidFill>
            <a:latin typeface="Times New Roman" panose="02020603050405020304" pitchFamily="18" charset="0"/>
            <a:cs typeface="Times New Roman" panose="02020603050405020304" pitchFamily="18" charset="0"/>
          </a:endParaRPr>
        </a:p>
      </dsp:txBody>
      <dsp:txXfrm rot="-5400000">
        <a:off x="748043" y="1787147"/>
        <a:ext cx="3641724" cy="63865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 xmlns:a16="http://schemas.microsoft.com/office/drawing/2014/main" id="{30AE77FF-49E2-9FFC-4EC3-92FF8DFEC39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200">
                <a:latin typeface="Arial" charset="0"/>
                <a:cs typeface="Arial" charset="0"/>
              </a:defRPr>
            </a:lvl1pPr>
          </a:lstStyle>
          <a:p>
            <a:pPr>
              <a:defRPr/>
            </a:pPr>
            <a:endParaRPr lang="en-US"/>
          </a:p>
        </p:txBody>
      </p:sp>
      <p:sp>
        <p:nvSpPr>
          <p:cNvPr id="39939" name="Rectangle 3">
            <a:extLst>
              <a:ext uri="{FF2B5EF4-FFF2-40B4-BE49-F238E27FC236}">
                <a16:creationId xmlns="" xmlns:a16="http://schemas.microsoft.com/office/drawing/2014/main" id="{503D29CE-6C6E-8D70-805D-1D3240DBF9C4}"/>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Arial" charset="0"/>
                <a:cs typeface="Arial" charset="0"/>
              </a:defRPr>
            </a:lvl1pPr>
          </a:lstStyle>
          <a:p>
            <a:pPr>
              <a:defRPr/>
            </a:pPr>
            <a:fld id="{6029DB3C-12CB-4F7E-B9ED-5546C387E3D0}" type="datetimeFigureOut">
              <a:rPr lang="en-US"/>
              <a:pPr>
                <a:defRPr/>
              </a:pPr>
              <a:t>6/5/2023</a:t>
            </a:fld>
            <a:endParaRPr lang="en-US"/>
          </a:p>
        </p:txBody>
      </p:sp>
      <p:sp>
        <p:nvSpPr>
          <p:cNvPr id="2052" name="Rectangle 4">
            <a:extLst>
              <a:ext uri="{FF2B5EF4-FFF2-40B4-BE49-F238E27FC236}">
                <a16:creationId xmlns="" xmlns:a16="http://schemas.microsoft.com/office/drawing/2014/main" id="{9B001B2D-BD9B-4EC5-6DD0-820CABD4AEC3}"/>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a:extLst>
              <a:ext uri="{FF2B5EF4-FFF2-40B4-BE49-F238E27FC236}">
                <a16:creationId xmlns="" xmlns:a16="http://schemas.microsoft.com/office/drawing/2014/main" id="{F7D32053-B125-1404-1DFF-8563C643A1EA}"/>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a:extLst>
              <a:ext uri="{FF2B5EF4-FFF2-40B4-BE49-F238E27FC236}">
                <a16:creationId xmlns="" xmlns:a16="http://schemas.microsoft.com/office/drawing/2014/main" id="{6F2FDD96-A321-67F1-3604-5EC6D8A18C3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fontAlgn="auto" hangingPunct="0">
              <a:spcBef>
                <a:spcPts val="0"/>
              </a:spcBef>
              <a:spcAft>
                <a:spcPts val="0"/>
              </a:spcAft>
              <a:defRPr sz="1200">
                <a:latin typeface="Arial" charset="0"/>
                <a:cs typeface="Arial" charset="0"/>
              </a:defRPr>
            </a:lvl1pPr>
          </a:lstStyle>
          <a:p>
            <a:pPr>
              <a:defRPr/>
            </a:pPr>
            <a:endParaRPr lang="en-US"/>
          </a:p>
        </p:txBody>
      </p:sp>
      <p:sp>
        <p:nvSpPr>
          <p:cNvPr id="39943" name="Rectangle 7">
            <a:extLst>
              <a:ext uri="{FF2B5EF4-FFF2-40B4-BE49-F238E27FC236}">
                <a16:creationId xmlns="" xmlns:a16="http://schemas.microsoft.com/office/drawing/2014/main" id="{AC28F7BB-60A8-CE4F-A3B6-2AD21EE7A415}"/>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A693089C-76B8-4A78-987D-A64B668F4E12}" type="slidenum">
              <a:rPr lang="en-US" altLang="en-US"/>
              <a:pPr/>
              <a:t>‹#›</a:t>
            </a:fld>
            <a:endParaRPr lang="en-US" altLang="en-US"/>
          </a:p>
        </p:txBody>
      </p:sp>
    </p:spTree>
    <p:extLst>
      <p:ext uri="{BB962C8B-B14F-4D97-AF65-F5344CB8AC3E}">
        <p14:creationId xmlns:p14="http://schemas.microsoft.com/office/powerpoint/2010/main" val="11877612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 xmlns:a16="http://schemas.microsoft.com/office/drawing/2014/main" id="{41869A22-B9D6-7BE4-A0AB-1EE4B213F7D0}"/>
              </a:ext>
            </a:extLst>
          </p:cNvPr>
          <p:cNvSpPr>
            <a:spLocks noGrp="1" noRot="1" noChangeAspect="1" noTextEdit="1"/>
          </p:cNvSpPr>
          <p:nvPr>
            <p:ph type="sldImg"/>
          </p:nvPr>
        </p:nvSpPr>
        <p:spPr>
          <a:ln/>
        </p:spPr>
      </p:sp>
      <p:sp>
        <p:nvSpPr>
          <p:cNvPr id="10243" name="Notes Placeholder 2">
            <a:extLst>
              <a:ext uri="{FF2B5EF4-FFF2-40B4-BE49-F238E27FC236}">
                <a16:creationId xmlns="" xmlns:a16="http://schemas.microsoft.com/office/drawing/2014/main" id="{60FF4642-9CEE-A880-94D7-BC3A8AB319D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0244" name="Slide Number Placeholder 3">
            <a:extLst>
              <a:ext uri="{FF2B5EF4-FFF2-40B4-BE49-F238E27FC236}">
                <a16:creationId xmlns="" xmlns:a16="http://schemas.microsoft.com/office/drawing/2014/main" id="{9D9738AB-C902-A0C2-2A57-EA320822D9F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17EC781C-A875-402C-9E2B-97EF2E3FCE03}" type="slidenum">
              <a:rPr lang="en-US" altLang="en-US">
                <a:latin typeface="Calibri" panose="020F0502020204030204" pitchFamily="34" charset="0"/>
              </a:rPr>
              <a:pPr/>
              <a:t>2</a:t>
            </a:fld>
            <a:endParaRPr lang="en-US" altLang="en-US">
              <a:latin typeface="Calibri" panose="020F0502020204030204" pitchFamily="34" charset="0"/>
            </a:endParaRPr>
          </a:p>
        </p:txBody>
      </p:sp>
    </p:spTree>
    <p:extLst>
      <p:ext uri="{BB962C8B-B14F-4D97-AF65-F5344CB8AC3E}">
        <p14:creationId xmlns:p14="http://schemas.microsoft.com/office/powerpoint/2010/main" val="2595815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 xmlns:a16="http://schemas.microsoft.com/office/drawing/2014/main" id="{72D4C802-75CF-2B13-13DD-6FA9C7D77882}"/>
              </a:ext>
            </a:extLst>
          </p:cNvPr>
          <p:cNvSpPr>
            <a:spLocks noGrp="1" noRot="1" noChangeAspect="1" noTextEdit="1"/>
          </p:cNvSpPr>
          <p:nvPr>
            <p:ph type="sldImg"/>
          </p:nvPr>
        </p:nvSpPr>
        <p:spPr>
          <a:ln/>
        </p:spPr>
      </p:sp>
      <p:sp>
        <p:nvSpPr>
          <p:cNvPr id="12291" name="Notes Placeholder 2">
            <a:extLst>
              <a:ext uri="{FF2B5EF4-FFF2-40B4-BE49-F238E27FC236}">
                <a16:creationId xmlns="" xmlns:a16="http://schemas.microsoft.com/office/drawing/2014/main" id="{E37808CF-20F5-652D-4A08-2540BE09B8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2292" name="Slide Number Placeholder 3">
            <a:extLst>
              <a:ext uri="{FF2B5EF4-FFF2-40B4-BE49-F238E27FC236}">
                <a16:creationId xmlns="" xmlns:a16="http://schemas.microsoft.com/office/drawing/2014/main" id="{5869CCA9-2F8B-E74D-615D-FBDE918DC4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879BF91A-2011-4668-A4B0-0094D3C5BA56}" type="slidenum">
              <a:rPr lang="en-US" altLang="en-US">
                <a:latin typeface="Calibri" panose="020F0502020204030204" pitchFamily="34" charset="0"/>
              </a:rPr>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332503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 xmlns:a16="http://schemas.microsoft.com/office/drawing/2014/main" id="{F63129F4-9B7B-7ABD-3B70-09BFAFBA84E2}"/>
              </a:ext>
            </a:extLst>
          </p:cNvPr>
          <p:cNvSpPr>
            <a:spLocks noGrp="1" noRot="1" noChangeAspect="1" noTextEdit="1"/>
          </p:cNvSpPr>
          <p:nvPr>
            <p:ph type="sldImg"/>
          </p:nvPr>
        </p:nvSpPr>
        <p:spPr>
          <a:ln/>
        </p:spPr>
      </p:sp>
      <p:sp>
        <p:nvSpPr>
          <p:cNvPr id="14339" name="Notes Placeholder 2">
            <a:extLst>
              <a:ext uri="{FF2B5EF4-FFF2-40B4-BE49-F238E27FC236}">
                <a16:creationId xmlns="" xmlns:a16="http://schemas.microsoft.com/office/drawing/2014/main" id="{F453E4A4-2000-8738-21CD-6F940BAB85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4340" name="Slide Number Placeholder 3">
            <a:extLst>
              <a:ext uri="{FF2B5EF4-FFF2-40B4-BE49-F238E27FC236}">
                <a16:creationId xmlns="" xmlns:a16="http://schemas.microsoft.com/office/drawing/2014/main" id="{9BDBD224-4AE0-4B4F-7A09-DD59E14269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9DE244CC-A65E-4F5A-84C2-D6FFE8FBAD01}" type="slidenum">
              <a:rPr lang="en-US" altLang="en-US">
                <a:latin typeface="Calibri" panose="020F0502020204030204" pitchFamily="34" charset="0"/>
              </a:rPr>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725733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2AD0266F-D5EC-1303-6C74-11A90A434700}"/>
              </a:ext>
            </a:extLst>
          </p:cNvPr>
          <p:cNvSpPr>
            <a:spLocks noGrp="1"/>
          </p:cNvSpPr>
          <p:nvPr>
            <p:ph type="dt" sz="half" idx="10"/>
          </p:nvPr>
        </p:nvSpPr>
        <p:spPr/>
        <p:txBody>
          <a:bodyPr/>
          <a:lstStyle>
            <a:lvl1pPr>
              <a:defRPr/>
            </a:lvl1pPr>
          </a:lstStyle>
          <a:p>
            <a:pPr>
              <a:defRPr/>
            </a:pPr>
            <a:fld id="{1D4A58E3-BF26-40BC-9C68-48A82C5CA03E}" type="datetimeFigureOut">
              <a:rPr lang="en-US"/>
              <a:pPr>
                <a:defRPr/>
              </a:pPr>
              <a:t>6/5/2023</a:t>
            </a:fld>
            <a:endParaRPr lang="en-US"/>
          </a:p>
        </p:txBody>
      </p:sp>
      <p:sp>
        <p:nvSpPr>
          <p:cNvPr id="5" name="Footer Placeholder 4">
            <a:extLst>
              <a:ext uri="{FF2B5EF4-FFF2-40B4-BE49-F238E27FC236}">
                <a16:creationId xmlns="" xmlns:a16="http://schemas.microsoft.com/office/drawing/2014/main" id="{EDD8F5F1-68AF-1DC4-EEF0-EBE9BDF5642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2973CF93-7722-2A95-CACB-3C9543DCCA1D}"/>
              </a:ext>
            </a:extLst>
          </p:cNvPr>
          <p:cNvSpPr>
            <a:spLocks noGrp="1"/>
          </p:cNvSpPr>
          <p:nvPr>
            <p:ph type="sldNum" sz="quarter" idx="12"/>
          </p:nvPr>
        </p:nvSpPr>
        <p:spPr/>
        <p:txBody>
          <a:bodyPr/>
          <a:lstStyle>
            <a:lvl1pPr>
              <a:defRPr/>
            </a:lvl1pPr>
          </a:lstStyle>
          <a:p>
            <a:fld id="{19FE0399-03F9-457C-8413-D63C97B5233D}" type="slidenum">
              <a:rPr lang="en-US" altLang="en-US"/>
              <a:pPr/>
              <a:t>‹#›</a:t>
            </a:fld>
            <a:endParaRPr lang="en-US" altLang="en-US"/>
          </a:p>
        </p:txBody>
      </p:sp>
    </p:spTree>
    <p:extLst>
      <p:ext uri="{BB962C8B-B14F-4D97-AF65-F5344CB8AC3E}">
        <p14:creationId xmlns:p14="http://schemas.microsoft.com/office/powerpoint/2010/main" val="1605755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8AC6018-74D3-9592-E3DB-3A51F6333740}"/>
              </a:ext>
            </a:extLst>
          </p:cNvPr>
          <p:cNvSpPr>
            <a:spLocks noGrp="1"/>
          </p:cNvSpPr>
          <p:nvPr>
            <p:ph type="dt" sz="half" idx="10"/>
          </p:nvPr>
        </p:nvSpPr>
        <p:spPr/>
        <p:txBody>
          <a:bodyPr/>
          <a:lstStyle>
            <a:lvl1pPr>
              <a:defRPr/>
            </a:lvl1pPr>
          </a:lstStyle>
          <a:p>
            <a:pPr>
              <a:defRPr/>
            </a:pPr>
            <a:fld id="{257FC18C-F0F5-4CB3-8665-D3B37E77FA6B}" type="datetimeFigureOut">
              <a:rPr lang="en-US"/>
              <a:pPr>
                <a:defRPr/>
              </a:pPr>
              <a:t>6/5/2023</a:t>
            </a:fld>
            <a:endParaRPr lang="en-US"/>
          </a:p>
        </p:txBody>
      </p:sp>
      <p:sp>
        <p:nvSpPr>
          <p:cNvPr id="5" name="Footer Placeholder 4">
            <a:extLst>
              <a:ext uri="{FF2B5EF4-FFF2-40B4-BE49-F238E27FC236}">
                <a16:creationId xmlns="" xmlns:a16="http://schemas.microsoft.com/office/drawing/2014/main" id="{A7AAF779-6490-F1F6-ECA1-6EE1333F118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B1182ECF-DD19-9996-49F6-8E09201905EE}"/>
              </a:ext>
            </a:extLst>
          </p:cNvPr>
          <p:cNvSpPr>
            <a:spLocks noGrp="1"/>
          </p:cNvSpPr>
          <p:nvPr>
            <p:ph type="sldNum" sz="quarter" idx="12"/>
          </p:nvPr>
        </p:nvSpPr>
        <p:spPr/>
        <p:txBody>
          <a:bodyPr/>
          <a:lstStyle>
            <a:lvl1pPr>
              <a:defRPr/>
            </a:lvl1pPr>
          </a:lstStyle>
          <a:p>
            <a:fld id="{1345EF0A-8E0E-429F-A0FD-DB5A4D642270}" type="slidenum">
              <a:rPr lang="en-US" altLang="en-US"/>
              <a:pPr/>
              <a:t>‹#›</a:t>
            </a:fld>
            <a:endParaRPr lang="en-US" altLang="en-US"/>
          </a:p>
        </p:txBody>
      </p:sp>
    </p:spTree>
    <p:extLst>
      <p:ext uri="{BB962C8B-B14F-4D97-AF65-F5344CB8AC3E}">
        <p14:creationId xmlns:p14="http://schemas.microsoft.com/office/powerpoint/2010/main" val="1582822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7A7F697F-B734-9D4D-5464-FE3E61CAB3BB}"/>
              </a:ext>
            </a:extLst>
          </p:cNvPr>
          <p:cNvSpPr>
            <a:spLocks noGrp="1"/>
          </p:cNvSpPr>
          <p:nvPr>
            <p:ph type="dt" sz="half" idx="10"/>
          </p:nvPr>
        </p:nvSpPr>
        <p:spPr/>
        <p:txBody>
          <a:bodyPr/>
          <a:lstStyle>
            <a:lvl1pPr>
              <a:defRPr/>
            </a:lvl1pPr>
          </a:lstStyle>
          <a:p>
            <a:pPr>
              <a:defRPr/>
            </a:pPr>
            <a:fld id="{FB35A546-1506-4879-B1CA-F58C3A8E66D6}" type="datetimeFigureOut">
              <a:rPr lang="en-US"/>
              <a:pPr>
                <a:defRPr/>
              </a:pPr>
              <a:t>6/5/2023</a:t>
            </a:fld>
            <a:endParaRPr lang="en-US"/>
          </a:p>
        </p:txBody>
      </p:sp>
      <p:sp>
        <p:nvSpPr>
          <p:cNvPr id="5" name="Footer Placeholder 4">
            <a:extLst>
              <a:ext uri="{FF2B5EF4-FFF2-40B4-BE49-F238E27FC236}">
                <a16:creationId xmlns="" xmlns:a16="http://schemas.microsoft.com/office/drawing/2014/main" id="{1D5E590D-D220-1377-8CCE-E42DFA7AEA2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ECDADA4A-78DF-86CE-8092-2A44FB516EE0}"/>
              </a:ext>
            </a:extLst>
          </p:cNvPr>
          <p:cNvSpPr>
            <a:spLocks noGrp="1"/>
          </p:cNvSpPr>
          <p:nvPr>
            <p:ph type="sldNum" sz="quarter" idx="12"/>
          </p:nvPr>
        </p:nvSpPr>
        <p:spPr/>
        <p:txBody>
          <a:bodyPr/>
          <a:lstStyle>
            <a:lvl1pPr>
              <a:defRPr/>
            </a:lvl1pPr>
          </a:lstStyle>
          <a:p>
            <a:fld id="{532A3B9A-A3F5-4683-B70B-AE82B20C475E}" type="slidenum">
              <a:rPr lang="en-US" altLang="en-US"/>
              <a:pPr/>
              <a:t>‹#›</a:t>
            </a:fld>
            <a:endParaRPr lang="en-US" altLang="en-US"/>
          </a:p>
        </p:txBody>
      </p:sp>
    </p:spTree>
    <p:extLst>
      <p:ext uri="{BB962C8B-B14F-4D97-AF65-F5344CB8AC3E}">
        <p14:creationId xmlns:p14="http://schemas.microsoft.com/office/powerpoint/2010/main" val="3377759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754C0BDB-2602-E15B-E4F0-A8459EC8E3EE}"/>
              </a:ext>
            </a:extLst>
          </p:cNvPr>
          <p:cNvSpPr>
            <a:spLocks noGrp="1"/>
          </p:cNvSpPr>
          <p:nvPr>
            <p:ph type="dt" sz="half" idx="10"/>
          </p:nvPr>
        </p:nvSpPr>
        <p:spPr/>
        <p:txBody>
          <a:bodyPr/>
          <a:lstStyle>
            <a:lvl1pPr>
              <a:defRPr/>
            </a:lvl1pPr>
          </a:lstStyle>
          <a:p>
            <a:pPr>
              <a:defRPr/>
            </a:pPr>
            <a:fld id="{F86C4DB1-C4F3-488D-BE35-C3578D2ED43F}" type="datetimeFigureOut">
              <a:rPr lang="en-US"/>
              <a:pPr>
                <a:defRPr/>
              </a:pPr>
              <a:t>6/5/2023</a:t>
            </a:fld>
            <a:endParaRPr lang="en-US"/>
          </a:p>
        </p:txBody>
      </p:sp>
      <p:sp>
        <p:nvSpPr>
          <p:cNvPr id="5" name="Footer Placeholder 4">
            <a:extLst>
              <a:ext uri="{FF2B5EF4-FFF2-40B4-BE49-F238E27FC236}">
                <a16:creationId xmlns="" xmlns:a16="http://schemas.microsoft.com/office/drawing/2014/main" id="{EBA27CE1-93E0-BFD3-676E-719D0CB0ADC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D5F916AA-B34A-FE73-B8CF-E8F3D01C9926}"/>
              </a:ext>
            </a:extLst>
          </p:cNvPr>
          <p:cNvSpPr>
            <a:spLocks noGrp="1"/>
          </p:cNvSpPr>
          <p:nvPr>
            <p:ph type="sldNum" sz="quarter" idx="12"/>
          </p:nvPr>
        </p:nvSpPr>
        <p:spPr/>
        <p:txBody>
          <a:bodyPr/>
          <a:lstStyle>
            <a:lvl1pPr>
              <a:defRPr/>
            </a:lvl1pPr>
          </a:lstStyle>
          <a:p>
            <a:fld id="{77E12C52-C4C6-4D1E-BBCD-3B6ADC462D1C}" type="slidenum">
              <a:rPr lang="en-US" altLang="en-US"/>
              <a:pPr/>
              <a:t>‹#›</a:t>
            </a:fld>
            <a:endParaRPr lang="en-US" altLang="en-US"/>
          </a:p>
        </p:txBody>
      </p:sp>
    </p:spTree>
    <p:extLst>
      <p:ext uri="{BB962C8B-B14F-4D97-AF65-F5344CB8AC3E}">
        <p14:creationId xmlns:p14="http://schemas.microsoft.com/office/powerpoint/2010/main" val="1213098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9BBE9FF2-0555-AAF2-7FEE-31B8FD007A41}"/>
              </a:ext>
            </a:extLst>
          </p:cNvPr>
          <p:cNvSpPr>
            <a:spLocks noGrp="1"/>
          </p:cNvSpPr>
          <p:nvPr>
            <p:ph type="dt" sz="half" idx="10"/>
          </p:nvPr>
        </p:nvSpPr>
        <p:spPr/>
        <p:txBody>
          <a:bodyPr/>
          <a:lstStyle>
            <a:lvl1pPr>
              <a:defRPr/>
            </a:lvl1pPr>
          </a:lstStyle>
          <a:p>
            <a:pPr>
              <a:defRPr/>
            </a:pPr>
            <a:fld id="{D9147786-83B8-4DDC-B4B5-317B5D375C66}" type="datetimeFigureOut">
              <a:rPr lang="en-US"/>
              <a:pPr>
                <a:defRPr/>
              </a:pPr>
              <a:t>6/5/2023</a:t>
            </a:fld>
            <a:endParaRPr lang="en-US"/>
          </a:p>
        </p:txBody>
      </p:sp>
      <p:sp>
        <p:nvSpPr>
          <p:cNvPr id="5" name="Footer Placeholder 4">
            <a:extLst>
              <a:ext uri="{FF2B5EF4-FFF2-40B4-BE49-F238E27FC236}">
                <a16:creationId xmlns="" xmlns:a16="http://schemas.microsoft.com/office/drawing/2014/main" id="{27A76D6D-2D77-C31C-BF2A-E8AD683F319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438F5916-0A64-A8CD-3977-44C6B603C306}"/>
              </a:ext>
            </a:extLst>
          </p:cNvPr>
          <p:cNvSpPr>
            <a:spLocks noGrp="1"/>
          </p:cNvSpPr>
          <p:nvPr>
            <p:ph type="sldNum" sz="quarter" idx="12"/>
          </p:nvPr>
        </p:nvSpPr>
        <p:spPr/>
        <p:txBody>
          <a:bodyPr/>
          <a:lstStyle>
            <a:lvl1pPr>
              <a:defRPr/>
            </a:lvl1pPr>
          </a:lstStyle>
          <a:p>
            <a:fld id="{1CBAF8A7-189D-4732-9DC0-2A3104FEAD0F}" type="slidenum">
              <a:rPr lang="en-US" altLang="en-US"/>
              <a:pPr/>
              <a:t>‹#›</a:t>
            </a:fld>
            <a:endParaRPr lang="en-US" altLang="en-US"/>
          </a:p>
        </p:txBody>
      </p:sp>
    </p:spTree>
    <p:extLst>
      <p:ext uri="{BB962C8B-B14F-4D97-AF65-F5344CB8AC3E}">
        <p14:creationId xmlns:p14="http://schemas.microsoft.com/office/powerpoint/2010/main" val="1907321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 xmlns:a16="http://schemas.microsoft.com/office/drawing/2014/main" id="{31CE1E74-A6D5-AA26-7653-5F2E8178FC37}"/>
              </a:ext>
            </a:extLst>
          </p:cNvPr>
          <p:cNvSpPr>
            <a:spLocks noGrp="1"/>
          </p:cNvSpPr>
          <p:nvPr>
            <p:ph type="dt" sz="half" idx="10"/>
          </p:nvPr>
        </p:nvSpPr>
        <p:spPr/>
        <p:txBody>
          <a:bodyPr/>
          <a:lstStyle>
            <a:lvl1pPr>
              <a:defRPr/>
            </a:lvl1pPr>
          </a:lstStyle>
          <a:p>
            <a:pPr>
              <a:defRPr/>
            </a:pPr>
            <a:fld id="{96498205-9DE9-4DF7-A451-A757879D9B1F}" type="datetimeFigureOut">
              <a:rPr lang="en-US"/>
              <a:pPr>
                <a:defRPr/>
              </a:pPr>
              <a:t>6/5/2023</a:t>
            </a:fld>
            <a:endParaRPr lang="en-US"/>
          </a:p>
        </p:txBody>
      </p:sp>
      <p:sp>
        <p:nvSpPr>
          <p:cNvPr id="6" name="Footer Placeholder 4">
            <a:extLst>
              <a:ext uri="{FF2B5EF4-FFF2-40B4-BE49-F238E27FC236}">
                <a16:creationId xmlns="" xmlns:a16="http://schemas.microsoft.com/office/drawing/2014/main" id="{65279BEA-3A7B-1C2C-27D2-816A17F521B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441F7932-3B61-3266-6A6C-62B29BFD0ED9}"/>
              </a:ext>
            </a:extLst>
          </p:cNvPr>
          <p:cNvSpPr>
            <a:spLocks noGrp="1"/>
          </p:cNvSpPr>
          <p:nvPr>
            <p:ph type="sldNum" sz="quarter" idx="12"/>
          </p:nvPr>
        </p:nvSpPr>
        <p:spPr/>
        <p:txBody>
          <a:bodyPr/>
          <a:lstStyle>
            <a:lvl1pPr>
              <a:defRPr/>
            </a:lvl1pPr>
          </a:lstStyle>
          <a:p>
            <a:fld id="{11B6F067-4C94-4A22-8A72-3FEB6DAC29DF}" type="slidenum">
              <a:rPr lang="en-US" altLang="en-US"/>
              <a:pPr/>
              <a:t>‹#›</a:t>
            </a:fld>
            <a:endParaRPr lang="en-US" altLang="en-US"/>
          </a:p>
        </p:txBody>
      </p:sp>
    </p:spTree>
    <p:extLst>
      <p:ext uri="{BB962C8B-B14F-4D97-AF65-F5344CB8AC3E}">
        <p14:creationId xmlns:p14="http://schemas.microsoft.com/office/powerpoint/2010/main" val="2758767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 xmlns:a16="http://schemas.microsoft.com/office/drawing/2014/main" id="{61F7778E-CE53-07BB-D95B-983E1CCEC9E9}"/>
              </a:ext>
            </a:extLst>
          </p:cNvPr>
          <p:cNvSpPr>
            <a:spLocks noGrp="1"/>
          </p:cNvSpPr>
          <p:nvPr>
            <p:ph type="dt" sz="half" idx="10"/>
          </p:nvPr>
        </p:nvSpPr>
        <p:spPr/>
        <p:txBody>
          <a:bodyPr/>
          <a:lstStyle>
            <a:lvl1pPr>
              <a:defRPr/>
            </a:lvl1pPr>
          </a:lstStyle>
          <a:p>
            <a:pPr>
              <a:defRPr/>
            </a:pPr>
            <a:fld id="{B8D05484-E50B-4E5E-8AC7-A48BCA1AF482}" type="datetimeFigureOut">
              <a:rPr lang="en-US"/>
              <a:pPr>
                <a:defRPr/>
              </a:pPr>
              <a:t>6/5/2023</a:t>
            </a:fld>
            <a:endParaRPr lang="en-US"/>
          </a:p>
        </p:txBody>
      </p:sp>
      <p:sp>
        <p:nvSpPr>
          <p:cNvPr id="8" name="Footer Placeholder 4">
            <a:extLst>
              <a:ext uri="{FF2B5EF4-FFF2-40B4-BE49-F238E27FC236}">
                <a16:creationId xmlns="" xmlns:a16="http://schemas.microsoft.com/office/drawing/2014/main" id="{7C884124-FC94-0281-3950-FC4EB72B021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FB0B1CCA-D128-807E-A5BF-7B90949B3C5E}"/>
              </a:ext>
            </a:extLst>
          </p:cNvPr>
          <p:cNvSpPr>
            <a:spLocks noGrp="1"/>
          </p:cNvSpPr>
          <p:nvPr>
            <p:ph type="sldNum" sz="quarter" idx="12"/>
          </p:nvPr>
        </p:nvSpPr>
        <p:spPr/>
        <p:txBody>
          <a:bodyPr/>
          <a:lstStyle>
            <a:lvl1pPr>
              <a:defRPr/>
            </a:lvl1pPr>
          </a:lstStyle>
          <a:p>
            <a:fld id="{DF6CC27F-C915-432A-BE44-0EF9FAA7A033}" type="slidenum">
              <a:rPr lang="en-US" altLang="en-US"/>
              <a:pPr/>
              <a:t>‹#›</a:t>
            </a:fld>
            <a:endParaRPr lang="en-US" altLang="en-US"/>
          </a:p>
        </p:txBody>
      </p:sp>
    </p:spTree>
    <p:extLst>
      <p:ext uri="{BB962C8B-B14F-4D97-AF65-F5344CB8AC3E}">
        <p14:creationId xmlns:p14="http://schemas.microsoft.com/office/powerpoint/2010/main" val="2801488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 xmlns:a16="http://schemas.microsoft.com/office/drawing/2014/main" id="{96FA2BED-89A2-44CC-D1A3-2AC7828BBF8C}"/>
              </a:ext>
            </a:extLst>
          </p:cNvPr>
          <p:cNvSpPr>
            <a:spLocks noGrp="1"/>
          </p:cNvSpPr>
          <p:nvPr>
            <p:ph type="dt" sz="half" idx="10"/>
          </p:nvPr>
        </p:nvSpPr>
        <p:spPr/>
        <p:txBody>
          <a:bodyPr/>
          <a:lstStyle>
            <a:lvl1pPr>
              <a:defRPr/>
            </a:lvl1pPr>
          </a:lstStyle>
          <a:p>
            <a:pPr>
              <a:defRPr/>
            </a:pPr>
            <a:fld id="{F3F9D625-B532-4990-9519-9C45485A8DA7}" type="datetimeFigureOut">
              <a:rPr lang="en-US"/>
              <a:pPr>
                <a:defRPr/>
              </a:pPr>
              <a:t>6/5/2023</a:t>
            </a:fld>
            <a:endParaRPr lang="en-US"/>
          </a:p>
        </p:txBody>
      </p:sp>
      <p:sp>
        <p:nvSpPr>
          <p:cNvPr id="4" name="Footer Placeholder 4">
            <a:extLst>
              <a:ext uri="{FF2B5EF4-FFF2-40B4-BE49-F238E27FC236}">
                <a16:creationId xmlns="" xmlns:a16="http://schemas.microsoft.com/office/drawing/2014/main" id="{6F419085-661C-4EC9-DE8F-41750423EA3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D5839D45-D53E-26A4-D457-0C3FC385E34F}"/>
              </a:ext>
            </a:extLst>
          </p:cNvPr>
          <p:cNvSpPr>
            <a:spLocks noGrp="1"/>
          </p:cNvSpPr>
          <p:nvPr>
            <p:ph type="sldNum" sz="quarter" idx="12"/>
          </p:nvPr>
        </p:nvSpPr>
        <p:spPr/>
        <p:txBody>
          <a:bodyPr/>
          <a:lstStyle>
            <a:lvl1pPr>
              <a:defRPr/>
            </a:lvl1pPr>
          </a:lstStyle>
          <a:p>
            <a:fld id="{0EE8B541-F1D9-414F-8F38-1FCBE3B6C930}" type="slidenum">
              <a:rPr lang="en-US" altLang="en-US"/>
              <a:pPr/>
              <a:t>‹#›</a:t>
            </a:fld>
            <a:endParaRPr lang="en-US" altLang="en-US"/>
          </a:p>
        </p:txBody>
      </p:sp>
    </p:spTree>
    <p:extLst>
      <p:ext uri="{BB962C8B-B14F-4D97-AF65-F5344CB8AC3E}">
        <p14:creationId xmlns:p14="http://schemas.microsoft.com/office/powerpoint/2010/main" val="2454815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06DED6AE-DA43-BE6A-65EC-2916CFC770EB}"/>
              </a:ext>
            </a:extLst>
          </p:cNvPr>
          <p:cNvSpPr>
            <a:spLocks noGrp="1"/>
          </p:cNvSpPr>
          <p:nvPr>
            <p:ph type="dt" sz="half" idx="10"/>
          </p:nvPr>
        </p:nvSpPr>
        <p:spPr/>
        <p:txBody>
          <a:bodyPr/>
          <a:lstStyle>
            <a:lvl1pPr>
              <a:defRPr/>
            </a:lvl1pPr>
          </a:lstStyle>
          <a:p>
            <a:pPr>
              <a:defRPr/>
            </a:pPr>
            <a:fld id="{5590B727-8779-48F9-A545-B440BCF987B7}" type="datetimeFigureOut">
              <a:rPr lang="en-US"/>
              <a:pPr>
                <a:defRPr/>
              </a:pPr>
              <a:t>6/5/2023</a:t>
            </a:fld>
            <a:endParaRPr lang="en-US"/>
          </a:p>
        </p:txBody>
      </p:sp>
      <p:sp>
        <p:nvSpPr>
          <p:cNvPr id="3" name="Footer Placeholder 4">
            <a:extLst>
              <a:ext uri="{FF2B5EF4-FFF2-40B4-BE49-F238E27FC236}">
                <a16:creationId xmlns="" xmlns:a16="http://schemas.microsoft.com/office/drawing/2014/main" id="{0F8ABDEF-2B53-507A-22FD-0F8B2B172AA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39C171CE-9D22-5C48-647F-E5EF9E938D49}"/>
              </a:ext>
            </a:extLst>
          </p:cNvPr>
          <p:cNvSpPr>
            <a:spLocks noGrp="1"/>
          </p:cNvSpPr>
          <p:nvPr>
            <p:ph type="sldNum" sz="quarter" idx="12"/>
          </p:nvPr>
        </p:nvSpPr>
        <p:spPr/>
        <p:txBody>
          <a:bodyPr/>
          <a:lstStyle>
            <a:lvl1pPr>
              <a:defRPr/>
            </a:lvl1pPr>
          </a:lstStyle>
          <a:p>
            <a:fld id="{3B48DEF3-E00C-4E4E-9CD4-028862937966}" type="slidenum">
              <a:rPr lang="en-US" altLang="en-US"/>
              <a:pPr/>
              <a:t>‹#›</a:t>
            </a:fld>
            <a:endParaRPr lang="en-US" altLang="en-US"/>
          </a:p>
        </p:txBody>
      </p:sp>
    </p:spTree>
    <p:extLst>
      <p:ext uri="{BB962C8B-B14F-4D97-AF65-F5344CB8AC3E}">
        <p14:creationId xmlns:p14="http://schemas.microsoft.com/office/powerpoint/2010/main" val="57091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 xmlns:a16="http://schemas.microsoft.com/office/drawing/2014/main" id="{4DEA3294-D8FA-F8CB-FBB6-351444A5C109}"/>
              </a:ext>
            </a:extLst>
          </p:cNvPr>
          <p:cNvSpPr>
            <a:spLocks noGrp="1"/>
          </p:cNvSpPr>
          <p:nvPr>
            <p:ph type="dt" sz="half" idx="10"/>
          </p:nvPr>
        </p:nvSpPr>
        <p:spPr/>
        <p:txBody>
          <a:bodyPr/>
          <a:lstStyle>
            <a:lvl1pPr>
              <a:defRPr/>
            </a:lvl1pPr>
          </a:lstStyle>
          <a:p>
            <a:pPr>
              <a:defRPr/>
            </a:pPr>
            <a:fld id="{B59274DD-8FCE-477E-B90E-7E49AB1BD7E1}" type="datetimeFigureOut">
              <a:rPr lang="en-US"/>
              <a:pPr>
                <a:defRPr/>
              </a:pPr>
              <a:t>6/5/2023</a:t>
            </a:fld>
            <a:endParaRPr lang="en-US"/>
          </a:p>
        </p:txBody>
      </p:sp>
      <p:sp>
        <p:nvSpPr>
          <p:cNvPr id="6" name="Footer Placeholder 4">
            <a:extLst>
              <a:ext uri="{FF2B5EF4-FFF2-40B4-BE49-F238E27FC236}">
                <a16:creationId xmlns="" xmlns:a16="http://schemas.microsoft.com/office/drawing/2014/main" id="{1684AE61-BA45-321E-1324-A8561C0D1FA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78267776-5732-782F-5211-30192CEAC966}"/>
              </a:ext>
            </a:extLst>
          </p:cNvPr>
          <p:cNvSpPr>
            <a:spLocks noGrp="1"/>
          </p:cNvSpPr>
          <p:nvPr>
            <p:ph type="sldNum" sz="quarter" idx="12"/>
          </p:nvPr>
        </p:nvSpPr>
        <p:spPr/>
        <p:txBody>
          <a:bodyPr/>
          <a:lstStyle>
            <a:lvl1pPr>
              <a:defRPr/>
            </a:lvl1pPr>
          </a:lstStyle>
          <a:p>
            <a:fld id="{49F0BC98-D798-46A5-AC2A-8C51A4987C0F}" type="slidenum">
              <a:rPr lang="en-US" altLang="en-US"/>
              <a:pPr/>
              <a:t>‹#›</a:t>
            </a:fld>
            <a:endParaRPr lang="en-US" altLang="en-US"/>
          </a:p>
        </p:txBody>
      </p:sp>
    </p:spTree>
    <p:extLst>
      <p:ext uri="{BB962C8B-B14F-4D97-AF65-F5344CB8AC3E}">
        <p14:creationId xmlns:p14="http://schemas.microsoft.com/office/powerpoint/2010/main" val="3998749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 xmlns:a16="http://schemas.microsoft.com/office/drawing/2014/main" id="{9688B293-C6A0-E692-72D9-5DC23CE977A3}"/>
              </a:ext>
            </a:extLst>
          </p:cNvPr>
          <p:cNvSpPr>
            <a:spLocks noGrp="1"/>
          </p:cNvSpPr>
          <p:nvPr>
            <p:ph type="dt" sz="half" idx="10"/>
          </p:nvPr>
        </p:nvSpPr>
        <p:spPr/>
        <p:txBody>
          <a:bodyPr/>
          <a:lstStyle>
            <a:lvl1pPr>
              <a:defRPr/>
            </a:lvl1pPr>
          </a:lstStyle>
          <a:p>
            <a:pPr>
              <a:defRPr/>
            </a:pPr>
            <a:fld id="{D7394714-A2E4-41B6-B240-32B5F5185657}" type="datetimeFigureOut">
              <a:rPr lang="en-US"/>
              <a:pPr>
                <a:defRPr/>
              </a:pPr>
              <a:t>6/5/2023</a:t>
            </a:fld>
            <a:endParaRPr lang="en-US"/>
          </a:p>
        </p:txBody>
      </p:sp>
      <p:sp>
        <p:nvSpPr>
          <p:cNvPr id="6" name="Footer Placeholder 4">
            <a:extLst>
              <a:ext uri="{FF2B5EF4-FFF2-40B4-BE49-F238E27FC236}">
                <a16:creationId xmlns="" xmlns:a16="http://schemas.microsoft.com/office/drawing/2014/main" id="{BD7E6EAA-E138-6449-43C8-BD1BFA267D9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0A2ED90F-D1C6-7DFB-80E6-5F9508C46C32}"/>
              </a:ext>
            </a:extLst>
          </p:cNvPr>
          <p:cNvSpPr>
            <a:spLocks noGrp="1"/>
          </p:cNvSpPr>
          <p:nvPr>
            <p:ph type="sldNum" sz="quarter" idx="12"/>
          </p:nvPr>
        </p:nvSpPr>
        <p:spPr/>
        <p:txBody>
          <a:bodyPr/>
          <a:lstStyle>
            <a:lvl1pPr>
              <a:defRPr/>
            </a:lvl1pPr>
          </a:lstStyle>
          <a:p>
            <a:fld id="{22DC67E9-1F45-4727-A452-ED86B8270B39}" type="slidenum">
              <a:rPr lang="en-US" altLang="en-US"/>
              <a:pPr/>
              <a:t>‹#›</a:t>
            </a:fld>
            <a:endParaRPr lang="en-US" altLang="en-US"/>
          </a:p>
        </p:txBody>
      </p:sp>
    </p:spTree>
    <p:extLst>
      <p:ext uri="{BB962C8B-B14F-4D97-AF65-F5344CB8AC3E}">
        <p14:creationId xmlns:p14="http://schemas.microsoft.com/office/powerpoint/2010/main" val="412560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A4B3523C-E6D3-7CDB-9885-D83DA3CFD00C}"/>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 xmlns:a16="http://schemas.microsoft.com/office/drawing/2014/main" id="{88884BDB-3226-DC95-D78C-C1C1770ED15D}"/>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 xmlns:a16="http://schemas.microsoft.com/office/drawing/2014/main" id="{C62EAB43-0862-B95E-18D3-3380398315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08561E7-5AE1-4AAA-B860-BFAA8BA91D4A}" type="datetimeFigureOut">
              <a:rPr lang="en-US"/>
              <a:pPr>
                <a:defRPr/>
              </a:pPr>
              <a:t>6/5/2023</a:t>
            </a:fld>
            <a:endParaRPr lang="en-US"/>
          </a:p>
        </p:txBody>
      </p:sp>
      <p:sp>
        <p:nvSpPr>
          <p:cNvPr id="5" name="Footer Placeholder 4">
            <a:extLst>
              <a:ext uri="{FF2B5EF4-FFF2-40B4-BE49-F238E27FC236}">
                <a16:creationId xmlns="" xmlns:a16="http://schemas.microsoft.com/office/drawing/2014/main" id="{E0B7EF5C-272A-84ED-93BE-6EA8649729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 xmlns:a16="http://schemas.microsoft.com/office/drawing/2014/main" id="{227A2761-3F29-49ED-1DFB-1A09BF7BBA05}"/>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7491B8A4-02C7-4ABE-883C-22B5A6840F6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a:extLst>
              <a:ext uri="{FF2B5EF4-FFF2-40B4-BE49-F238E27FC236}">
                <a16:creationId xmlns="" xmlns:a16="http://schemas.microsoft.com/office/drawing/2014/main" id="{50144B3B-B346-3488-DC94-8C13E9197772}"/>
              </a:ext>
            </a:extLst>
          </p:cNvPr>
          <p:cNvPicPr>
            <a:picLocks noChangeAspect="1"/>
          </p:cNvPicPr>
          <p:nvPr/>
        </p:nvPicPr>
        <p:blipFill>
          <a:blip r:embed="rId2">
            <a:extLst>
              <a:ext uri="{28A0092B-C50C-407E-A947-70E740481C1C}">
                <a14:useLocalDpi xmlns:a14="http://schemas.microsoft.com/office/drawing/2010/main" val="0"/>
              </a:ext>
            </a:extLst>
          </a:blip>
          <a:srcRect l="22221" t="27951" r="22223" b="26274"/>
          <a:stretch>
            <a:fillRect/>
          </a:stretch>
        </p:blipFill>
        <p:spPr bwMode="auto">
          <a:xfrm>
            <a:off x="28575" y="-23813"/>
            <a:ext cx="12192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2">
            <a:extLst>
              <a:ext uri="{FF2B5EF4-FFF2-40B4-BE49-F238E27FC236}">
                <a16:creationId xmlns="" xmlns:a16="http://schemas.microsoft.com/office/drawing/2014/main" id="{6DBC1BAF-61E2-DF96-DA0C-D1E1E8112A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11420" y="4240212"/>
            <a:ext cx="2833687"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45">
            <a:extLst>
              <a:ext uri="{FF2B5EF4-FFF2-40B4-BE49-F238E27FC236}">
                <a16:creationId xmlns="" xmlns:a16="http://schemas.microsoft.com/office/drawing/2014/main" id="{23253E18-200A-05A1-1611-ED08AE2BA50E}"/>
              </a:ext>
            </a:extLst>
          </p:cNvPr>
          <p:cNvSpPr txBox="1">
            <a:spLocks noChangeArrowheads="1"/>
          </p:cNvSpPr>
          <p:nvPr/>
        </p:nvSpPr>
        <p:spPr bwMode="auto">
          <a:xfrm>
            <a:off x="455613" y="1597025"/>
            <a:ext cx="1074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4000" b="1">
                <a:solidFill>
                  <a:srgbClr val="006600"/>
                </a:solidFill>
                <a:latin typeface="Times New Roman" panose="02020603050405020304" pitchFamily="18" charset="0"/>
              </a:rPr>
              <a:t>   </a:t>
            </a:r>
            <a:r>
              <a:rPr lang="en-US" altLang="en-US" sz="3200" b="1">
                <a:solidFill>
                  <a:srgbClr val="0000FF"/>
                </a:solidFill>
                <a:latin typeface="Times New Roman" panose="02020603050405020304" pitchFamily="18" charset="0"/>
              </a:rPr>
              <a:t>Tập đọc</a:t>
            </a:r>
          </a:p>
        </p:txBody>
      </p:sp>
      <p:sp>
        <p:nvSpPr>
          <p:cNvPr id="27655" name="Rectangle 6">
            <a:extLst>
              <a:ext uri="{FF2B5EF4-FFF2-40B4-BE49-F238E27FC236}">
                <a16:creationId xmlns="" xmlns:a16="http://schemas.microsoft.com/office/drawing/2014/main" id="{685C8CE3-D001-5CC2-CD75-5381ED526CA9}"/>
              </a:ext>
            </a:extLst>
          </p:cNvPr>
          <p:cNvSpPr>
            <a:spLocks noChangeArrowheads="1"/>
          </p:cNvSpPr>
          <p:nvPr/>
        </p:nvSpPr>
        <p:spPr bwMode="auto">
          <a:xfrm>
            <a:off x="3276600" y="2305050"/>
            <a:ext cx="743902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8000" b="1" dirty="0" err="1">
                <a:solidFill>
                  <a:srgbClr val="FF0000"/>
                </a:solidFill>
                <a:latin typeface="Times New Roman" panose="02020603050405020304" pitchFamily="18" charset="0"/>
                <a:cs typeface="Calibri" panose="020F0502020204030204" pitchFamily="34" charset="0"/>
              </a:rPr>
              <a:t>Tiếng</a:t>
            </a:r>
            <a:r>
              <a:rPr lang="en-GB" altLang="en-US" sz="8000" b="1" dirty="0">
                <a:solidFill>
                  <a:srgbClr val="FF0000"/>
                </a:solidFill>
                <a:latin typeface="Times New Roman" panose="02020603050405020304" pitchFamily="18" charset="0"/>
                <a:cs typeface="Calibri" panose="020F0502020204030204" pitchFamily="34" charset="0"/>
              </a:rPr>
              <a:t> </a:t>
            </a:r>
            <a:r>
              <a:rPr lang="en-GB" altLang="en-US" sz="8000" b="1" dirty="0" err="1">
                <a:solidFill>
                  <a:srgbClr val="FF0000"/>
                </a:solidFill>
                <a:latin typeface="Times New Roman" panose="02020603050405020304" pitchFamily="18" charset="0"/>
                <a:cs typeface="Calibri" panose="020F0502020204030204" pitchFamily="34" charset="0"/>
              </a:rPr>
              <a:t>cười</a:t>
            </a:r>
            <a:r>
              <a:rPr lang="en-GB" altLang="en-US" sz="8000" b="1" dirty="0">
                <a:solidFill>
                  <a:srgbClr val="FF0000"/>
                </a:solidFill>
                <a:latin typeface="Times New Roman" panose="02020603050405020304" pitchFamily="18" charset="0"/>
                <a:cs typeface="Calibri" panose="020F0502020204030204" pitchFamily="34" charset="0"/>
              </a:rPr>
              <a:t> </a:t>
            </a:r>
            <a:r>
              <a:rPr lang="en-GB" altLang="en-US" sz="8000" b="1" dirty="0" err="1">
                <a:solidFill>
                  <a:srgbClr val="FF0000"/>
                </a:solidFill>
                <a:latin typeface="Times New Roman" panose="02020603050405020304" pitchFamily="18" charset="0"/>
                <a:cs typeface="Calibri" panose="020F0502020204030204" pitchFamily="34" charset="0"/>
              </a:rPr>
              <a:t>là</a:t>
            </a:r>
            <a:r>
              <a:rPr lang="en-GB" altLang="en-US" sz="8000" b="1" dirty="0">
                <a:solidFill>
                  <a:srgbClr val="FF0000"/>
                </a:solidFill>
                <a:latin typeface="Times New Roman" panose="02020603050405020304" pitchFamily="18" charset="0"/>
                <a:cs typeface="Calibri" panose="020F0502020204030204" pitchFamily="34" charset="0"/>
              </a:rPr>
              <a:t> </a:t>
            </a:r>
            <a:r>
              <a:rPr lang="en-GB" altLang="en-US" sz="8000" b="1" dirty="0" err="1">
                <a:solidFill>
                  <a:srgbClr val="FF0000"/>
                </a:solidFill>
                <a:latin typeface="Times New Roman" panose="02020603050405020304" pitchFamily="18" charset="0"/>
                <a:cs typeface="Calibri" panose="020F0502020204030204" pitchFamily="34" charset="0"/>
              </a:rPr>
              <a:t>liều</a:t>
            </a:r>
            <a:r>
              <a:rPr lang="en-GB" altLang="en-US" sz="8000" b="1" dirty="0">
                <a:solidFill>
                  <a:srgbClr val="FF0000"/>
                </a:solidFill>
                <a:latin typeface="Times New Roman" panose="02020603050405020304" pitchFamily="18" charset="0"/>
                <a:cs typeface="Calibri" panose="020F0502020204030204" pitchFamily="34" charset="0"/>
              </a:rPr>
              <a:t> </a:t>
            </a:r>
            <a:r>
              <a:rPr lang="en-GB" altLang="en-US" sz="8000" b="1" dirty="0" err="1">
                <a:solidFill>
                  <a:srgbClr val="FF0000"/>
                </a:solidFill>
                <a:latin typeface="Times New Roman" panose="02020603050405020304" pitchFamily="18" charset="0"/>
                <a:cs typeface="Calibri" panose="020F0502020204030204" pitchFamily="34" charset="0"/>
              </a:rPr>
              <a:t>thuốc</a:t>
            </a:r>
            <a:r>
              <a:rPr lang="en-GB" altLang="en-US" sz="8000" b="1" dirty="0">
                <a:solidFill>
                  <a:srgbClr val="FF0000"/>
                </a:solidFill>
                <a:latin typeface="Times New Roman" panose="02020603050405020304" pitchFamily="18" charset="0"/>
                <a:cs typeface="Calibri" panose="020F0502020204030204" pitchFamily="34" charset="0"/>
              </a:rPr>
              <a:t> </a:t>
            </a:r>
            <a:r>
              <a:rPr lang="en-GB" altLang="en-US" sz="8000" b="1" dirty="0" err="1">
                <a:solidFill>
                  <a:srgbClr val="FF0000"/>
                </a:solidFill>
                <a:latin typeface="Times New Roman" panose="02020603050405020304" pitchFamily="18" charset="0"/>
                <a:cs typeface="Calibri" panose="020F0502020204030204" pitchFamily="34" charset="0"/>
              </a:rPr>
              <a:t>bổ</a:t>
            </a:r>
            <a:endParaRPr lang="en-GB" altLang="en-US" sz="8000" b="1" dirty="0">
              <a:solidFill>
                <a:srgbClr val="FF0000"/>
              </a:solidFill>
              <a:latin typeface="Century Gothic" panose="020B0502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788158C3-ADCE-4EA7-B269-2D1F08399C9D}"/>
              </a:ext>
            </a:extLst>
          </p:cNvPr>
          <p:cNvSpPr>
            <a:spLocks noGrp="1"/>
          </p:cNvSpPr>
          <p:nvPr>
            <p:ph type="title"/>
          </p:nvPr>
        </p:nvSpPr>
        <p:spPr/>
        <p:txBody>
          <a:bodyPr/>
          <a:lstStyle/>
          <a:p>
            <a:endParaRPr lang="vi-VN"/>
          </a:p>
        </p:txBody>
      </p:sp>
      <p:sp>
        <p:nvSpPr>
          <p:cNvPr id="3" name="Chỗ dành sẵn cho Nội dung 2">
            <a:extLst>
              <a:ext uri="{FF2B5EF4-FFF2-40B4-BE49-F238E27FC236}">
                <a16:creationId xmlns="" xmlns:a16="http://schemas.microsoft.com/office/drawing/2014/main" id="{103D44E2-36DC-47E7-A55A-A7950213FCB0}"/>
              </a:ext>
            </a:extLst>
          </p:cNvPr>
          <p:cNvSpPr>
            <a:spLocks noGrp="1"/>
          </p:cNvSpPr>
          <p:nvPr>
            <p:ph idx="1"/>
          </p:nvPr>
        </p:nvSpPr>
        <p:spPr/>
        <p:txBody>
          <a:bodyPr/>
          <a:lstStyle/>
          <a:p>
            <a:endParaRPr lang="vi-VN"/>
          </a:p>
        </p:txBody>
      </p:sp>
      <p:pic>
        <p:nvPicPr>
          <p:cNvPr id="4098" name="Picture 2" descr="Trọn Bộ 11 Chủ Đề Hình Nền Powerpoint 2010 Đẹp, 100+ Hình Nền Slide Đẹp  2021 - luxury-inside.vn">
            <a:extLst>
              <a:ext uri="{FF2B5EF4-FFF2-40B4-BE49-F238E27FC236}">
                <a16:creationId xmlns="" xmlns:a16="http://schemas.microsoft.com/office/drawing/2014/main" id="{5D2D20C9-6583-4E5B-B7E4-BBBE35462B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 xmlns:a16="http://schemas.microsoft.com/office/drawing/2014/main" id="{08BA62A7-8647-432A-A4B4-EBBAC5684D57}"/>
              </a:ext>
            </a:extLst>
          </p:cNvPr>
          <p:cNvSpPr txBox="1"/>
          <p:nvPr/>
        </p:nvSpPr>
        <p:spPr>
          <a:xfrm>
            <a:off x="1828800" y="1144588"/>
            <a:ext cx="9117494" cy="4690708"/>
          </a:xfrm>
          <a:prstGeom prst="rect">
            <a:avLst/>
          </a:prstGeom>
          <a:noFill/>
        </p:spPr>
        <p:txBody>
          <a:bodyPr wrap="square" rtlCol="0">
            <a:spAutoFit/>
          </a:bodyPr>
          <a:lstStyle/>
          <a:p>
            <a:pPr>
              <a:lnSpc>
                <a:spcPct val="150000"/>
              </a:lnSpc>
            </a:pPr>
            <a:r>
              <a:rPr lang="en-US" sz="4400" b="1" i="1" dirty="0">
                <a:solidFill>
                  <a:srgbClr val="FF0000"/>
                </a:solidFill>
                <a:latin typeface="Times New Roman" panose="02020603050405020304" pitchFamily="18" charset="0"/>
                <a:cs typeface="Times New Roman" panose="02020603050405020304" pitchFamily="18" charset="0"/>
              </a:rPr>
              <a:t>Chia </a:t>
            </a:r>
            <a:r>
              <a:rPr lang="en-US" sz="4400" b="1" i="1" dirty="0" err="1">
                <a:solidFill>
                  <a:srgbClr val="FF0000"/>
                </a:solidFill>
                <a:latin typeface="Times New Roman" panose="02020603050405020304" pitchFamily="18" charset="0"/>
                <a:cs typeface="Times New Roman" panose="02020603050405020304" pitchFamily="18" charset="0"/>
              </a:rPr>
              <a:t>đoạn</a:t>
            </a:r>
            <a:r>
              <a:rPr lang="en-US" sz="4400" b="1" i="1" dirty="0">
                <a:solidFill>
                  <a:srgbClr val="FF0000"/>
                </a:solidFill>
                <a:latin typeface="Times New Roman" panose="02020603050405020304" pitchFamily="18" charset="0"/>
                <a:cs typeface="Times New Roman" panose="02020603050405020304" pitchFamily="18" charset="0"/>
              </a:rPr>
              <a:t>:</a:t>
            </a:r>
          </a:p>
          <a:p>
            <a:pPr algn="just">
              <a:lnSpc>
                <a:spcPct val="150000"/>
              </a:lnSpc>
            </a:pPr>
            <a:r>
              <a:rPr lang="vi-VN" sz="4000" b="0" i="0" dirty="0">
                <a:solidFill>
                  <a:srgbClr val="000000"/>
                </a:solidFill>
                <a:effectLst/>
                <a:latin typeface="Times New Roman" panose="02020603050405020304" pitchFamily="18" charset="0"/>
                <a:cs typeface="Times New Roman" panose="02020603050405020304" pitchFamily="18" charset="0"/>
              </a:rPr>
              <a:t>Có thể chia bài đọc thành </a:t>
            </a:r>
            <a:r>
              <a:rPr lang="vi-VN" sz="4000" b="1" i="0" dirty="0">
                <a:solidFill>
                  <a:srgbClr val="FF0000"/>
                </a:solidFill>
                <a:effectLst/>
                <a:latin typeface="Times New Roman" panose="02020603050405020304" pitchFamily="18" charset="0"/>
                <a:cs typeface="Times New Roman" panose="02020603050405020304" pitchFamily="18" charset="0"/>
              </a:rPr>
              <a:t>3</a:t>
            </a:r>
            <a:r>
              <a:rPr lang="vi-VN" sz="4000" b="0" i="0" dirty="0">
                <a:solidFill>
                  <a:srgbClr val="000000"/>
                </a:solidFill>
                <a:effectLst/>
                <a:latin typeface="Times New Roman" panose="02020603050405020304" pitchFamily="18" charset="0"/>
                <a:cs typeface="Times New Roman" panose="02020603050405020304" pitchFamily="18" charset="0"/>
              </a:rPr>
              <a:t> đoạn:</a:t>
            </a:r>
          </a:p>
          <a:p>
            <a:pPr algn="just">
              <a:lnSpc>
                <a:spcPct val="150000"/>
              </a:lnSpc>
            </a:pPr>
            <a:r>
              <a:rPr lang="vi-VN" sz="4000" b="1" i="0" dirty="0">
                <a:solidFill>
                  <a:srgbClr val="000000"/>
                </a:solidFill>
                <a:effectLst/>
                <a:latin typeface="Times New Roman" panose="02020603050405020304" pitchFamily="18" charset="0"/>
                <a:cs typeface="Times New Roman" panose="02020603050405020304" pitchFamily="18" charset="0"/>
              </a:rPr>
              <a:t>Đoạn 1:</a:t>
            </a:r>
            <a:r>
              <a:rPr lang="vi-VN" sz="4000" b="0" i="0" dirty="0">
                <a:solidFill>
                  <a:srgbClr val="000000"/>
                </a:solidFill>
                <a:effectLst/>
                <a:latin typeface="Times New Roman" panose="02020603050405020304" pitchFamily="18" charset="0"/>
                <a:cs typeface="Times New Roman" panose="02020603050405020304" pitchFamily="18" charset="0"/>
              </a:rPr>
              <a:t> Từ đầu đến </a:t>
            </a:r>
            <a:r>
              <a:rPr lang="en-US" sz="4000" b="1" i="1" dirty="0">
                <a:solidFill>
                  <a:srgbClr val="0070C0"/>
                </a:solidFill>
                <a:latin typeface="Times New Roman" panose="02020603050405020304" pitchFamily="18" charset="0"/>
                <a:cs typeface="Times New Roman" panose="02020603050405020304" pitchFamily="18" charset="0"/>
              </a:rPr>
              <a:t>400 </a:t>
            </a:r>
            <a:r>
              <a:rPr lang="en-US" sz="4000" b="1" i="1" dirty="0" err="1">
                <a:solidFill>
                  <a:srgbClr val="0070C0"/>
                </a:solidFill>
                <a:latin typeface="Times New Roman" panose="02020603050405020304" pitchFamily="18" charset="0"/>
                <a:cs typeface="Times New Roman" panose="02020603050405020304" pitchFamily="18" charset="0"/>
              </a:rPr>
              <a:t>lần</a:t>
            </a:r>
            <a:endParaRPr lang="vi-VN" sz="4000" b="1" i="0" dirty="0">
              <a:solidFill>
                <a:srgbClr val="0070C0"/>
              </a:solidFill>
              <a:effectLst/>
              <a:latin typeface="Times New Roman" panose="02020603050405020304" pitchFamily="18" charset="0"/>
              <a:cs typeface="Times New Roman" panose="02020603050405020304" pitchFamily="18" charset="0"/>
            </a:endParaRPr>
          </a:p>
          <a:p>
            <a:pPr algn="just">
              <a:lnSpc>
                <a:spcPct val="150000"/>
              </a:lnSpc>
            </a:pPr>
            <a:r>
              <a:rPr lang="vi-VN" sz="4000" b="1" i="0" dirty="0">
                <a:solidFill>
                  <a:srgbClr val="000000"/>
                </a:solidFill>
                <a:effectLst/>
                <a:latin typeface="Times New Roman" panose="02020603050405020304" pitchFamily="18" charset="0"/>
                <a:cs typeface="Times New Roman" panose="02020603050405020304" pitchFamily="18" charset="0"/>
              </a:rPr>
              <a:t>Đoạn 2</a:t>
            </a:r>
            <a:r>
              <a:rPr lang="vi-VN" sz="4000" b="0" i="0" dirty="0">
                <a:solidFill>
                  <a:srgbClr val="000000"/>
                </a:solidFill>
                <a:effectLst/>
                <a:latin typeface="Times New Roman" panose="02020603050405020304" pitchFamily="18" charset="0"/>
                <a:cs typeface="Times New Roman" panose="02020603050405020304" pitchFamily="18" charset="0"/>
              </a:rPr>
              <a:t>: </a:t>
            </a:r>
            <a:r>
              <a:rPr lang="en-US" sz="4000" b="1" i="1" dirty="0" err="1">
                <a:solidFill>
                  <a:srgbClr val="0070C0"/>
                </a:solidFill>
                <a:effectLst/>
                <a:latin typeface="Times New Roman" panose="02020603050405020304" pitchFamily="18" charset="0"/>
                <a:cs typeface="Times New Roman" panose="02020603050405020304" pitchFamily="18" charset="0"/>
              </a:rPr>
              <a:t>Tiếng</a:t>
            </a:r>
            <a:r>
              <a:rPr lang="en-US" sz="4000" b="1" i="1" dirty="0">
                <a:solidFill>
                  <a:srgbClr val="0070C0"/>
                </a:solidFill>
                <a:effectLst/>
                <a:latin typeface="Times New Roman" panose="02020603050405020304" pitchFamily="18" charset="0"/>
                <a:cs typeface="Times New Roman" panose="02020603050405020304" pitchFamily="18" charset="0"/>
              </a:rPr>
              <a:t> </a:t>
            </a:r>
            <a:r>
              <a:rPr lang="en-US" sz="4000" b="1" i="1" dirty="0" err="1">
                <a:solidFill>
                  <a:srgbClr val="0070C0"/>
                </a:solidFill>
                <a:effectLst/>
                <a:latin typeface="Times New Roman" panose="02020603050405020304" pitchFamily="18" charset="0"/>
                <a:cs typeface="Times New Roman" panose="02020603050405020304" pitchFamily="18" charset="0"/>
              </a:rPr>
              <a:t>cười</a:t>
            </a:r>
            <a:r>
              <a:rPr lang="en-US" sz="4000" b="1" i="1" dirty="0">
                <a:solidFill>
                  <a:srgbClr val="0070C0"/>
                </a:solidFill>
                <a:effectLst/>
                <a:latin typeface="Times New Roman" panose="02020603050405020304" pitchFamily="18" charset="0"/>
                <a:cs typeface="Times New Roman" panose="02020603050405020304" pitchFamily="18" charset="0"/>
              </a:rPr>
              <a:t> </a:t>
            </a:r>
            <a:r>
              <a:rPr lang="en-US" sz="4000" b="1" i="1" dirty="0" err="1">
                <a:solidFill>
                  <a:srgbClr val="0070C0"/>
                </a:solidFill>
                <a:effectLst/>
                <a:latin typeface="Times New Roman" panose="02020603050405020304" pitchFamily="18" charset="0"/>
                <a:cs typeface="Times New Roman" panose="02020603050405020304" pitchFamily="18" charset="0"/>
              </a:rPr>
              <a:t>là</a:t>
            </a:r>
            <a:r>
              <a:rPr lang="en-US" sz="4000" b="1" i="1" dirty="0">
                <a:solidFill>
                  <a:srgbClr val="0070C0"/>
                </a:solidFill>
                <a:effectLst/>
                <a:latin typeface="Times New Roman" panose="02020603050405020304" pitchFamily="18" charset="0"/>
                <a:cs typeface="Times New Roman" panose="02020603050405020304" pitchFamily="18" charset="0"/>
              </a:rPr>
              <a:t> </a:t>
            </a:r>
            <a:r>
              <a:rPr lang="vi-VN" sz="4000" b="0" i="0" dirty="0">
                <a:solidFill>
                  <a:srgbClr val="000000"/>
                </a:solidFill>
                <a:effectLst/>
                <a:latin typeface="Times New Roman" panose="02020603050405020304" pitchFamily="18" charset="0"/>
                <a:cs typeface="Times New Roman" panose="02020603050405020304" pitchFamily="18" charset="0"/>
              </a:rPr>
              <a:t>đến </a:t>
            </a:r>
            <a:r>
              <a:rPr lang="en-US" sz="4000" b="1" i="1" dirty="0" err="1">
                <a:solidFill>
                  <a:srgbClr val="0070C0"/>
                </a:solidFill>
                <a:effectLst/>
                <a:latin typeface="Times New Roman" panose="02020603050405020304" pitchFamily="18" charset="0"/>
                <a:cs typeface="Times New Roman" panose="02020603050405020304" pitchFamily="18" charset="0"/>
              </a:rPr>
              <a:t>hẹp</a:t>
            </a:r>
            <a:r>
              <a:rPr lang="en-US" sz="4000" b="1" i="1" dirty="0">
                <a:solidFill>
                  <a:srgbClr val="0070C0"/>
                </a:solidFill>
                <a:effectLst/>
                <a:latin typeface="Times New Roman" panose="02020603050405020304" pitchFamily="18" charset="0"/>
                <a:cs typeface="Times New Roman" panose="02020603050405020304" pitchFamily="18" charset="0"/>
              </a:rPr>
              <a:t> </a:t>
            </a:r>
            <a:r>
              <a:rPr lang="en-US" sz="4000" b="1" i="1" dirty="0" err="1">
                <a:solidFill>
                  <a:srgbClr val="0070C0"/>
                </a:solidFill>
                <a:effectLst/>
                <a:latin typeface="Times New Roman" panose="02020603050405020304" pitchFamily="18" charset="0"/>
                <a:cs typeface="Times New Roman" panose="02020603050405020304" pitchFamily="18" charset="0"/>
              </a:rPr>
              <a:t>mạch</a:t>
            </a:r>
            <a:r>
              <a:rPr lang="en-US" sz="4000" b="1" i="1" dirty="0">
                <a:solidFill>
                  <a:srgbClr val="0070C0"/>
                </a:solidFill>
                <a:effectLst/>
                <a:latin typeface="Times New Roman" panose="02020603050405020304" pitchFamily="18" charset="0"/>
                <a:cs typeface="Times New Roman" panose="02020603050405020304" pitchFamily="18" charset="0"/>
              </a:rPr>
              <a:t> </a:t>
            </a:r>
            <a:r>
              <a:rPr lang="en-US" sz="4000" b="1" i="1" dirty="0" err="1">
                <a:solidFill>
                  <a:srgbClr val="0070C0"/>
                </a:solidFill>
                <a:effectLst/>
                <a:latin typeface="Times New Roman" panose="02020603050405020304" pitchFamily="18" charset="0"/>
                <a:cs typeface="Times New Roman" panose="02020603050405020304" pitchFamily="18" charset="0"/>
              </a:rPr>
              <a:t>máu</a:t>
            </a:r>
            <a:endParaRPr lang="vi-VN" sz="4000" b="1" i="0" dirty="0">
              <a:solidFill>
                <a:srgbClr val="0070C0"/>
              </a:solidFill>
              <a:effectLst/>
              <a:latin typeface="Times New Roman" panose="02020603050405020304" pitchFamily="18" charset="0"/>
              <a:cs typeface="Times New Roman" panose="02020603050405020304" pitchFamily="18" charset="0"/>
            </a:endParaRPr>
          </a:p>
          <a:p>
            <a:pPr algn="just">
              <a:lnSpc>
                <a:spcPct val="150000"/>
              </a:lnSpc>
            </a:pPr>
            <a:r>
              <a:rPr lang="vi-VN" sz="4000" b="1" i="0" dirty="0">
                <a:solidFill>
                  <a:srgbClr val="000000"/>
                </a:solidFill>
                <a:effectLst/>
                <a:latin typeface="Times New Roman" panose="02020603050405020304" pitchFamily="18" charset="0"/>
                <a:cs typeface="Times New Roman" panose="02020603050405020304" pitchFamily="18" charset="0"/>
              </a:rPr>
              <a:t>Đoạn 3:</a:t>
            </a:r>
            <a:r>
              <a:rPr lang="vi-VN" sz="4000" b="0" i="0" dirty="0">
                <a:solidFill>
                  <a:srgbClr val="000000"/>
                </a:solidFill>
                <a:effectLst/>
                <a:latin typeface="Times New Roman" panose="02020603050405020304" pitchFamily="18" charset="0"/>
                <a:cs typeface="Times New Roman" panose="02020603050405020304" pitchFamily="18" charset="0"/>
              </a:rPr>
              <a:t> Phần còn lại</a:t>
            </a:r>
          </a:p>
        </p:txBody>
      </p:sp>
    </p:spTree>
    <p:extLst>
      <p:ext uri="{BB962C8B-B14F-4D97-AF65-F5344CB8AC3E}">
        <p14:creationId xmlns:p14="http://schemas.microsoft.com/office/powerpoint/2010/main" val="252109208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Box 1">
            <a:extLst>
              <a:ext uri="{FF2B5EF4-FFF2-40B4-BE49-F238E27FC236}">
                <a16:creationId xmlns="" xmlns:a16="http://schemas.microsoft.com/office/drawing/2014/main" id="{F06DF659-B511-006B-D069-F690A88D829E}"/>
              </a:ext>
            </a:extLst>
          </p:cNvPr>
          <p:cNvSpPr txBox="1">
            <a:spLocks noChangeArrowheads="1"/>
          </p:cNvSpPr>
          <p:nvPr/>
        </p:nvSpPr>
        <p:spPr bwMode="auto">
          <a:xfrm>
            <a:off x="311209" y="609600"/>
            <a:ext cx="4108836" cy="769441"/>
          </a:xfrm>
          <a:prstGeom prst="rect">
            <a:avLst/>
          </a:prstGeom>
          <a:solidFill>
            <a:srgbClr val="D5FBD6"/>
          </a:solidFill>
          <a:ln w="28575">
            <a:solidFill>
              <a:srgbClr val="006600"/>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4400" b="1">
                <a:latin typeface="Times New Roman" panose="02020603050405020304" pitchFamily="18" charset="0"/>
                <a:cs typeface="Times New Roman" panose="02020603050405020304" pitchFamily="18" charset="0"/>
              </a:rPr>
              <a:t>I. Luyện đọc</a:t>
            </a:r>
          </a:p>
        </p:txBody>
      </p:sp>
      <p:sp>
        <p:nvSpPr>
          <p:cNvPr id="3" name="TextBox 2">
            <a:extLst>
              <a:ext uri="{FF2B5EF4-FFF2-40B4-BE49-F238E27FC236}">
                <a16:creationId xmlns="" xmlns:a16="http://schemas.microsoft.com/office/drawing/2014/main" id="{C01F8223-94BD-F740-3EE9-418C1ECDA90C}"/>
              </a:ext>
            </a:extLst>
          </p:cNvPr>
          <p:cNvSpPr txBox="1">
            <a:spLocks noChangeArrowheads="1"/>
          </p:cNvSpPr>
          <p:nvPr/>
        </p:nvSpPr>
        <p:spPr bwMode="auto">
          <a:xfrm>
            <a:off x="1181099" y="2401888"/>
            <a:ext cx="43592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4400" b="1">
                <a:solidFill>
                  <a:srgbClr val="0000FF"/>
                </a:solidFill>
                <a:latin typeface="Times New Roman" panose="02020603050405020304" pitchFamily="18" charset="0"/>
                <a:cs typeface="Times New Roman" panose="02020603050405020304" pitchFamily="18" charset="0"/>
              </a:rPr>
              <a:t>*Từ khó đọc</a:t>
            </a:r>
          </a:p>
        </p:txBody>
      </p:sp>
      <p:sp>
        <p:nvSpPr>
          <p:cNvPr id="8" name="TextBox 7">
            <a:extLst>
              <a:ext uri="{FF2B5EF4-FFF2-40B4-BE49-F238E27FC236}">
                <a16:creationId xmlns="" xmlns:a16="http://schemas.microsoft.com/office/drawing/2014/main" id="{66D7765B-2F90-2666-DE50-0F65FF0F6F17}"/>
              </a:ext>
            </a:extLst>
          </p:cNvPr>
          <p:cNvSpPr txBox="1"/>
          <p:nvPr/>
        </p:nvSpPr>
        <p:spPr>
          <a:xfrm>
            <a:off x="4412738" y="2590255"/>
            <a:ext cx="4359275" cy="769441"/>
          </a:xfrm>
          <a:prstGeom prst="rect">
            <a:avLst/>
          </a:prstGeom>
          <a:noFill/>
        </p:spPr>
        <p:txBody>
          <a:bodyPr wrap="square">
            <a:spAutoFit/>
          </a:bodyPr>
          <a:lstStyle/>
          <a:p>
            <a:pPr>
              <a:defRPr/>
            </a:pPr>
            <a:r>
              <a:rPr lang="en-GB" sz="4400" b="1" dirty="0" err="1">
                <a:latin typeface="Times New Roman" panose="02020603050405020304" pitchFamily="18" charset="0"/>
                <a:cs typeface="Times New Roman" panose="02020603050405020304" pitchFamily="18" charset="0"/>
              </a:rPr>
              <a:t>thư</a:t>
            </a:r>
            <a:r>
              <a:rPr lang="en-GB" sz="4400" b="1" dirty="0">
                <a:latin typeface="Times New Roman" panose="02020603050405020304" pitchFamily="18" charset="0"/>
                <a:cs typeface="Times New Roman" panose="02020603050405020304" pitchFamily="18" charset="0"/>
              </a:rPr>
              <a:t> </a:t>
            </a:r>
            <a:r>
              <a:rPr lang="en-GB" sz="4400" b="1" dirty="0" err="1">
                <a:solidFill>
                  <a:schemeClr val="tx1">
                    <a:lumMod val="95000"/>
                    <a:lumOff val="5000"/>
                  </a:schemeClr>
                </a:solidFill>
                <a:latin typeface="Times New Roman" panose="02020603050405020304" pitchFamily="18" charset="0"/>
                <a:cs typeface="Times New Roman" panose="02020603050405020304" pitchFamily="18" charset="0"/>
              </a:rPr>
              <a:t>gi</a:t>
            </a:r>
            <a:r>
              <a:rPr lang="en-GB" sz="4400" b="1" dirty="0" err="1">
                <a:latin typeface="Times New Roman" panose="02020603050405020304" pitchFamily="18" charset="0"/>
                <a:cs typeface="Times New Roman" panose="02020603050405020304" pitchFamily="18" charset="0"/>
              </a:rPr>
              <a:t>ãn</a:t>
            </a:r>
            <a:endParaRPr lang="en-GB" sz="44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98D1F091-B692-4481-2390-76DD42F8B40D}"/>
              </a:ext>
            </a:extLst>
          </p:cNvPr>
          <p:cNvSpPr txBox="1"/>
          <p:nvPr/>
        </p:nvSpPr>
        <p:spPr>
          <a:xfrm>
            <a:off x="4420045" y="3429000"/>
            <a:ext cx="4359275" cy="769441"/>
          </a:xfrm>
          <a:prstGeom prst="rect">
            <a:avLst/>
          </a:prstGeom>
          <a:noFill/>
        </p:spPr>
        <p:txBody>
          <a:bodyPr wrap="square">
            <a:spAutoFit/>
          </a:bodyPr>
          <a:lstStyle/>
          <a:p>
            <a:pPr>
              <a:defRPr/>
            </a:pPr>
            <a:r>
              <a:rPr lang="en-GB" sz="4400" b="1" dirty="0" err="1">
                <a:solidFill>
                  <a:schemeClr val="tx1">
                    <a:lumMod val="95000"/>
                    <a:lumOff val="5000"/>
                  </a:schemeClr>
                </a:solidFill>
                <a:latin typeface="Times New Roman" panose="02020603050405020304" pitchFamily="18" charset="0"/>
                <a:cs typeface="Times New Roman" panose="02020603050405020304" pitchFamily="18" charset="0"/>
              </a:rPr>
              <a:t>sảng</a:t>
            </a:r>
            <a:r>
              <a:rPr lang="en-GB"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GB" sz="4400" b="1" dirty="0" err="1">
                <a:solidFill>
                  <a:schemeClr val="tx1">
                    <a:lumMod val="95000"/>
                    <a:lumOff val="5000"/>
                  </a:schemeClr>
                </a:solidFill>
                <a:latin typeface="Times New Roman" panose="02020603050405020304" pitchFamily="18" charset="0"/>
                <a:cs typeface="Times New Roman" panose="02020603050405020304" pitchFamily="18" charset="0"/>
              </a:rPr>
              <a:t>khoái</a:t>
            </a:r>
            <a:endParaRPr lang="en-GB" sz="4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1DA1D878-3A9B-E66B-D5ED-AAA0528B3EB5}"/>
              </a:ext>
            </a:extLst>
          </p:cNvPr>
          <p:cNvSpPr txBox="1"/>
          <p:nvPr/>
        </p:nvSpPr>
        <p:spPr>
          <a:xfrm>
            <a:off x="4422133" y="4180975"/>
            <a:ext cx="4359275" cy="769441"/>
          </a:xfrm>
          <a:prstGeom prst="rect">
            <a:avLst/>
          </a:prstGeom>
          <a:noFill/>
        </p:spPr>
        <p:txBody>
          <a:bodyPr wrap="square">
            <a:spAutoFit/>
          </a:bodyPr>
          <a:lstStyle/>
          <a:p>
            <a:pPr>
              <a:defRPr/>
            </a:pPr>
            <a:r>
              <a:rPr lang="en-GB" sz="4400" b="1" dirty="0" err="1">
                <a:solidFill>
                  <a:schemeClr val="tx1">
                    <a:lumMod val="95000"/>
                    <a:lumOff val="5000"/>
                  </a:schemeClr>
                </a:solidFill>
                <a:latin typeface="Times New Roman" panose="02020603050405020304" pitchFamily="18" charset="0"/>
                <a:cs typeface="Times New Roman" panose="02020603050405020304" pitchFamily="18" charset="0"/>
              </a:rPr>
              <a:t>thỏa</a:t>
            </a:r>
            <a:r>
              <a:rPr lang="en-GB"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GB" sz="4400" b="1" dirty="0" err="1">
                <a:solidFill>
                  <a:schemeClr val="tx1">
                    <a:lumMod val="95000"/>
                    <a:lumOff val="5000"/>
                  </a:schemeClr>
                </a:solidFill>
                <a:latin typeface="Times New Roman" panose="02020603050405020304" pitchFamily="18" charset="0"/>
                <a:cs typeface="Times New Roman" panose="02020603050405020304" pitchFamily="18" charset="0"/>
              </a:rPr>
              <a:t>mãn</a:t>
            </a:r>
            <a:endParaRPr lang="en-GB" sz="4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866D3CA0-2B3E-6F03-FECF-3BFE8489DE1E}"/>
              </a:ext>
            </a:extLst>
          </p:cNvPr>
          <p:cNvSpPr txBox="1"/>
          <p:nvPr/>
        </p:nvSpPr>
        <p:spPr>
          <a:xfrm>
            <a:off x="4357562" y="4982775"/>
            <a:ext cx="4359275" cy="769441"/>
          </a:xfrm>
          <a:prstGeom prst="rect">
            <a:avLst/>
          </a:prstGeom>
          <a:noFill/>
        </p:spPr>
        <p:txBody>
          <a:bodyPr wrap="square">
            <a:spAutoFit/>
          </a:bodyPr>
          <a:lstStyle/>
          <a:p>
            <a:pPr>
              <a:defRPr/>
            </a:pPr>
            <a:r>
              <a:rPr lang="en-GB" sz="4400" b="1" dirty="0" err="1">
                <a:solidFill>
                  <a:schemeClr val="tx1">
                    <a:lumMod val="95000"/>
                    <a:lumOff val="5000"/>
                  </a:schemeClr>
                </a:solidFill>
                <a:latin typeface="Times New Roman" panose="02020603050405020304" pitchFamily="18" charset="0"/>
                <a:cs typeface="Times New Roman" panose="02020603050405020304" pitchFamily="18" charset="0"/>
              </a:rPr>
              <a:t>nổi</a:t>
            </a:r>
            <a:r>
              <a:rPr lang="en-GB"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GB" sz="4400" b="1" dirty="0" err="1">
                <a:solidFill>
                  <a:schemeClr val="tx1">
                    <a:lumMod val="95000"/>
                    <a:lumOff val="5000"/>
                  </a:schemeClr>
                </a:solidFill>
                <a:latin typeface="Times New Roman" panose="02020603050405020304" pitchFamily="18" charset="0"/>
                <a:cs typeface="Times New Roman" panose="02020603050405020304" pitchFamily="18" charset="0"/>
              </a:rPr>
              <a:t>giận</a:t>
            </a:r>
            <a:endParaRPr lang="en-GB" sz="4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45">
            <a:extLst>
              <a:ext uri="{FF2B5EF4-FFF2-40B4-BE49-F238E27FC236}">
                <a16:creationId xmlns="" xmlns:a16="http://schemas.microsoft.com/office/drawing/2014/main" id="{DAE533F1-0FF3-169C-564C-83FC1046FE0A}"/>
              </a:ext>
            </a:extLst>
          </p:cNvPr>
          <p:cNvSpPr txBox="1">
            <a:spLocks noChangeArrowheads="1"/>
          </p:cNvSpPr>
          <p:nvPr/>
        </p:nvSpPr>
        <p:spPr bwMode="auto">
          <a:xfrm>
            <a:off x="631825" y="434975"/>
            <a:ext cx="1074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4000" b="1">
                <a:solidFill>
                  <a:srgbClr val="006600"/>
                </a:solidFill>
                <a:latin typeface="Times New Roman" panose="02020603050405020304" pitchFamily="18" charset="0"/>
              </a:rPr>
              <a:t>   </a:t>
            </a:r>
            <a:r>
              <a:rPr lang="en-US" altLang="en-US" sz="3200" b="1">
                <a:solidFill>
                  <a:srgbClr val="0000FF"/>
                </a:solidFill>
                <a:latin typeface="Times New Roman" panose="02020603050405020304" pitchFamily="18" charset="0"/>
              </a:rPr>
              <a:t>Tập đọc</a:t>
            </a:r>
          </a:p>
        </p:txBody>
      </p:sp>
      <p:sp>
        <p:nvSpPr>
          <p:cNvPr id="19460" name="Rectangle 6">
            <a:extLst>
              <a:ext uri="{FF2B5EF4-FFF2-40B4-BE49-F238E27FC236}">
                <a16:creationId xmlns="" xmlns:a16="http://schemas.microsoft.com/office/drawing/2014/main" id="{199DBA4A-BD4D-4056-E678-CCCC3C9B9AD0}"/>
              </a:ext>
            </a:extLst>
          </p:cNvPr>
          <p:cNvSpPr>
            <a:spLocks noChangeArrowheads="1"/>
          </p:cNvSpPr>
          <p:nvPr/>
        </p:nvSpPr>
        <p:spPr bwMode="auto">
          <a:xfrm>
            <a:off x="3910013" y="993775"/>
            <a:ext cx="7439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dirty="0" err="1">
                <a:solidFill>
                  <a:srgbClr val="FF0000"/>
                </a:solidFill>
                <a:latin typeface="Times New Roman" panose="02020603050405020304" pitchFamily="18" charset="0"/>
                <a:cs typeface="Calibri" panose="020F0502020204030204" pitchFamily="34" charset="0"/>
              </a:rPr>
              <a:t>Tiếng</a:t>
            </a:r>
            <a:r>
              <a:rPr lang="en-GB" altLang="en-US" sz="3200" b="1" dirty="0">
                <a:solidFill>
                  <a:srgbClr val="FF0000"/>
                </a:solidFill>
                <a:latin typeface="Times New Roman" panose="02020603050405020304" pitchFamily="18" charset="0"/>
                <a:cs typeface="Calibri" panose="020F0502020204030204" pitchFamily="34" charset="0"/>
              </a:rPr>
              <a:t> </a:t>
            </a:r>
            <a:r>
              <a:rPr lang="en-GB" altLang="en-US" sz="3200" b="1" dirty="0" err="1">
                <a:solidFill>
                  <a:srgbClr val="FF0000"/>
                </a:solidFill>
                <a:latin typeface="Times New Roman" panose="02020603050405020304" pitchFamily="18" charset="0"/>
                <a:cs typeface="Calibri" panose="020F0502020204030204" pitchFamily="34" charset="0"/>
              </a:rPr>
              <a:t>cười</a:t>
            </a:r>
            <a:r>
              <a:rPr lang="en-GB" altLang="en-US" sz="3200" b="1" dirty="0">
                <a:solidFill>
                  <a:srgbClr val="FF0000"/>
                </a:solidFill>
                <a:latin typeface="Times New Roman" panose="02020603050405020304" pitchFamily="18" charset="0"/>
                <a:cs typeface="Calibri" panose="020F0502020204030204" pitchFamily="34" charset="0"/>
              </a:rPr>
              <a:t> </a:t>
            </a:r>
            <a:r>
              <a:rPr lang="en-GB" altLang="en-US" sz="3200" b="1" dirty="0" err="1">
                <a:solidFill>
                  <a:srgbClr val="FF0000"/>
                </a:solidFill>
                <a:latin typeface="Times New Roman" panose="02020603050405020304" pitchFamily="18" charset="0"/>
                <a:cs typeface="Calibri" panose="020F0502020204030204" pitchFamily="34" charset="0"/>
              </a:rPr>
              <a:t>là</a:t>
            </a:r>
            <a:r>
              <a:rPr lang="en-GB" altLang="en-US" sz="3200" b="1" dirty="0">
                <a:solidFill>
                  <a:srgbClr val="FF0000"/>
                </a:solidFill>
                <a:latin typeface="Times New Roman" panose="02020603050405020304" pitchFamily="18" charset="0"/>
                <a:cs typeface="Calibri" panose="020F0502020204030204" pitchFamily="34" charset="0"/>
              </a:rPr>
              <a:t> </a:t>
            </a:r>
            <a:r>
              <a:rPr lang="en-GB" altLang="en-US" sz="3200" b="1" dirty="0" err="1">
                <a:solidFill>
                  <a:srgbClr val="FF0000"/>
                </a:solidFill>
                <a:latin typeface="Times New Roman" panose="02020603050405020304" pitchFamily="18" charset="0"/>
                <a:cs typeface="Calibri" panose="020F0502020204030204" pitchFamily="34" charset="0"/>
              </a:rPr>
              <a:t>liều</a:t>
            </a:r>
            <a:r>
              <a:rPr lang="en-GB" altLang="en-US" sz="3200" b="1" dirty="0">
                <a:solidFill>
                  <a:srgbClr val="FF0000"/>
                </a:solidFill>
                <a:latin typeface="Times New Roman" panose="02020603050405020304" pitchFamily="18" charset="0"/>
                <a:cs typeface="Calibri" panose="020F0502020204030204" pitchFamily="34" charset="0"/>
              </a:rPr>
              <a:t> </a:t>
            </a:r>
            <a:r>
              <a:rPr lang="en-GB" altLang="en-US" sz="3200" b="1" dirty="0" err="1">
                <a:solidFill>
                  <a:srgbClr val="FF0000"/>
                </a:solidFill>
                <a:latin typeface="Times New Roman" panose="02020603050405020304" pitchFamily="18" charset="0"/>
                <a:cs typeface="Calibri" panose="020F0502020204030204" pitchFamily="34" charset="0"/>
              </a:rPr>
              <a:t>thuốc</a:t>
            </a:r>
            <a:r>
              <a:rPr lang="en-GB" altLang="en-US" sz="3200" b="1" dirty="0">
                <a:solidFill>
                  <a:srgbClr val="FF0000"/>
                </a:solidFill>
                <a:latin typeface="Times New Roman" panose="02020603050405020304" pitchFamily="18" charset="0"/>
                <a:cs typeface="Calibri" panose="020F0502020204030204" pitchFamily="34" charset="0"/>
              </a:rPr>
              <a:t> </a:t>
            </a:r>
            <a:r>
              <a:rPr lang="en-GB" altLang="en-US" sz="3200" b="1" dirty="0" err="1">
                <a:solidFill>
                  <a:srgbClr val="FF0000"/>
                </a:solidFill>
                <a:latin typeface="Times New Roman" panose="02020603050405020304" pitchFamily="18" charset="0"/>
                <a:cs typeface="Calibri" panose="020F0502020204030204" pitchFamily="34" charset="0"/>
              </a:rPr>
              <a:t>bổ</a:t>
            </a:r>
            <a:endParaRPr lang="en-GB" altLang="en-US" sz="3200" b="1" dirty="0">
              <a:solidFill>
                <a:srgbClr val="FF0000"/>
              </a:solidFill>
              <a:latin typeface="Century Gothic" panose="020B0502020202020204" pitchFamily="34" charset="0"/>
            </a:endParaRPr>
          </a:p>
        </p:txBody>
      </p:sp>
      <p:sp>
        <p:nvSpPr>
          <p:cNvPr id="19461" name="TextBox 1">
            <a:extLst>
              <a:ext uri="{FF2B5EF4-FFF2-40B4-BE49-F238E27FC236}">
                <a16:creationId xmlns="" xmlns:a16="http://schemas.microsoft.com/office/drawing/2014/main" id="{7B62C6BA-EA67-9946-EA69-206A7EA5704D}"/>
              </a:ext>
            </a:extLst>
          </p:cNvPr>
          <p:cNvSpPr txBox="1">
            <a:spLocks noChangeArrowheads="1"/>
          </p:cNvSpPr>
          <p:nvPr/>
        </p:nvSpPr>
        <p:spPr bwMode="auto">
          <a:xfrm>
            <a:off x="601663" y="1571625"/>
            <a:ext cx="2370137" cy="584200"/>
          </a:xfrm>
          <a:prstGeom prst="rect">
            <a:avLst/>
          </a:prstGeom>
          <a:solidFill>
            <a:srgbClr val="D5FBD6"/>
          </a:solidFill>
          <a:ln w="28575">
            <a:solidFill>
              <a:srgbClr val="0066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latin typeface="Times New Roman" panose="02020603050405020304" pitchFamily="18" charset="0"/>
                <a:cs typeface="Times New Roman" panose="02020603050405020304" pitchFamily="18" charset="0"/>
              </a:rPr>
              <a:t>I. Luyện đọc</a:t>
            </a:r>
          </a:p>
        </p:txBody>
      </p:sp>
      <p:sp>
        <p:nvSpPr>
          <p:cNvPr id="19462" name="TextBox 2">
            <a:extLst>
              <a:ext uri="{FF2B5EF4-FFF2-40B4-BE49-F238E27FC236}">
                <a16:creationId xmlns="" xmlns:a16="http://schemas.microsoft.com/office/drawing/2014/main" id="{A6E43D4B-C6BB-FB81-4D1F-950DCE438BCC}"/>
              </a:ext>
            </a:extLst>
          </p:cNvPr>
          <p:cNvSpPr txBox="1">
            <a:spLocks noChangeArrowheads="1"/>
          </p:cNvSpPr>
          <p:nvPr/>
        </p:nvSpPr>
        <p:spPr bwMode="auto">
          <a:xfrm>
            <a:off x="598488" y="2465388"/>
            <a:ext cx="9663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rgbClr val="0000FF"/>
                </a:solidFill>
                <a:latin typeface="Times New Roman" panose="02020603050405020304" pitchFamily="18" charset="0"/>
                <a:cs typeface="Times New Roman" panose="02020603050405020304" pitchFamily="18" charset="0"/>
              </a:rPr>
              <a:t>*Câu dài:</a:t>
            </a:r>
          </a:p>
        </p:txBody>
      </p:sp>
      <p:sp>
        <p:nvSpPr>
          <p:cNvPr id="2" name="Rectangle 1">
            <a:extLst>
              <a:ext uri="{FF2B5EF4-FFF2-40B4-BE49-F238E27FC236}">
                <a16:creationId xmlns="" xmlns:a16="http://schemas.microsoft.com/office/drawing/2014/main" id="{E97E1ABC-B954-1AF0-C51E-60B8313D19F3}"/>
              </a:ext>
            </a:extLst>
          </p:cNvPr>
          <p:cNvSpPr/>
          <p:nvPr/>
        </p:nvSpPr>
        <p:spPr>
          <a:xfrm>
            <a:off x="533400" y="3227388"/>
            <a:ext cx="11183938" cy="1570037"/>
          </a:xfrm>
          <a:prstGeom prst="rect">
            <a:avLst/>
          </a:prstGeom>
        </p:spPr>
        <p:txBody>
          <a:bodyPr>
            <a:spAutoFit/>
          </a:bodyPr>
          <a:lstStyle/>
          <a:p>
            <a:pPr algn="just">
              <a:defRPr/>
            </a:pPr>
            <a:r>
              <a:rPr lang="vi-VN" sz="3200" b="1" dirty="0">
                <a:latin typeface="+mj-lt"/>
              </a:rPr>
              <a:t>Bởi vì khi cười, tốc độ thở của con người lên đến </a:t>
            </a:r>
            <a:r>
              <a:rPr lang="vi-VN" sz="3200" b="1" dirty="0">
                <a:solidFill>
                  <a:srgbClr val="FF0000"/>
                </a:solidFill>
                <a:latin typeface="+mj-lt"/>
              </a:rPr>
              <a:t>100 ki-lô-mét </a:t>
            </a:r>
            <a:r>
              <a:rPr lang="vi-VN" sz="3200" b="1" dirty="0">
                <a:latin typeface="+mj-lt"/>
              </a:rPr>
              <a:t>một giờ, các cơ mặt được </a:t>
            </a:r>
            <a:r>
              <a:rPr lang="vi-VN" sz="3200" b="1" dirty="0">
                <a:solidFill>
                  <a:srgbClr val="FF0000"/>
                </a:solidFill>
                <a:latin typeface="+mj-lt"/>
              </a:rPr>
              <a:t>thư giãn</a:t>
            </a:r>
            <a:r>
              <a:rPr lang="en-GB" sz="3200" b="1" dirty="0">
                <a:solidFill>
                  <a:srgbClr val="FF0000"/>
                </a:solidFill>
                <a:latin typeface="+mj-lt"/>
              </a:rPr>
              <a:t>/ </a:t>
            </a:r>
            <a:r>
              <a:rPr lang="vi-VN" sz="3200" b="1" dirty="0">
                <a:latin typeface="+mj-lt"/>
              </a:rPr>
              <a:t>thoải mái</a:t>
            </a:r>
            <a:r>
              <a:rPr lang="en-GB" sz="3200" b="1" dirty="0">
                <a:solidFill>
                  <a:srgbClr val="FF0000"/>
                </a:solidFill>
                <a:latin typeface="+mj-lt"/>
              </a:rPr>
              <a:t>/</a:t>
            </a:r>
            <a:r>
              <a:rPr lang="en-GB" sz="3200" b="1" dirty="0">
                <a:latin typeface="+mj-lt"/>
              </a:rPr>
              <a:t> </a:t>
            </a:r>
            <a:r>
              <a:rPr lang="vi-VN" sz="3200" b="1" dirty="0">
                <a:latin typeface="+mj-lt"/>
              </a:rPr>
              <a:t>và não thì tiết ra một chất làm người ta có cảm giác </a:t>
            </a:r>
            <a:r>
              <a:rPr lang="vi-VN" sz="3200" b="1" dirty="0">
                <a:solidFill>
                  <a:srgbClr val="FF0000"/>
                </a:solidFill>
                <a:latin typeface="+mj-lt"/>
              </a:rPr>
              <a:t>sảng khoái, thỏa mãn</a:t>
            </a:r>
            <a:r>
              <a:rPr lang="vi-VN" sz="3200" b="1" dirty="0">
                <a:latin typeface="+mj-lt"/>
              </a:rPr>
              <a:t>.</a:t>
            </a:r>
            <a:endParaRPr lang="en-GB" sz="3200" b="1" dirty="0">
              <a:latin typeface="+mj-lt"/>
              <a:cs typeface="Times New Roman" panose="02020603050405020304"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F90AA484-25AD-7F3E-6A53-DE3C7C28DF7B}"/>
              </a:ext>
            </a:extLst>
          </p:cNvPr>
          <p:cNvSpPr/>
          <p:nvPr/>
        </p:nvSpPr>
        <p:spPr>
          <a:xfrm>
            <a:off x="4948238" y="522288"/>
            <a:ext cx="2590774" cy="830997"/>
          </a:xfrm>
          <a:prstGeom prst="rect">
            <a:avLst/>
          </a:prstGeom>
        </p:spPr>
        <p:txBody>
          <a:bodyPr wrap="none">
            <a:spAutoFit/>
          </a:bodyPr>
          <a:lstStyle/>
          <a:p>
            <a:pPr>
              <a:defRPr/>
            </a:pPr>
            <a:r>
              <a:rPr lang="vi-VN" sz="4800" b="1" dirty="0">
                <a:solidFill>
                  <a:srgbClr val="000000"/>
                </a:solidFill>
                <a:latin typeface="+mj-lt"/>
              </a:rPr>
              <a:t>Thư giãn</a:t>
            </a:r>
            <a:endParaRPr lang="en-GB" sz="4800" dirty="0">
              <a:latin typeface="+mj-lt"/>
            </a:endParaRPr>
          </a:p>
        </p:txBody>
      </p:sp>
      <p:pic>
        <p:nvPicPr>
          <p:cNvPr id="22536" name="Picture 11">
            <a:extLst>
              <a:ext uri="{FF2B5EF4-FFF2-40B4-BE49-F238E27FC236}">
                <a16:creationId xmlns="" xmlns:a16="http://schemas.microsoft.com/office/drawing/2014/main" id="{FBA29F1A-9646-5C42-759A-12081081691D}"/>
              </a:ext>
            </a:extLst>
          </p:cNvPr>
          <p:cNvPicPr>
            <a:picLocks noChangeAspect="1"/>
          </p:cNvPicPr>
          <p:nvPr/>
        </p:nvPicPr>
        <p:blipFill>
          <a:blip r:embed="rId2">
            <a:extLst>
              <a:ext uri="{28A0092B-C50C-407E-A947-70E740481C1C}">
                <a14:useLocalDpi xmlns:a14="http://schemas.microsoft.com/office/drawing/2010/main" val="0"/>
              </a:ext>
            </a:extLst>
          </a:blip>
          <a:srcRect l="54465" t="25002" r="5711" b="30208"/>
          <a:stretch>
            <a:fillRect/>
          </a:stretch>
        </p:blipFill>
        <p:spPr bwMode="auto">
          <a:xfrm>
            <a:off x="2362981" y="1353285"/>
            <a:ext cx="7466038" cy="444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 xmlns:a16="http://schemas.microsoft.com/office/drawing/2014/main" id="{5DC43A85-5EA8-6EB4-F4B2-147B24AADD74}"/>
              </a:ext>
            </a:extLst>
          </p:cNvPr>
          <p:cNvSpPr>
            <a:spLocks noChangeArrowheads="1"/>
          </p:cNvSpPr>
          <p:nvPr/>
        </p:nvSpPr>
        <p:spPr bwMode="auto">
          <a:xfrm>
            <a:off x="1981200" y="5943600"/>
            <a:ext cx="87868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GB" altLang="en-US" sz="3000" b="1" dirty="0" err="1">
                <a:solidFill>
                  <a:srgbClr val="FF3300"/>
                </a:solidFill>
                <a:latin typeface="Times New Roman" panose="02020603050405020304" pitchFamily="18" charset="0"/>
                <a:cs typeface="Times New Roman" panose="02020603050405020304" pitchFamily="18" charset="0"/>
              </a:rPr>
              <a:t>Là</a:t>
            </a:r>
            <a:r>
              <a:rPr lang="en-GB" altLang="en-US" sz="3000" b="1" dirty="0">
                <a:solidFill>
                  <a:srgbClr val="FF3300"/>
                </a:solidFill>
                <a:latin typeface="Times New Roman" panose="02020603050405020304" pitchFamily="18" charset="0"/>
                <a:cs typeface="Times New Roman" panose="02020603050405020304" pitchFamily="18" charset="0"/>
              </a:rPr>
              <a:t> </a:t>
            </a:r>
            <a:r>
              <a:rPr lang="vi-VN" altLang="en-US" sz="3000" b="1" dirty="0">
                <a:solidFill>
                  <a:srgbClr val="FF3300"/>
                </a:solidFill>
                <a:latin typeface="Times New Roman" panose="02020603050405020304" pitchFamily="18" charset="0"/>
                <a:cs typeface="Times New Roman" panose="02020603050405020304" pitchFamily="18" charset="0"/>
              </a:rPr>
              <a:t>ở trạng thái thả lỏng, tạo nên cảm giác thoải mái.</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05B79CE4-23BE-FA3D-2E43-74BC17CAEEE4}"/>
              </a:ext>
            </a:extLst>
          </p:cNvPr>
          <p:cNvSpPr/>
          <p:nvPr/>
        </p:nvSpPr>
        <p:spPr>
          <a:xfrm>
            <a:off x="4648200" y="240506"/>
            <a:ext cx="2868093" cy="769441"/>
          </a:xfrm>
          <a:prstGeom prst="rect">
            <a:avLst/>
          </a:prstGeom>
        </p:spPr>
        <p:txBody>
          <a:bodyPr wrap="none">
            <a:spAutoFit/>
          </a:bodyPr>
          <a:lstStyle/>
          <a:p>
            <a:pPr>
              <a:defRPr/>
            </a:pPr>
            <a:r>
              <a:rPr lang="vi-VN" sz="4400" b="1" dirty="0">
                <a:solidFill>
                  <a:srgbClr val="000000"/>
                </a:solidFill>
                <a:latin typeface="+mj-lt"/>
              </a:rPr>
              <a:t>Sảng khoái</a:t>
            </a:r>
            <a:endParaRPr lang="en-GB" sz="4400" dirty="0">
              <a:latin typeface="+mj-lt"/>
            </a:endParaRPr>
          </a:p>
        </p:txBody>
      </p:sp>
      <p:pic>
        <p:nvPicPr>
          <p:cNvPr id="23560" name="Picture 11">
            <a:extLst>
              <a:ext uri="{FF2B5EF4-FFF2-40B4-BE49-F238E27FC236}">
                <a16:creationId xmlns="" xmlns:a16="http://schemas.microsoft.com/office/drawing/2014/main" id="{652BAE81-D848-E0A9-1D7E-A10FDE343A41}"/>
              </a:ext>
            </a:extLst>
          </p:cNvPr>
          <p:cNvPicPr>
            <a:picLocks noChangeAspect="1"/>
          </p:cNvPicPr>
          <p:nvPr/>
        </p:nvPicPr>
        <p:blipFill>
          <a:blip r:embed="rId2">
            <a:extLst>
              <a:ext uri="{28A0092B-C50C-407E-A947-70E740481C1C}">
                <a14:useLocalDpi xmlns:a14="http://schemas.microsoft.com/office/drawing/2010/main" val="0"/>
              </a:ext>
            </a:extLst>
          </a:blip>
          <a:srcRect l="62663" t="23959" r="12738" b="41667"/>
          <a:stretch>
            <a:fillRect/>
          </a:stretch>
        </p:blipFill>
        <p:spPr bwMode="auto">
          <a:xfrm>
            <a:off x="2057400" y="990600"/>
            <a:ext cx="7622382" cy="464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 xmlns:a16="http://schemas.microsoft.com/office/drawing/2014/main" id="{7139BC6B-0653-7409-3DC8-999C68CEFBDE}"/>
              </a:ext>
            </a:extLst>
          </p:cNvPr>
          <p:cNvSpPr>
            <a:spLocks noChangeArrowheads="1"/>
          </p:cNvSpPr>
          <p:nvPr/>
        </p:nvSpPr>
        <p:spPr bwMode="auto">
          <a:xfrm>
            <a:off x="2190097" y="5867400"/>
            <a:ext cx="76530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GB" altLang="en-US" sz="4000" b="1" dirty="0" err="1">
                <a:solidFill>
                  <a:srgbClr val="FF3300"/>
                </a:solidFill>
                <a:latin typeface="Times New Roman" panose="02020603050405020304" pitchFamily="18" charset="0"/>
                <a:cs typeface="Times New Roman" panose="02020603050405020304" pitchFamily="18" charset="0"/>
              </a:rPr>
              <a:t>Là</a:t>
            </a:r>
            <a:r>
              <a:rPr lang="en-GB" altLang="en-US" sz="4000" b="1" dirty="0">
                <a:solidFill>
                  <a:srgbClr val="FF3300"/>
                </a:solidFill>
                <a:latin typeface="Times New Roman" panose="02020603050405020304" pitchFamily="18" charset="0"/>
                <a:cs typeface="Times New Roman" panose="02020603050405020304" pitchFamily="18" charset="0"/>
              </a:rPr>
              <a:t> </a:t>
            </a:r>
            <a:r>
              <a:rPr lang="en-GB" altLang="en-US" sz="4000" b="1" dirty="0" err="1">
                <a:solidFill>
                  <a:srgbClr val="FF3300"/>
                </a:solidFill>
                <a:latin typeface="Times New Roman" panose="02020603050405020304" pitchFamily="18" charset="0"/>
                <a:cs typeface="Times New Roman" panose="02020603050405020304" pitchFamily="18" charset="0"/>
              </a:rPr>
              <a:t>cảm</a:t>
            </a:r>
            <a:r>
              <a:rPr lang="en-GB" altLang="en-US" sz="4000" b="1" dirty="0">
                <a:solidFill>
                  <a:srgbClr val="FF3300"/>
                </a:solidFill>
                <a:latin typeface="Times New Roman" panose="02020603050405020304" pitchFamily="18" charset="0"/>
                <a:cs typeface="Times New Roman" panose="02020603050405020304" pitchFamily="18" charset="0"/>
              </a:rPr>
              <a:t> </a:t>
            </a:r>
            <a:r>
              <a:rPr lang="en-GB" altLang="en-US" sz="4000" b="1" dirty="0" err="1">
                <a:solidFill>
                  <a:srgbClr val="FF3300"/>
                </a:solidFill>
                <a:latin typeface="Times New Roman" panose="02020603050405020304" pitchFamily="18" charset="0"/>
                <a:cs typeface="Times New Roman" panose="02020603050405020304" pitchFamily="18" charset="0"/>
              </a:rPr>
              <a:t>giác</a:t>
            </a:r>
            <a:r>
              <a:rPr lang="en-GB" altLang="en-US" sz="4000" b="1" dirty="0">
                <a:solidFill>
                  <a:srgbClr val="FF3300"/>
                </a:solidFill>
                <a:latin typeface="Times New Roman" panose="02020603050405020304" pitchFamily="18" charset="0"/>
                <a:cs typeface="Times New Roman" panose="02020603050405020304" pitchFamily="18" charset="0"/>
              </a:rPr>
              <a:t> </a:t>
            </a:r>
            <a:r>
              <a:rPr lang="vi-VN" altLang="en-US" sz="4000" b="1" dirty="0">
                <a:solidFill>
                  <a:srgbClr val="FF3300"/>
                </a:solidFill>
                <a:latin typeface="Times New Roman" panose="02020603050405020304" pitchFamily="18" charset="0"/>
                <a:cs typeface="Times New Roman" panose="02020603050405020304" pitchFamily="18" charset="0"/>
              </a:rPr>
              <a:t>khoan khoái, dễ chịu.</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2BAB9D32-FFDB-669C-26D4-7D2288543114}"/>
              </a:ext>
            </a:extLst>
          </p:cNvPr>
          <p:cNvSpPr/>
          <p:nvPr/>
        </p:nvSpPr>
        <p:spPr>
          <a:xfrm>
            <a:off x="4800600" y="457200"/>
            <a:ext cx="1880643" cy="707886"/>
          </a:xfrm>
          <a:prstGeom prst="rect">
            <a:avLst/>
          </a:prstGeom>
        </p:spPr>
        <p:txBody>
          <a:bodyPr wrap="none">
            <a:spAutoFit/>
          </a:bodyPr>
          <a:lstStyle/>
          <a:p>
            <a:pPr>
              <a:defRPr/>
            </a:pPr>
            <a:r>
              <a:rPr lang="vi-VN" sz="4000" b="1" dirty="0">
                <a:solidFill>
                  <a:srgbClr val="000000"/>
                </a:solidFill>
                <a:latin typeface="+mj-lt"/>
              </a:rPr>
              <a:t>Điều trị</a:t>
            </a:r>
            <a:endParaRPr lang="en-GB" sz="4000" dirty="0">
              <a:latin typeface="+mj-lt"/>
            </a:endParaRPr>
          </a:p>
        </p:txBody>
      </p:sp>
      <p:pic>
        <p:nvPicPr>
          <p:cNvPr id="24584" name="Picture 11">
            <a:extLst>
              <a:ext uri="{FF2B5EF4-FFF2-40B4-BE49-F238E27FC236}">
                <a16:creationId xmlns="" xmlns:a16="http://schemas.microsoft.com/office/drawing/2014/main" id="{44339E0F-2C54-1762-6936-E473E8826B2F}"/>
              </a:ext>
            </a:extLst>
          </p:cNvPr>
          <p:cNvPicPr>
            <a:picLocks noChangeAspect="1"/>
          </p:cNvPicPr>
          <p:nvPr/>
        </p:nvPicPr>
        <p:blipFill>
          <a:blip r:embed="rId2">
            <a:extLst>
              <a:ext uri="{28A0092B-C50C-407E-A947-70E740481C1C}">
                <a14:useLocalDpi xmlns:a14="http://schemas.microsoft.com/office/drawing/2010/main" val="0"/>
              </a:ext>
            </a:extLst>
          </a:blip>
          <a:srcRect l="14706" t="25000" r="57352" b="28125"/>
          <a:stretch>
            <a:fillRect/>
          </a:stretch>
        </p:blipFill>
        <p:spPr bwMode="auto">
          <a:xfrm>
            <a:off x="2171700" y="1251106"/>
            <a:ext cx="7848600" cy="469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Rectangle 1">
            <a:extLst>
              <a:ext uri="{FF2B5EF4-FFF2-40B4-BE49-F238E27FC236}">
                <a16:creationId xmlns="" xmlns:a16="http://schemas.microsoft.com/office/drawing/2014/main" id="{00894707-1035-E5D9-3C13-8E72B712CF7B}"/>
              </a:ext>
            </a:extLst>
          </p:cNvPr>
          <p:cNvSpPr>
            <a:spLocks noChangeArrowheads="1"/>
          </p:cNvSpPr>
          <p:nvPr/>
        </p:nvSpPr>
        <p:spPr bwMode="auto">
          <a:xfrm>
            <a:off x="4806863" y="5943600"/>
            <a:ext cx="31999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4000" b="1" dirty="0" err="1">
                <a:solidFill>
                  <a:srgbClr val="FF3300"/>
                </a:solidFill>
                <a:latin typeface="Times New Roman" panose="02020603050405020304" pitchFamily="18" charset="0"/>
                <a:cs typeface="Times New Roman" panose="02020603050405020304" pitchFamily="18" charset="0"/>
              </a:rPr>
              <a:t>Là</a:t>
            </a:r>
            <a:r>
              <a:rPr lang="en-GB" altLang="en-US" sz="4000" b="1" dirty="0">
                <a:solidFill>
                  <a:srgbClr val="FF3300"/>
                </a:solidFill>
                <a:latin typeface="Times New Roman" panose="02020603050405020304" pitchFamily="18" charset="0"/>
                <a:cs typeface="Times New Roman" panose="02020603050405020304" pitchFamily="18" charset="0"/>
              </a:rPr>
              <a:t> </a:t>
            </a:r>
            <a:r>
              <a:rPr lang="vi-VN" altLang="en-US" sz="4000" b="1" dirty="0">
                <a:solidFill>
                  <a:srgbClr val="FF3300"/>
                </a:solidFill>
                <a:latin typeface="Times New Roman" panose="02020603050405020304" pitchFamily="18" charset="0"/>
                <a:cs typeface="Times New Roman" panose="02020603050405020304" pitchFamily="18" charset="0"/>
              </a:rPr>
              <a:t>chữa bệnh</a:t>
            </a:r>
            <a:endParaRPr lang="en-GB" altLang="en-US" sz="4000" b="1" dirty="0">
              <a:solidFill>
                <a:srgbClr val="FF3300"/>
              </a:solidFill>
              <a:latin typeface="Times New Roman" panose="02020603050405020304" pitchFamily="18" charset="0"/>
              <a:cs typeface="Times New Roman" panose="02020603050405020304"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fade">
                                      <p:cBhvr>
                                        <p:cTn id="7" dur="1000"/>
                                        <p:tgtEl>
                                          <p:spTgt spid="24585"/>
                                        </p:tgtEl>
                                      </p:cBhvr>
                                    </p:animEffect>
                                    <p:anim calcmode="lin" valueType="num">
                                      <p:cBhvr>
                                        <p:cTn id="8" dur="1000" fill="hold"/>
                                        <p:tgtEl>
                                          <p:spTgt spid="24585"/>
                                        </p:tgtEl>
                                        <p:attrNameLst>
                                          <p:attrName>ppt_x</p:attrName>
                                        </p:attrNameLst>
                                      </p:cBhvr>
                                      <p:tavLst>
                                        <p:tav tm="0">
                                          <p:val>
                                            <p:strVal val="#ppt_x"/>
                                          </p:val>
                                        </p:tav>
                                        <p:tav tm="100000">
                                          <p:val>
                                            <p:strVal val="#ppt_x"/>
                                          </p:val>
                                        </p:tav>
                                      </p:tavLst>
                                    </p:anim>
                                    <p:anim calcmode="lin" valueType="num">
                                      <p:cBhvr>
                                        <p:cTn id="9" dur="1000" fill="hold"/>
                                        <p:tgtEl>
                                          <p:spTgt spid="245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3">
            <a:extLst>
              <a:ext uri="{FF2B5EF4-FFF2-40B4-BE49-F238E27FC236}">
                <a16:creationId xmlns="" xmlns:a16="http://schemas.microsoft.com/office/drawing/2014/main" id="{4F5856F2-B9EC-0E62-B11E-AF84E465472B}"/>
              </a:ext>
            </a:extLst>
          </p:cNvPr>
          <p:cNvSpPr txBox="1">
            <a:spLocks noChangeArrowheads="1"/>
          </p:cNvSpPr>
          <p:nvPr/>
        </p:nvSpPr>
        <p:spPr bwMode="auto">
          <a:xfrm>
            <a:off x="715963" y="2209800"/>
            <a:ext cx="107442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4400" b="1">
                <a:solidFill>
                  <a:srgbClr val="0000FF"/>
                </a:solidFill>
                <a:latin typeface="Times New Roman" panose="02020603050405020304" pitchFamily="18" charset="0"/>
                <a:cs typeface="Times New Roman" panose="02020603050405020304" pitchFamily="18" charset="0"/>
              </a:rPr>
              <a:t>*Giọng đọc:</a:t>
            </a:r>
          </a:p>
          <a:p>
            <a:pPr algn="just" eaLnBrk="1" hangingPunct="1">
              <a:lnSpc>
                <a:spcPct val="100000"/>
              </a:lnSpc>
              <a:spcBef>
                <a:spcPct val="0"/>
              </a:spcBef>
              <a:buFontTx/>
              <a:buNone/>
            </a:pPr>
            <a:r>
              <a:rPr lang="en-US" altLang="en-US" sz="4400" b="1">
                <a:latin typeface="Times New Roman" panose="02020603050405020304" pitchFamily="18" charset="0"/>
                <a:cs typeface="Times New Roman" panose="02020603050405020304" pitchFamily="18" charset="0"/>
              </a:rPr>
              <a:t>Toàn bài đọc với giọng rõ ràng, rành mạch, phù hợp với một văn bản phổ biến khoa học. Nhấn giọng một số từ ngữ nói về tác dụng của tiếng cười.</a:t>
            </a:r>
          </a:p>
        </p:txBody>
      </p:sp>
      <p:sp>
        <p:nvSpPr>
          <p:cNvPr id="29700" name="Text Box 45">
            <a:extLst>
              <a:ext uri="{FF2B5EF4-FFF2-40B4-BE49-F238E27FC236}">
                <a16:creationId xmlns="" xmlns:a16="http://schemas.microsoft.com/office/drawing/2014/main" id="{8EF8EF89-84A9-ACA2-A880-F625DFBCD1AC}"/>
              </a:ext>
            </a:extLst>
          </p:cNvPr>
          <p:cNvSpPr txBox="1">
            <a:spLocks noChangeArrowheads="1"/>
          </p:cNvSpPr>
          <p:nvPr/>
        </p:nvSpPr>
        <p:spPr bwMode="auto">
          <a:xfrm>
            <a:off x="684213" y="736600"/>
            <a:ext cx="1074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4000" b="1">
                <a:solidFill>
                  <a:srgbClr val="006600"/>
                </a:solidFill>
                <a:latin typeface="Times New Roman" panose="02020603050405020304" pitchFamily="18" charset="0"/>
              </a:rPr>
              <a:t>   </a:t>
            </a:r>
            <a:r>
              <a:rPr lang="en-US" altLang="en-US" sz="3200" b="1">
                <a:solidFill>
                  <a:srgbClr val="0000FF"/>
                </a:solidFill>
                <a:latin typeface="Times New Roman" panose="02020603050405020304" pitchFamily="18" charset="0"/>
              </a:rPr>
              <a:t>Tập đọc</a:t>
            </a:r>
          </a:p>
        </p:txBody>
      </p:sp>
      <p:sp>
        <p:nvSpPr>
          <p:cNvPr id="29701" name="Rectangle 6">
            <a:extLst>
              <a:ext uri="{FF2B5EF4-FFF2-40B4-BE49-F238E27FC236}">
                <a16:creationId xmlns="" xmlns:a16="http://schemas.microsoft.com/office/drawing/2014/main" id="{3A95EA4D-0CD0-9E18-A16E-046F7AF9EE99}"/>
              </a:ext>
            </a:extLst>
          </p:cNvPr>
          <p:cNvSpPr>
            <a:spLocks noChangeArrowheads="1"/>
          </p:cNvSpPr>
          <p:nvPr/>
        </p:nvSpPr>
        <p:spPr bwMode="auto">
          <a:xfrm>
            <a:off x="3962400" y="1295400"/>
            <a:ext cx="7439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rgbClr val="FF0000"/>
                </a:solidFill>
                <a:latin typeface="Times New Roman" panose="02020603050405020304" pitchFamily="18" charset="0"/>
                <a:cs typeface="Calibri" panose="020F0502020204030204" pitchFamily="34" charset="0"/>
              </a:rPr>
              <a:t>Tiếng cười là liều thuốc bổ</a:t>
            </a:r>
            <a:endParaRPr lang="en-GB" altLang="en-US" sz="3200" b="1">
              <a:solidFill>
                <a:srgbClr val="FF0000"/>
              </a:solidFill>
              <a:latin typeface="Century Gothic" panose="020B0502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a:extLst>
              <a:ext uri="{FF2B5EF4-FFF2-40B4-BE49-F238E27FC236}">
                <a16:creationId xmlns="" xmlns:a16="http://schemas.microsoft.com/office/drawing/2014/main" id="{E829F113-D0B5-0EE6-715B-CA76200C15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20638"/>
            <a:ext cx="1220311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 xmlns:a16="http://schemas.microsoft.com/office/drawing/2014/main" id="{8940A857-377D-CF98-4733-A2855B06775A}"/>
              </a:ext>
            </a:extLst>
          </p:cNvPr>
          <p:cNvGrpSpPr/>
          <p:nvPr/>
        </p:nvGrpSpPr>
        <p:grpSpPr>
          <a:xfrm>
            <a:off x="3429000" y="3568610"/>
            <a:ext cx="5428199" cy="1268461"/>
            <a:chOff x="-309420" y="-558929"/>
            <a:chExt cx="4724301" cy="1268461"/>
          </a:xfrm>
          <a:solidFill>
            <a:schemeClr val="accent1">
              <a:lumMod val="20000"/>
              <a:lumOff val="80000"/>
            </a:schemeClr>
          </a:solidFill>
        </p:grpSpPr>
        <p:sp>
          <p:nvSpPr>
            <p:cNvPr id="4" name="Round Same Side Corner Rectangle 3">
              <a:extLst>
                <a:ext uri="{FF2B5EF4-FFF2-40B4-BE49-F238E27FC236}">
                  <a16:creationId xmlns="" xmlns:a16="http://schemas.microsoft.com/office/drawing/2014/main" id="{DF2A887C-7854-8622-3948-6009476693D2}"/>
                </a:ext>
              </a:extLst>
            </p:cNvPr>
            <p:cNvSpPr/>
            <p:nvPr/>
          </p:nvSpPr>
          <p:spPr>
            <a:xfrm rot="5400000">
              <a:off x="1418500" y="-2286849"/>
              <a:ext cx="1268461" cy="4724301"/>
            </a:xfrm>
            <a:prstGeom prst="round2Same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Round Same Side Corner Rectangle 4">
              <a:extLst>
                <a:ext uri="{FF2B5EF4-FFF2-40B4-BE49-F238E27FC236}">
                  <a16:creationId xmlns="" xmlns:a16="http://schemas.microsoft.com/office/drawing/2014/main" id="{093C6D64-98D5-8DFF-7F35-958F800C08AF}"/>
                </a:ext>
              </a:extLst>
            </p:cNvPr>
            <p:cNvSpPr/>
            <p:nvPr/>
          </p:nvSpPr>
          <p:spPr>
            <a:xfrm>
              <a:off x="-198652" y="-351147"/>
              <a:ext cx="4613533" cy="85289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256032" tIns="22860" rIns="22860" bIns="22860" spcCol="1270" anchor="ctr"/>
            <a:lstStyle/>
            <a:p>
              <a:pPr marL="0" lvl="1" defTabSz="1600200">
                <a:lnSpc>
                  <a:spcPct val="90000"/>
                </a:lnSpc>
                <a:spcAft>
                  <a:spcPct val="15000"/>
                </a:spcAft>
                <a:defRPr/>
              </a:pPr>
              <a:r>
                <a:rPr lang="en-GB" sz="5400" b="1" dirty="0">
                  <a:solidFill>
                    <a:schemeClr val="tx1"/>
                  </a:solidFill>
                  <a:latin typeface="Times New Roman" panose="02020603050405020304" pitchFamily="18" charset="0"/>
                  <a:cs typeface="Times New Roman" panose="02020603050405020304" pitchFamily="18" charset="0"/>
                </a:rPr>
                <a:t>II. </a:t>
              </a:r>
              <a:r>
                <a:rPr lang="en-GB" sz="5400" b="1" dirty="0" err="1">
                  <a:solidFill>
                    <a:schemeClr val="tx1"/>
                  </a:solidFill>
                  <a:latin typeface="Times New Roman" panose="02020603050405020304" pitchFamily="18" charset="0"/>
                  <a:cs typeface="Times New Roman" panose="02020603050405020304" pitchFamily="18" charset="0"/>
                </a:rPr>
                <a:t>Tìm</a:t>
              </a:r>
              <a:r>
                <a:rPr lang="en-GB" sz="5400" b="1" dirty="0">
                  <a:solidFill>
                    <a:schemeClr val="tx1"/>
                  </a:solidFill>
                  <a:latin typeface="Times New Roman" panose="02020603050405020304" pitchFamily="18" charset="0"/>
                  <a:cs typeface="Times New Roman" panose="02020603050405020304" pitchFamily="18" charset="0"/>
                </a:rPr>
                <a:t> </a:t>
              </a:r>
              <a:r>
                <a:rPr lang="en-GB" sz="5400" b="1" dirty="0" err="1">
                  <a:solidFill>
                    <a:schemeClr val="tx1"/>
                  </a:solidFill>
                  <a:latin typeface="Times New Roman" panose="02020603050405020304" pitchFamily="18" charset="0"/>
                  <a:cs typeface="Times New Roman" panose="02020603050405020304" pitchFamily="18" charset="0"/>
                </a:rPr>
                <a:t>hiểu</a:t>
              </a:r>
              <a:r>
                <a:rPr lang="en-GB" sz="5400" b="1" dirty="0">
                  <a:solidFill>
                    <a:schemeClr val="tx1"/>
                  </a:solidFill>
                  <a:latin typeface="Times New Roman" panose="02020603050405020304" pitchFamily="18" charset="0"/>
                  <a:cs typeface="Times New Roman" panose="02020603050405020304" pitchFamily="18" charset="0"/>
                </a:rPr>
                <a:t> </a:t>
              </a:r>
              <a:r>
                <a:rPr lang="en-GB" sz="5400" b="1" dirty="0" err="1">
                  <a:solidFill>
                    <a:schemeClr val="tx1"/>
                  </a:solidFill>
                  <a:latin typeface="Times New Roman" panose="02020603050405020304" pitchFamily="18" charset="0"/>
                  <a:cs typeface="Times New Roman" panose="02020603050405020304" pitchFamily="18" charset="0"/>
                </a:rPr>
                <a:t>bài</a:t>
              </a:r>
              <a:endParaRPr lang="en-GB" sz="5400" b="1" dirty="0">
                <a:solidFill>
                  <a:schemeClr val="tx1"/>
                </a:solidFill>
                <a:latin typeface="Times New Roman" panose="02020603050405020304" pitchFamily="18" charset="0"/>
                <a:cs typeface="Times New Roman" panose="02020603050405020304" pitchFamily="18" charset="0"/>
              </a:endParaRPr>
            </a:p>
          </p:txBody>
        </p:sp>
      </p:grpSp>
      <p:sp>
        <p:nvSpPr>
          <p:cNvPr id="30725" name="Text Box 45">
            <a:extLst>
              <a:ext uri="{FF2B5EF4-FFF2-40B4-BE49-F238E27FC236}">
                <a16:creationId xmlns="" xmlns:a16="http://schemas.microsoft.com/office/drawing/2014/main" id="{04A19F60-D530-FFDD-E6FE-A5891F8729A8}"/>
              </a:ext>
            </a:extLst>
          </p:cNvPr>
          <p:cNvSpPr txBox="1">
            <a:spLocks noChangeArrowheads="1"/>
          </p:cNvSpPr>
          <p:nvPr/>
        </p:nvSpPr>
        <p:spPr bwMode="auto">
          <a:xfrm>
            <a:off x="628650" y="1662113"/>
            <a:ext cx="10744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4400" b="1">
                <a:solidFill>
                  <a:srgbClr val="006600"/>
                </a:solidFill>
                <a:latin typeface="Times New Roman" panose="02020603050405020304" pitchFamily="18" charset="0"/>
              </a:rPr>
              <a:t>   </a:t>
            </a:r>
            <a:r>
              <a:rPr lang="en-US" altLang="en-US" sz="3600" b="1">
                <a:solidFill>
                  <a:srgbClr val="0000FF"/>
                </a:solidFill>
                <a:latin typeface="Times New Roman" panose="02020603050405020304" pitchFamily="18" charset="0"/>
              </a:rPr>
              <a:t>Tập đọc</a:t>
            </a:r>
          </a:p>
        </p:txBody>
      </p:sp>
      <p:sp>
        <p:nvSpPr>
          <p:cNvPr id="30726" name="Rectangle 7">
            <a:extLst>
              <a:ext uri="{FF2B5EF4-FFF2-40B4-BE49-F238E27FC236}">
                <a16:creationId xmlns="" xmlns:a16="http://schemas.microsoft.com/office/drawing/2014/main" id="{083B486E-A4B9-A827-2712-0F70106E2102}"/>
              </a:ext>
            </a:extLst>
          </p:cNvPr>
          <p:cNvSpPr>
            <a:spLocks noChangeArrowheads="1"/>
          </p:cNvSpPr>
          <p:nvPr/>
        </p:nvSpPr>
        <p:spPr bwMode="auto">
          <a:xfrm>
            <a:off x="3429000" y="2386013"/>
            <a:ext cx="74406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rgbClr val="FF0000"/>
                </a:solidFill>
                <a:latin typeface="Times New Roman" panose="02020603050405020304" pitchFamily="18" charset="0"/>
                <a:cs typeface="Calibri" panose="020F0502020204030204" pitchFamily="34" charset="0"/>
              </a:rPr>
              <a:t>Tiếng cười là liều thuốc bổ</a:t>
            </a:r>
            <a:endParaRPr lang="en-GB" altLang="en-US" sz="3600" b="1">
              <a:solidFill>
                <a:srgbClr val="FF0000"/>
              </a:solidFill>
              <a:latin typeface="Century Gothic" panose="020B0502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TextBox 1">
            <a:extLst>
              <a:ext uri="{FF2B5EF4-FFF2-40B4-BE49-F238E27FC236}">
                <a16:creationId xmlns="" xmlns:a16="http://schemas.microsoft.com/office/drawing/2014/main" id="{28B3EBBF-9A7C-5ECE-4A8C-D81F0A04A3F3}"/>
              </a:ext>
            </a:extLst>
          </p:cNvPr>
          <p:cNvSpPr txBox="1">
            <a:spLocks noChangeArrowheads="1"/>
          </p:cNvSpPr>
          <p:nvPr/>
        </p:nvSpPr>
        <p:spPr bwMode="auto">
          <a:xfrm>
            <a:off x="590550" y="533400"/>
            <a:ext cx="3048000" cy="585788"/>
          </a:xfrm>
          <a:prstGeom prst="rect">
            <a:avLst/>
          </a:prstGeom>
          <a:solidFill>
            <a:srgbClr val="D5FBD6"/>
          </a:solidFill>
          <a:ln w="28575">
            <a:solidFill>
              <a:srgbClr val="0066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latin typeface="Times New Roman" panose="02020603050405020304" pitchFamily="18" charset="0"/>
                <a:cs typeface="Times New Roman" panose="02020603050405020304" pitchFamily="18" charset="0"/>
              </a:rPr>
              <a:t>II. Tìm hiểu bài</a:t>
            </a:r>
          </a:p>
        </p:txBody>
      </p:sp>
      <p:sp>
        <p:nvSpPr>
          <p:cNvPr id="10" name="Rectangle 9">
            <a:extLst>
              <a:ext uri="{FF2B5EF4-FFF2-40B4-BE49-F238E27FC236}">
                <a16:creationId xmlns="" xmlns:a16="http://schemas.microsoft.com/office/drawing/2014/main" id="{8743AE2F-FB06-872B-7F6D-924F5555ED8C}"/>
              </a:ext>
            </a:extLst>
          </p:cNvPr>
          <p:cNvSpPr>
            <a:spLocks noChangeArrowheads="1"/>
          </p:cNvSpPr>
          <p:nvPr/>
        </p:nvSpPr>
        <p:spPr bwMode="auto">
          <a:xfrm>
            <a:off x="679450" y="1182688"/>
            <a:ext cx="109029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3200" b="1" u="sng">
                <a:solidFill>
                  <a:srgbClr val="0000FF"/>
                </a:solidFill>
                <a:latin typeface="Times New Roman" panose="02020603050405020304" pitchFamily="18" charset="0"/>
                <a:cs typeface="Times New Roman" panose="02020603050405020304" pitchFamily="18" charset="0"/>
              </a:rPr>
              <a:t>Câu 1</a:t>
            </a:r>
            <a:r>
              <a:rPr lang="en-US" altLang="en-US" sz="3200" b="1">
                <a:solidFill>
                  <a:srgbClr val="0000FF"/>
                </a:solidFill>
                <a:latin typeface="Times New Roman" panose="02020603050405020304" pitchFamily="18" charset="0"/>
                <a:cs typeface="Times New Roman" panose="02020603050405020304" pitchFamily="18" charset="0"/>
              </a:rPr>
              <a:t> : Phân tích cấu tạo của bài báo trên. Nêu ý chính của từng đoạn văn.</a:t>
            </a:r>
          </a:p>
        </p:txBody>
      </p:sp>
      <p:sp>
        <p:nvSpPr>
          <p:cNvPr id="11" name="Rectangle 10">
            <a:extLst>
              <a:ext uri="{FF2B5EF4-FFF2-40B4-BE49-F238E27FC236}">
                <a16:creationId xmlns="" xmlns:a16="http://schemas.microsoft.com/office/drawing/2014/main" id="{C68ED59F-0800-D25C-DD1C-7D04C386E88A}"/>
              </a:ext>
            </a:extLst>
          </p:cNvPr>
          <p:cNvSpPr>
            <a:spLocks noChangeArrowheads="1"/>
          </p:cNvSpPr>
          <p:nvPr/>
        </p:nvSpPr>
        <p:spPr bwMode="auto">
          <a:xfrm>
            <a:off x="819150" y="2260600"/>
            <a:ext cx="10763250"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50000"/>
              </a:lnSpc>
              <a:spcBef>
                <a:spcPct val="0"/>
              </a:spcBef>
              <a:spcAft>
                <a:spcPts val="900"/>
              </a:spcAft>
              <a:buFontTx/>
              <a:buNone/>
            </a:pPr>
            <a:r>
              <a:rPr lang="en-GB" altLang="en-US" sz="3200" b="1">
                <a:latin typeface="Times New Roman" panose="02020603050405020304" pitchFamily="18" charset="0"/>
                <a:cs typeface="Times New Roman" panose="02020603050405020304" pitchFamily="18" charset="0"/>
              </a:rPr>
              <a:t>+ Đoạn 1 (Mở bài). Đặc điểm quan trọng trong tiếng cười của con người, phân biệt con người với các động vật khác.</a:t>
            </a:r>
            <a:endParaRPr lang="en-GB" altLang="en-US" sz="3200" b="1">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ct val="0"/>
              </a:spcBef>
              <a:spcAft>
                <a:spcPts val="900"/>
              </a:spcAft>
              <a:buFontTx/>
              <a:buNone/>
            </a:pPr>
            <a:r>
              <a:rPr lang="en-GB" altLang="en-US" sz="3200" b="1">
                <a:latin typeface="Times New Roman" panose="02020603050405020304" pitchFamily="18" charset="0"/>
                <a:cs typeface="Times New Roman" panose="02020603050405020304" pitchFamily="18" charset="0"/>
              </a:rPr>
              <a:t>+ Đoạn 2 (Thân bài): Tiếng cười là liều thuốc bổ.</a:t>
            </a:r>
            <a:endParaRPr lang="en-GB" altLang="en-US" sz="3200" b="1">
              <a:latin typeface="Times New Roman" panose="02020603050405020304" pitchFamily="18" charset="0"/>
              <a:cs typeface="Calibri" panose="020F0502020204030204" pitchFamily="34" charset="0"/>
            </a:endParaRPr>
          </a:p>
          <a:p>
            <a:pPr algn="just">
              <a:lnSpc>
                <a:spcPct val="150000"/>
              </a:lnSpc>
              <a:spcBef>
                <a:spcPct val="0"/>
              </a:spcBef>
              <a:spcAft>
                <a:spcPts val="900"/>
              </a:spcAft>
              <a:buFontTx/>
              <a:buNone/>
            </a:pPr>
            <a:r>
              <a:rPr lang="en-GB" altLang="en-US" sz="3200" b="1">
                <a:latin typeface="Times New Roman" panose="02020603050405020304" pitchFamily="18" charset="0"/>
                <a:cs typeface="Times New Roman" panose="02020603050405020304" pitchFamily="18" charset="0"/>
              </a:rPr>
              <a:t>+ Đoạn 3 (Kết bài): Người có tính hài hước sẽ sống lâu hơn.</a:t>
            </a:r>
            <a:endParaRPr lang="en-GB" altLang="en-US" sz="3200" b="1">
              <a:latin typeface="Times New Roman" panose="02020603050405020304" pitchFamily="18"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TextBox 1">
            <a:extLst>
              <a:ext uri="{FF2B5EF4-FFF2-40B4-BE49-F238E27FC236}">
                <a16:creationId xmlns="" xmlns:a16="http://schemas.microsoft.com/office/drawing/2014/main" id="{749D5148-5A7F-03C6-8207-D275FDC4C099}"/>
              </a:ext>
            </a:extLst>
          </p:cNvPr>
          <p:cNvSpPr txBox="1">
            <a:spLocks noChangeArrowheads="1"/>
          </p:cNvSpPr>
          <p:nvPr/>
        </p:nvSpPr>
        <p:spPr bwMode="auto">
          <a:xfrm>
            <a:off x="460375" y="304800"/>
            <a:ext cx="3048000" cy="585787"/>
          </a:xfrm>
          <a:prstGeom prst="rect">
            <a:avLst/>
          </a:prstGeom>
          <a:solidFill>
            <a:srgbClr val="D5FBD6"/>
          </a:solidFill>
          <a:ln w="28575">
            <a:solidFill>
              <a:srgbClr val="0066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dirty="0">
                <a:latin typeface="Times New Roman" panose="02020603050405020304" pitchFamily="18" charset="0"/>
                <a:cs typeface="Times New Roman" panose="02020603050405020304" pitchFamily="18" charset="0"/>
              </a:rPr>
              <a:t>II. </a:t>
            </a:r>
            <a:r>
              <a:rPr lang="en-GB" altLang="en-US" sz="3200" b="1" dirty="0" err="1">
                <a:latin typeface="Times New Roman" panose="02020603050405020304" pitchFamily="18" charset="0"/>
                <a:cs typeface="Times New Roman" panose="02020603050405020304" pitchFamily="18" charset="0"/>
              </a:rPr>
              <a:t>Tìm</a:t>
            </a:r>
            <a:r>
              <a:rPr lang="en-GB" altLang="en-US" sz="3200" b="1" dirty="0">
                <a:latin typeface="Times New Roman" panose="02020603050405020304" pitchFamily="18" charset="0"/>
                <a:cs typeface="Times New Roman" panose="02020603050405020304" pitchFamily="18" charset="0"/>
              </a:rPr>
              <a:t> </a:t>
            </a:r>
            <a:r>
              <a:rPr lang="en-GB" altLang="en-US" sz="3200" b="1" dirty="0" err="1">
                <a:latin typeface="Times New Roman" panose="02020603050405020304" pitchFamily="18" charset="0"/>
                <a:cs typeface="Times New Roman" panose="02020603050405020304" pitchFamily="18" charset="0"/>
              </a:rPr>
              <a:t>hiểu</a:t>
            </a:r>
            <a:r>
              <a:rPr lang="en-GB" altLang="en-US" sz="3200" b="1" dirty="0">
                <a:latin typeface="Times New Roman" panose="02020603050405020304" pitchFamily="18" charset="0"/>
                <a:cs typeface="Times New Roman" panose="02020603050405020304" pitchFamily="18" charset="0"/>
              </a:rPr>
              <a:t> </a:t>
            </a:r>
            <a:r>
              <a:rPr lang="en-GB" altLang="en-US" sz="3200" b="1" dirty="0" err="1">
                <a:latin typeface="Times New Roman" panose="02020603050405020304" pitchFamily="18" charset="0"/>
                <a:cs typeface="Times New Roman" panose="02020603050405020304" pitchFamily="18" charset="0"/>
              </a:rPr>
              <a:t>bài</a:t>
            </a:r>
            <a:endParaRPr lang="en-GB" altLang="en-US" sz="3200" b="1" dirty="0">
              <a:latin typeface="Times New Roman" panose="02020603050405020304" pitchFamily="18" charset="0"/>
              <a:cs typeface="Times New Roman" panose="02020603050405020304" pitchFamily="18" charset="0"/>
            </a:endParaRPr>
          </a:p>
        </p:txBody>
      </p:sp>
      <p:sp>
        <p:nvSpPr>
          <p:cNvPr id="32774" name="Text Box 7">
            <a:extLst>
              <a:ext uri="{FF2B5EF4-FFF2-40B4-BE49-F238E27FC236}">
                <a16:creationId xmlns="" xmlns:a16="http://schemas.microsoft.com/office/drawing/2014/main" id="{02F716B8-C3E8-01DE-FF08-AB9DBE912A2B}"/>
              </a:ext>
            </a:extLst>
          </p:cNvPr>
          <p:cNvSpPr txBox="1">
            <a:spLocks noChangeArrowheads="1"/>
          </p:cNvSpPr>
          <p:nvPr/>
        </p:nvSpPr>
        <p:spPr bwMode="auto">
          <a:xfrm>
            <a:off x="473075" y="1752600"/>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4000" b="1">
                <a:solidFill>
                  <a:srgbClr val="0000FF"/>
                </a:solidFill>
                <a:latin typeface="Times New Roman" panose="02020603050405020304" pitchFamily="18" charset="0"/>
                <a:cs typeface="Times New Roman" panose="02020603050405020304" pitchFamily="18" charset="0"/>
              </a:rPr>
              <a:t>  </a:t>
            </a:r>
            <a:r>
              <a:rPr lang="en-US" altLang="en-US" sz="4000" b="1" u="sng">
                <a:solidFill>
                  <a:srgbClr val="0000FF"/>
                </a:solidFill>
                <a:latin typeface="Times New Roman" panose="02020603050405020304" pitchFamily="18" charset="0"/>
                <a:cs typeface="Times New Roman" panose="02020603050405020304" pitchFamily="18" charset="0"/>
              </a:rPr>
              <a:t>Câu 2</a:t>
            </a:r>
            <a:r>
              <a:rPr lang="en-US" altLang="en-US" sz="4000" b="1">
                <a:solidFill>
                  <a:srgbClr val="0000FF"/>
                </a:solidFill>
                <a:latin typeface="Times New Roman" panose="02020603050405020304" pitchFamily="18" charset="0"/>
                <a:cs typeface="Times New Roman" panose="02020603050405020304" pitchFamily="18" charset="0"/>
              </a:rPr>
              <a:t> : Vì sao nói tiếng cười là liều thuốc bổ ?</a:t>
            </a:r>
          </a:p>
        </p:txBody>
      </p:sp>
      <p:sp>
        <p:nvSpPr>
          <p:cNvPr id="13" name="Text Box 8">
            <a:extLst>
              <a:ext uri="{FF2B5EF4-FFF2-40B4-BE49-F238E27FC236}">
                <a16:creationId xmlns="" xmlns:a16="http://schemas.microsoft.com/office/drawing/2014/main" id="{C87E9F47-843B-2AC8-9319-DDACE29555F1}"/>
              </a:ext>
            </a:extLst>
          </p:cNvPr>
          <p:cNvSpPr txBox="1">
            <a:spLocks noChangeArrowheads="1"/>
          </p:cNvSpPr>
          <p:nvPr/>
        </p:nvSpPr>
        <p:spPr bwMode="auto">
          <a:xfrm>
            <a:off x="838200" y="3416300"/>
            <a:ext cx="10515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4000" b="1" dirty="0">
                <a:latin typeface="Times New Roman" panose="02020603050405020304" pitchFamily="18" charset="0"/>
                <a:cs typeface="Times New Roman" panose="02020603050405020304" pitchFamily="18" charset="0"/>
              </a:rPr>
              <a:t>  * </a:t>
            </a:r>
            <a:r>
              <a:rPr lang="en-US" altLang="en-US" sz="4000" b="1" dirty="0" err="1">
                <a:latin typeface="Times New Roman" panose="02020603050405020304" pitchFamily="18" charset="0"/>
                <a:cs typeface="Times New Roman" panose="02020603050405020304" pitchFamily="18" charset="0"/>
              </a:rPr>
              <a:t>Vì</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khi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cười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tốc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độ</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thở</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của</a:t>
            </a:r>
            <a:r>
              <a:rPr lang="en-US" altLang="en-US" sz="4000" b="1" dirty="0">
                <a:latin typeface="Times New Roman" panose="02020603050405020304" pitchFamily="18" charset="0"/>
                <a:cs typeface="Times New Roman" panose="02020603050405020304" pitchFamily="18" charset="0"/>
              </a:rPr>
              <a:t> con </a:t>
            </a:r>
            <a:r>
              <a:rPr lang="en-US" altLang="en-US" sz="4000" b="1" dirty="0" err="1">
                <a:latin typeface="Times New Roman" panose="02020603050405020304" pitchFamily="18" charset="0"/>
                <a:cs typeface="Times New Roman" panose="02020603050405020304" pitchFamily="18" charset="0"/>
              </a:rPr>
              <a:t>người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tăng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lên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đến</a:t>
            </a:r>
            <a:r>
              <a:rPr lang="en-US" altLang="en-US" sz="4000" b="1" dirty="0">
                <a:latin typeface="Times New Roman" panose="02020603050405020304" pitchFamily="18" charset="0"/>
                <a:cs typeface="Times New Roman" panose="02020603050405020304" pitchFamily="18" charset="0"/>
              </a:rPr>
              <a:t> 100 ki-</a:t>
            </a:r>
            <a:r>
              <a:rPr lang="en-US" altLang="en-US" sz="4000" b="1" dirty="0" err="1">
                <a:latin typeface="Times New Roman" panose="02020603050405020304" pitchFamily="18" charset="0"/>
                <a:cs typeface="Times New Roman" panose="02020603050405020304" pitchFamily="18" charset="0"/>
              </a:rPr>
              <a:t>lô</a:t>
            </a:r>
            <a:r>
              <a:rPr lang="en-US" altLang="en-US" sz="4000" b="1" dirty="0">
                <a:latin typeface="Times New Roman" panose="02020603050405020304" pitchFamily="18" charset="0"/>
                <a:cs typeface="Times New Roman" panose="02020603050405020304" pitchFamily="18" charset="0"/>
              </a:rPr>
              <a:t>-</a:t>
            </a:r>
            <a:r>
              <a:rPr lang="en-US" altLang="en-US" sz="4000" b="1" dirty="0" err="1">
                <a:latin typeface="Times New Roman" panose="02020603050405020304" pitchFamily="18" charset="0"/>
                <a:cs typeface="Times New Roman" panose="02020603050405020304" pitchFamily="18" charset="0"/>
              </a:rPr>
              <a:t>mét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một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giờ</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các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cơ</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mặt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thư</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giãn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não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tiết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ra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một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chất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làm</a:t>
            </a:r>
            <a:r>
              <a:rPr lang="en-US" altLang="en-US" sz="4000" b="1" dirty="0">
                <a:latin typeface="Times New Roman" panose="02020603050405020304" pitchFamily="18" charset="0"/>
                <a:cs typeface="Times New Roman" panose="02020603050405020304" pitchFamily="18" charset="0"/>
              </a:rPr>
              <a:t> con </a:t>
            </a:r>
            <a:r>
              <a:rPr lang="en-US" altLang="en-US" sz="4000" b="1" dirty="0" err="1">
                <a:latin typeface="Times New Roman" panose="02020603050405020304" pitchFamily="18" charset="0"/>
                <a:cs typeface="Times New Roman" panose="02020603050405020304" pitchFamily="18" charset="0"/>
              </a:rPr>
              <a:t>người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có</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cảm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giác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sảng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khoái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thỏa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mãn</a:t>
            </a:r>
            <a:r>
              <a:rPr lang="en-US" altLang="en-US" sz="4000" b="1" dirty="0">
                <a:latin typeface="Times New Roman" panose="02020603050405020304" pitchFamily="18" charset="0"/>
                <a:cs typeface="Times New Roman" panose="02020603050405020304" pitchFamily="18" charset="0"/>
              </a:rPr>
              <a:t>. </a:t>
            </a:r>
          </a:p>
        </p:txBody>
      </p:sp>
      <p:sp>
        <p:nvSpPr>
          <p:cNvPr id="3" name="Cloud Callout 2">
            <a:extLst>
              <a:ext uri="{FF2B5EF4-FFF2-40B4-BE49-F238E27FC236}">
                <a16:creationId xmlns="" xmlns:a16="http://schemas.microsoft.com/office/drawing/2014/main" id="{A3BA2562-A193-4CE0-1313-86B71FA146EF}"/>
              </a:ext>
            </a:extLst>
          </p:cNvPr>
          <p:cNvSpPr/>
          <p:nvPr/>
        </p:nvSpPr>
        <p:spPr>
          <a:xfrm>
            <a:off x="8077200" y="304800"/>
            <a:ext cx="3657600" cy="1554163"/>
          </a:xfrm>
          <a:prstGeom prst="cloudCallout">
            <a:avLst>
              <a:gd name="adj1" fmla="val -21491"/>
              <a:gd name="adj2" fmla="val 74076"/>
            </a:avLst>
          </a:prstGeom>
          <a:ln>
            <a:solidFill>
              <a:srgbClr val="0066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4400" b="1" dirty="0" err="1">
                <a:solidFill>
                  <a:srgbClr val="FF3300"/>
                </a:solidFill>
                <a:latin typeface="Times New Roman" panose="02020603050405020304" pitchFamily="18" charset="0"/>
                <a:cs typeface="Times New Roman" panose="02020603050405020304" pitchFamily="18" charset="0"/>
              </a:rPr>
              <a:t>Đọc</a:t>
            </a:r>
            <a:r>
              <a:rPr lang="en-GB" sz="4400" b="1" dirty="0">
                <a:solidFill>
                  <a:srgbClr val="FF3300"/>
                </a:solidFill>
                <a:latin typeface="Times New Roman" panose="02020603050405020304" pitchFamily="18" charset="0"/>
                <a:cs typeface="Times New Roman" panose="02020603050405020304" pitchFamily="18" charset="0"/>
              </a:rPr>
              <a:t> </a:t>
            </a:r>
            <a:r>
              <a:rPr lang="en-GB" sz="4400" b="1" dirty="0" err="1">
                <a:solidFill>
                  <a:srgbClr val="FF3300"/>
                </a:solidFill>
                <a:latin typeface="Times New Roman" panose="02020603050405020304" pitchFamily="18" charset="0"/>
                <a:cs typeface="Times New Roman" panose="02020603050405020304" pitchFamily="18" charset="0"/>
              </a:rPr>
              <a:t>đoạn</a:t>
            </a:r>
            <a:r>
              <a:rPr lang="en-GB" sz="4400" b="1" dirty="0">
                <a:solidFill>
                  <a:srgbClr val="FF3300"/>
                </a:solidFill>
                <a:latin typeface="Times New Roman" panose="02020603050405020304" pitchFamily="18" charset="0"/>
                <a:cs typeface="Times New Roman" panose="02020603050405020304" pitchFamily="18" charset="0"/>
              </a:rPr>
              <a:t>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animBg="1"/>
      <p:bldP spid="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2">
            <a:extLst>
              <a:ext uri="{FF2B5EF4-FFF2-40B4-BE49-F238E27FC236}">
                <a16:creationId xmlns="" xmlns:a16="http://schemas.microsoft.com/office/drawing/2014/main" id="{90C6E38C-E66D-489B-2A23-D278793359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15400" y="4114800"/>
            <a:ext cx="33528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 xmlns:a16="http://schemas.microsoft.com/office/drawing/2014/main" id="{933C3A62-6669-F29F-1F6C-E5181D3C70BA}"/>
              </a:ext>
            </a:extLst>
          </p:cNvPr>
          <p:cNvSpPr txBox="1"/>
          <p:nvPr/>
        </p:nvSpPr>
        <p:spPr>
          <a:xfrm>
            <a:off x="657225" y="2174875"/>
            <a:ext cx="9678988" cy="585788"/>
          </a:xfrm>
          <a:prstGeom prst="rect">
            <a:avLst/>
          </a:prstGeom>
          <a:solidFill>
            <a:schemeClr val="accent2">
              <a:lumMod val="20000"/>
              <a:lumOff val="80000"/>
            </a:schemeClr>
          </a:solidFill>
        </p:spPr>
        <p:txBody>
          <a:bodyPr>
            <a:spAutoFit/>
          </a:bodyPr>
          <a:lstStyle/>
          <a:p>
            <a:pPr>
              <a:defRPr/>
            </a:pPr>
            <a:r>
              <a:rPr lang="en-GB" sz="3200" b="1" dirty="0">
                <a:latin typeface="Times New Roman" panose="02020603050405020304" pitchFamily="18" charset="0"/>
                <a:cs typeface="Times New Roman" panose="02020603050405020304" pitchFamily="18" charset="0"/>
              </a:rPr>
              <a:t>Qua </a:t>
            </a:r>
            <a:r>
              <a:rPr lang="en-GB" sz="3200" b="1" dirty="0" err="1">
                <a:latin typeface="Times New Roman" panose="02020603050405020304" pitchFamily="18" charset="0"/>
                <a:cs typeface="Times New Roman" panose="02020603050405020304" pitchFamily="18" charset="0"/>
              </a:rPr>
              <a:t>bài</a:t>
            </a:r>
            <a:r>
              <a:rPr lang="en-GB" sz="3200" b="1" dirty="0">
                <a:latin typeface="Times New Roman" panose="02020603050405020304" pitchFamily="18" charset="0"/>
                <a:cs typeface="Times New Roman" panose="02020603050405020304" pitchFamily="18" charset="0"/>
              </a:rPr>
              <a:t> “Con </a:t>
            </a:r>
            <a:r>
              <a:rPr lang="en-GB" sz="3200" b="1" dirty="0" err="1">
                <a:latin typeface="Times New Roman" panose="02020603050405020304" pitchFamily="18" charset="0"/>
                <a:cs typeface="Times New Roman" panose="02020603050405020304" pitchFamily="18" charset="0"/>
              </a:rPr>
              <a:t>chim</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chiền</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chiện</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em</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rút</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ra</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bài</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học</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gì</a:t>
            </a:r>
            <a:r>
              <a:rPr lang="en-GB" sz="3200" b="1"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 xmlns:a16="http://schemas.microsoft.com/office/drawing/2014/main" id="{934364A9-57CC-247A-B5C3-2EDED25E3AB0}"/>
              </a:ext>
            </a:extLst>
          </p:cNvPr>
          <p:cNvSpPr txBox="1">
            <a:spLocks noChangeArrowheads="1"/>
          </p:cNvSpPr>
          <p:nvPr/>
        </p:nvSpPr>
        <p:spPr bwMode="auto">
          <a:xfrm>
            <a:off x="663575" y="2938463"/>
            <a:ext cx="96774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GB" altLang="en-US" sz="3200" b="1">
                <a:solidFill>
                  <a:srgbClr val="002060"/>
                </a:solidFill>
                <a:latin typeface="Times New Roman" panose="02020603050405020304" pitchFamily="18" charset="0"/>
                <a:cs typeface="Times New Roman" panose="02020603050405020304" pitchFamily="18" charset="0"/>
              </a:rPr>
              <a:t>Hình ảnh con chim chiền chiện tự do bay lượn, hát ca giữa không gian cao rộng, trong khung cảnh thiên nhiên thanh bình là hình ảnh của cuộc sống ấm no, hạnh phúc, tràn đầy tình yêu cuộc sống.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TextBox 1">
            <a:extLst>
              <a:ext uri="{FF2B5EF4-FFF2-40B4-BE49-F238E27FC236}">
                <a16:creationId xmlns="" xmlns:a16="http://schemas.microsoft.com/office/drawing/2014/main" id="{F365D313-1196-D0C2-52C0-4DA2AD8EB991}"/>
              </a:ext>
            </a:extLst>
          </p:cNvPr>
          <p:cNvSpPr txBox="1">
            <a:spLocks noChangeArrowheads="1"/>
          </p:cNvSpPr>
          <p:nvPr/>
        </p:nvSpPr>
        <p:spPr bwMode="auto">
          <a:xfrm>
            <a:off x="849313" y="503238"/>
            <a:ext cx="3048000" cy="585787"/>
          </a:xfrm>
          <a:prstGeom prst="rect">
            <a:avLst/>
          </a:prstGeom>
          <a:solidFill>
            <a:srgbClr val="D5FBD6"/>
          </a:solidFill>
          <a:ln w="28575">
            <a:solidFill>
              <a:srgbClr val="0066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latin typeface="Times New Roman" panose="02020603050405020304" pitchFamily="18" charset="0"/>
                <a:cs typeface="Times New Roman" panose="02020603050405020304" pitchFamily="18" charset="0"/>
              </a:rPr>
              <a:t>II. Tìm hiểu bài</a:t>
            </a:r>
          </a:p>
        </p:txBody>
      </p:sp>
      <p:sp>
        <p:nvSpPr>
          <p:cNvPr id="3" name="Cloud Callout 2">
            <a:extLst>
              <a:ext uri="{FF2B5EF4-FFF2-40B4-BE49-F238E27FC236}">
                <a16:creationId xmlns="" xmlns:a16="http://schemas.microsoft.com/office/drawing/2014/main" id="{BB6804A3-4225-4EA3-B19B-9CC0B101AE79}"/>
              </a:ext>
            </a:extLst>
          </p:cNvPr>
          <p:cNvSpPr/>
          <p:nvPr/>
        </p:nvSpPr>
        <p:spPr>
          <a:xfrm>
            <a:off x="8077200" y="381000"/>
            <a:ext cx="3657600" cy="1554163"/>
          </a:xfrm>
          <a:prstGeom prst="cloudCallout">
            <a:avLst>
              <a:gd name="adj1" fmla="val -21491"/>
              <a:gd name="adj2" fmla="val 74076"/>
            </a:avLst>
          </a:prstGeom>
          <a:ln>
            <a:solidFill>
              <a:srgbClr val="0066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4800" b="1" dirty="0" err="1">
                <a:solidFill>
                  <a:srgbClr val="FF3300"/>
                </a:solidFill>
                <a:latin typeface="Times New Roman" panose="02020603050405020304" pitchFamily="18" charset="0"/>
                <a:cs typeface="Times New Roman" panose="02020603050405020304" pitchFamily="18" charset="0"/>
              </a:rPr>
              <a:t>Đọc</a:t>
            </a:r>
            <a:r>
              <a:rPr lang="en-GB" sz="4800" b="1" dirty="0">
                <a:solidFill>
                  <a:srgbClr val="FF3300"/>
                </a:solidFill>
                <a:latin typeface="Times New Roman" panose="02020603050405020304" pitchFamily="18" charset="0"/>
                <a:cs typeface="Times New Roman" panose="02020603050405020304" pitchFamily="18" charset="0"/>
              </a:rPr>
              <a:t> </a:t>
            </a:r>
            <a:r>
              <a:rPr lang="en-GB" sz="4800" b="1" dirty="0" err="1">
                <a:solidFill>
                  <a:srgbClr val="FF3300"/>
                </a:solidFill>
                <a:latin typeface="Times New Roman" panose="02020603050405020304" pitchFamily="18" charset="0"/>
                <a:cs typeface="Times New Roman" panose="02020603050405020304" pitchFamily="18" charset="0"/>
              </a:rPr>
              <a:t>đoạn</a:t>
            </a:r>
            <a:r>
              <a:rPr lang="en-GB" sz="4800" b="1" dirty="0">
                <a:solidFill>
                  <a:srgbClr val="FF3300"/>
                </a:solidFill>
                <a:latin typeface="Times New Roman" panose="02020603050405020304" pitchFamily="18" charset="0"/>
                <a:cs typeface="Times New Roman" panose="02020603050405020304" pitchFamily="18" charset="0"/>
              </a:rPr>
              <a:t> 3</a:t>
            </a:r>
          </a:p>
        </p:txBody>
      </p:sp>
      <p:sp>
        <p:nvSpPr>
          <p:cNvPr id="33799" name="Text Box 5">
            <a:extLst>
              <a:ext uri="{FF2B5EF4-FFF2-40B4-BE49-F238E27FC236}">
                <a16:creationId xmlns="" xmlns:a16="http://schemas.microsoft.com/office/drawing/2014/main" id="{D46F27FD-EE15-0392-7562-16435193C143}"/>
              </a:ext>
            </a:extLst>
          </p:cNvPr>
          <p:cNvSpPr txBox="1">
            <a:spLocks noChangeArrowheads="1"/>
          </p:cNvSpPr>
          <p:nvPr/>
        </p:nvSpPr>
        <p:spPr bwMode="auto">
          <a:xfrm>
            <a:off x="152400" y="1901488"/>
            <a:ext cx="909161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u="sng" dirty="0" err="1">
                <a:solidFill>
                  <a:srgbClr val="0000FF"/>
                </a:solidFill>
                <a:latin typeface="Times New Roman" panose="02020603050405020304" pitchFamily="18" charset="0"/>
                <a:cs typeface="Times New Roman" panose="02020603050405020304" pitchFamily="18" charset="0"/>
              </a:rPr>
              <a:t>Câu</a:t>
            </a:r>
            <a:r>
              <a:rPr lang="en-US" altLang="en-US" sz="4400" b="1" u="sng" dirty="0">
                <a:solidFill>
                  <a:srgbClr val="0000FF"/>
                </a:solidFill>
                <a:latin typeface="Times New Roman" panose="02020603050405020304" pitchFamily="18" charset="0"/>
                <a:cs typeface="Times New Roman" panose="02020603050405020304" pitchFamily="18" charset="0"/>
              </a:rPr>
              <a:t> 3</a:t>
            </a:r>
            <a:r>
              <a:rPr lang="en-US" altLang="en-US" sz="4400" b="1" dirty="0">
                <a:solidFill>
                  <a:srgbClr val="0000FF"/>
                </a:solidFill>
                <a:latin typeface="Times New Roman" panose="02020603050405020304" pitchFamily="18" charset="0"/>
                <a:cs typeface="Times New Roman" panose="02020603050405020304" pitchFamily="18" charset="0"/>
              </a:rPr>
              <a:t> : </a:t>
            </a:r>
            <a:r>
              <a:rPr lang="en-US" altLang="en-US" sz="4400" b="1" dirty="0" err="1">
                <a:solidFill>
                  <a:srgbClr val="0000FF"/>
                </a:solidFill>
                <a:latin typeface="Times New Roman" panose="02020603050405020304" pitchFamily="18" charset="0"/>
                <a:cs typeface="Times New Roman" panose="02020603050405020304" pitchFamily="18" charset="0"/>
              </a:rPr>
              <a:t>Người</a:t>
            </a:r>
            <a:r>
              <a:rPr lang="en-US" altLang="en-US" sz="4400" b="1" dirty="0">
                <a:solidFill>
                  <a:srgbClr val="0000FF"/>
                </a:solidFill>
                <a:latin typeface="Times New Roman" panose="02020603050405020304" pitchFamily="18" charset="0"/>
                <a:cs typeface="Times New Roman" panose="02020603050405020304" pitchFamily="18" charset="0"/>
              </a:rPr>
              <a:t> ta </a:t>
            </a:r>
            <a:r>
              <a:rPr lang="en-US" altLang="en-US" sz="4400" b="1" dirty="0" err="1">
                <a:solidFill>
                  <a:srgbClr val="0000FF"/>
                </a:solidFill>
                <a:latin typeface="Times New Roman" panose="02020603050405020304" pitchFamily="18" charset="0"/>
                <a:cs typeface="Times New Roman" panose="02020603050405020304" pitchFamily="18" charset="0"/>
              </a:rPr>
              <a:t>tìm</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cách</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tạo</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ra</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tiếng</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cười</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cho</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bệnh</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nhân</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để</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làm</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gì</a:t>
            </a:r>
            <a:r>
              <a:rPr lang="en-US" altLang="en-US" sz="4400" b="1" dirty="0">
                <a:solidFill>
                  <a:srgbClr val="0000FF"/>
                </a:solidFill>
                <a:latin typeface="Times New Roman" panose="02020603050405020304" pitchFamily="18" charset="0"/>
                <a:cs typeface="Times New Roman" panose="02020603050405020304" pitchFamily="18" charset="0"/>
              </a:rPr>
              <a:t> ?</a:t>
            </a:r>
          </a:p>
        </p:txBody>
      </p:sp>
      <p:sp>
        <p:nvSpPr>
          <p:cNvPr id="2" name="Rectangle 1">
            <a:extLst>
              <a:ext uri="{FF2B5EF4-FFF2-40B4-BE49-F238E27FC236}">
                <a16:creationId xmlns="" xmlns:a16="http://schemas.microsoft.com/office/drawing/2014/main" id="{0D96C629-AF20-E01D-8691-118B50E93580}"/>
              </a:ext>
            </a:extLst>
          </p:cNvPr>
          <p:cNvSpPr>
            <a:spLocks noChangeArrowheads="1"/>
          </p:cNvSpPr>
          <p:nvPr/>
        </p:nvSpPr>
        <p:spPr bwMode="auto">
          <a:xfrm>
            <a:off x="609600" y="3810000"/>
            <a:ext cx="1027906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4400" b="1" dirty="0" err="1">
                <a:latin typeface="Times New Roman" panose="02020603050405020304" pitchFamily="18" charset="0"/>
                <a:cs typeface="Times New Roman" panose="02020603050405020304" pitchFamily="18" charset="0"/>
              </a:rPr>
              <a:t>Để</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rút</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ngắn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thời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gian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điều</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trị</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bệnh</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nhân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tiết</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kiệm</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tiền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cho</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nhà</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nước</a:t>
            </a:r>
            <a:r>
              <a:rPr lang="en-US" altLang="en-US" sz="4400" b="1" dirty="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TextBox 1">
            <a:extLst>
              <a:ext uri="{FF2B5EF4-FFF2-40B4-BE49-F238E27FC236}">
                <a16:creationId xmlns="" xmlns:a16="http://schemas.microsoft.com/office/drawing/2014/main" id="{C0820081-1521-6D46-F93A-B9E3AAC6C915}"/>
              </a:ext>
            </a:extLst>
          </p:cNvPr>
          <p:cNvSpPr txBox="1">
            <a:spLocks noChangeArrowheads="1"/>
          </p:cNvSpPr>
          <p:nvPr/>
        </p:nvSpPr>
        <p:spPr bwMode="auto">
          <a:xfrm>
            <a:off x="635993" y="685800"/>
            <a:ext cx="3548062" cy="585787"/>
          </a:xfrm>
          <a:prstGeom prst="rect">
            <a:avLst/>
          </a:prstGeom>
          <a:solidFill>
            <a:srgbClr val="D5FBD6"/>
          </a:solidFill>
          <a:ln w="28575">
            <a:solidFill>
              <a:srgbClr val="006600"/>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latin typeface="Times New Roman" panose="02020603050405020304" pitchFamily="18" charset="0"/>
                <a:cs typeface="Times New Roman" panose="02020603050405020304" pitchFamily="18" charset="0"/>
              </a:rPr>
              <a:t>II. Tìm hiểu bài</a:t>
            </a:r>
          </a:p>
        </p:txBody>
      </p:sp>
      <p:sp>
        <p:nvSpPr>
          <p:cNvPr id="34822" name="Text Box 5">
            <a:extLst>
              <a:ext uri="{FF2B5EF4-FFF2-40B4-BE49-F238E27FC236}">
                <a16:creationId xmlns="" xmlns:a16="http://schemas.microsoft.com/office/drawing/2014/main" id="{3721C34C-1CF2-6DA5-0C8A-63B8E39F3AC7}"/>
              </a:ext>
            </a:extLst>
          </p:cNvPr>
          <p:cNvSpPr txBox="1">
            <a:spLocks noChangeArrowheads="1"/>
          </p:cNvSpPr>
          <p:nvPr/>
        </p:nvSpPr>
        <p:spPr bwMode="auto">
          <a:xfrm>
            <a:off x="457200" y="1490662"/>
            <a:ext cx="11353799"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4400" dirty="0">
                <a:solidFill>
                  <a:srgbClr val="0000FF"/>
                </a:solidFill>
                <a:latin typeface="Times New Roman" panose="02020603050405020304" pitchFamily="18" charset="0"/>
                <a:cs typeface="Times New Roman" panose="02020603050405020304" pitchFamily="18" charset="0"/>
              </a:rPr>
              <a:t> </a:t>
            </a:r>
            <a:r>
              <a:rPr lang="en-US" altLang="en-US" sz="4400" b="1" u="sng" dirty="0" err="1">
                <a:solidFill>
                  <a:srgbClr val="0000FF"/>
                </a:solidFill>
                <a:latin typeface="Times New Roman" panose="02020603050405020304" pitchFamily="18" charset="0"/>
                <a:cs typeface="Times New Roman" panose="02020603050405020304" pitchFamily="18" charset="0"/>
              </a:rPr>
              <a:t>Câu</a:t>
            </a:r>
            <a:r>
              <a:rPr lang="en-US" altLang="en-US" sz="4400" b="1" u="sng" dirty="0">
                <a:solidFill>
                  <a:srgbClr val="0000FF"/>
                </a:solidFill>
                <a:latin typeface="Times New Roman" panose="02020603050405020304" pitchFamily="18" charset="0"/>
                <a:cs typeface="Times New Roman" panose="02020603050405020304" pitchFamily="18" charset="0"/>
              </a:rPr>
              <a:t> 4</a:t>
            </a:r>
            <a:r>
              <a:rPr lang="en-US" altLang="en-US" sz="4400" b="1" dirty="0">
                <a:solidFill>
                  <a:srgbClr val="0000FF"/>
                </a:solidFill>
                <a:latin typeface="Times New Roman" panose="02020603050405020304" pitchFamily="18" charset="0"/>
                <a:cs typeface="Times New Roman" panose="02020603050405020304" pitchFamily="18" charset="0"/>
              </a:rPr>
              <a:t> : </a:t>
            </a:r>
            <a:r>
              <a:rPr lang="en-US" altLang="en-US" sz="4400" b="1" dirty="0" err="1">
                <a:solidFill>
                  <a:srgbClr val="0000FF"/>
                </a:solidFill>
                <a:latin typeface="Times New Roman" panose="02020603050405020304" pitchFamily="18" charset="0"/>
                <a:cs typeface="Times New Roman" panose="02020603050405020304" pitchFamily="18" charset="0"/>
              </a:rPr>
              <a:t>Em</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rút</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ra</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được</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điều</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gì</a:t>
            </a:r>
            <a:r>
              <a:rPr lang="en-US" altLang="en-US" sz="4400" b="1" dirty="0">
                <a:solidFill>
                  <a:srgbClr val="0000FF"/>
                </a:solidFill>
                <a:latin typeface="Times New Roman" panose="02020603050405020304" pitchFamily="18" charset="0"/>
                <a:cs typeface="Times New Roman" panose="02020603050405020304" pitchFamily="18" charset="0"/>
              </a:rPr>
              <a:t> qua </a:t>
            </a:r>
            <a:r>
              <a:rPr lang="en-US" altLang="en-US" sz="4400" b="1" dirty="0" err="1">
                <a:solidFill>
                  <a:srgbClr val="0000FF"/>
                </a:solidFill>
                <a:latin typeface="Times New Roman" panose="02020603050405020304" pitchFamily="18" charset="0"/>
                <a:cs typeface="Times New Roman" panose="02020603050405020304" pitchFamily="18" charset="0"/>
              </a:rPr>
              <a:t>bài</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này</a:t>
            </a:r>
            <a:r>
              <a:rPr lang="en-US" altLang="en-US" sz="4400" b="1" dirty="0">
                <a:solidFill>
                  <a:srgbClr val="0000FF"/>
                </a:solidFill>
                <a:latin typeface="Times New Roman" panose="02020603050405020304" pitchFamily="18" charset="0"/>
                <a:cs typeface="Times New Roman" panose="02020603050405020304" pitchFamily="18" charset="0"/>
              </a:rPr>
              <a:t> ? </a:t>
            </a:r>
            <a:r>
              <a:rPr lang="en-US" altLang="en-US" sz="4400" b="1" dirty="0" err="1">
                <a:solidFill>
                  <a:srgbClr val="0000FF"/>
                </a:solidFill>
                <a:latin typeface="Times New Roman" panose="02020603050405020304" pitchFamily="18" charset="0"/>
                <a:cs typeface="Times New Roman" panose="02020603050405020304" pitchFamily="18" charset="0"/>
              </a:rPr>
              <a:t>Hãy</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chọn</a:t>
            </a:r>
            <a:r>
              <a:rPr lang="en-US" altLang="en-US" sz="4400" b="1" dirty="0">
                <a:solidFill>
                  <a:srgbClr val="0000FF"/>
                </a:solidFill>
                <a:latin typeface="Times New Roman" panose="02020603050405020304" pitchFamily="18" charset="0"/>
                <a:cs typeface="Times New Roman" panose="02020603050405020304" pitchFamily="18" charset="0"/>
              </a:rPr>
              <a:t> ý </a:t>
            </a:r>
            <a:r>
              <a:rPr lang="en-US" altLang="en-US" sz="4400" b="1" dirty="0" err="1">
                <a:solidFill>
                  <a:srgbClr val="0000FF"/>
                </a:solidFill>
                <a:latin typeface="Times New Roman" panose="02020603050405020304" pitchFamily="18" charset="0"/>
                <a:cs typeface="Times New Roman" panose="02020603050405020304" pitchFamily="18" charset="0"/>
              </a:rPr>
              <a:t>đúng</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nhất</a:t>
            </a:r>
            <a:r>
              <a:rPr lang="en-US" altLang="en-US" sz="4400" b="1" dirty="0">
                <a:solidFill>
                  <a:srgbClr val="0000FF"/>
                </a:solidFill>
                <a:latin typeface="Times New Roman" panose="02020603050405020304" pitchFamily="18" charset="0"/>
                <a:cs typeface="Times New Roman" panose="02020603050405020304" pitchFamily="18" charset="0"/>
              </a:rPr>
              <a:t>:</a:t>
            </a:r>
          </a:p>
          <a:p>
            <a:pPr algn="just" eaLnBrk="1" hangingPunct="1">
              <a:lnSpc>
                <a:spcPct val="100000"/>
              </a:lnSpc>
              <a:spcBef>
                <a:spcPct val="50000"/>
              </a:spcBef>
              <a:buFontTx/>
              <a:buNone/>
            </a:pPr>
            <a:r>
              <a:rPr lang="en-US" altLang="en-US" sz="4400" dirty="0">
                <a:latin typeface="Times New Roman" panose="02020603050405020304" pitchFamily="18" charset="0"/>
                <a:cs typeface="Times New Roman" panose="02020603050405020304" pitchFamily="18" charset="0"/>
              </a:rPr>
              <a:t> </a:t>
            </a:r>
            <a:r>
              <a:rPr lang="en-US" altLang="en-US" sz="4400" b="1" dirty="0">
                <a:latin typeface="Times New Roman" panose="02020603050405020304" pitchFamily="18" charset="0"/>
                <a:cs typeface="Times New Roman" panose="02020603050405020304" pitchFamily="18" charset="0"/>
              </a:rPr>
              <a:t>a) </a:t>
            </a:r>
            <a:r>
              <a:rPr lang="en-US" altLang="en-US" sz="4400" b="1" dirty="0" err="1">
                <a:latin typeface="Times New Roman" panose="02020603050405020304" pitchFamily="18" charset="0"/>
                <a:cs typeface="Times New Roman" panose="02020603050405020304" pitchFamily="18" charset="0"/>
              </a:rPr>
              <a:t>Cần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phải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cười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thật</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nhiều</a:t>
            </a:r>
            <a:r>
              <a:rPr lang="en-US" altLang="en-US" sz="4400" b="1" dirty="0">
                <a:latin typeface="Times New Roman" panose="02020603050405020304" pitchFamily="18" charset="0"/>
                <a:cs typeface="Times New Roman" panose="02020603050405020304" pitchFamily="18" charset="0"/>
              </a:rPr>
              <a:t>.</a:t>
            </a:r>
          </a:p>
          <a:p>
            <a:pPr algn="just" eaLnBrk="1" hangingPunct="1">
              <a:lnSpc>
                <a:spcPct val="100000"/>
              </a:lnSpc>
              <a:spcBef>
                <a:spcPct val="50000"/>
              </a:spcBef>
              <a:buFontTx/>
              <a:buNone/>
            </a:pPr>
            <a:r>
              <a:rPr lang="en-US" altLang="en-US" sz="4400" b="1" dirty="0">
                <a:latin typeface="Times New Roman" panose="02020603050405020304" pitchFamily="18" charset="0"/>
                <a:cs typeface="Times New Roman" panose="02020603050405020304" pitchFamily="18" charset="0"/>
              </a:rPr>
              <a:t> b) </a:t>
            </a:r>
            <a:r>
              <a:rPr lang="en-US" altLang="en-US" sz="4400" b="1" dirty="0" err="1">
                <a:latin typeface="Times New Roman" panose="02020603050405020304" pitchFamily="18" charset="0"/>
                <a:cs typeface="Times New Roman" panose="02020603050405020304" pitchFamily="18" charset="0"/>
              </a:rPr>
              <a:t>Cần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biết</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sống</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một</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cách</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vui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vẻ</a:t>
            </a:r>
            <a:r>
              <a:rPr lang="en-US" altLang="en-US" sz="4400" b="1" dirty="0">
                <a:latin typeface="Times New Roman" panose="02020603050405020304" pitchFamily="18" charset="0"/>
                <a:cs typeface="Times New Roman" panose="02020603050405020304" pitchFamily="18" charset="0"/>
              </a:rPr>
              <a:t>.</a:t>
            </a:r>
          </a:p>
          <a:p>
            <a:pPr algn="just" eaLnBrk="1" hangingPunct="1">
              <a:lnSpc>
                <a:spcPct val="100000"/>
              </a:lnSpc>
              <a:spcBef>
                <a:spcPct val="50000"/>
              </a:spcBef>
              <a:buFontTx/>
              <a:buNone/>
            </a:pPr>
            <a:r>
              <a:rPr lang="en-US" altLang="en-US" sz="4400" b="1" dirty="0">
                <a:latin typeface="Times New Roman" panose="02020603050405020304" pitchFamily="18" charset="0"/>
                <a:cs typeface="Times New Roman" panose="02020603050405020304" pitchFamily="18" charset="0"/>
              </a:rPr>
              <a:t> c) </a:t>
            </a:r>
            <a:r>
              <a:rPr lang="en-US" altLang="en-US" sz="4400" b="1" dirty="0" err="1">
                <a:latin typeface="Times New Roman" panose="02020603050405020304" pitchFamily="18" charset="0"/>
                <a:cs typeface="Times New Roman" panose="02020603050405020304" pitchFamily="18" charset="0"/>
              </a:rPr>
              <a:t>Nên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cười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đùa</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thoải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mái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trong</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bệnh</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viện</a:t>
            </a:r>
            <a:r>
              <a:rPr lang="en-US" altLang="en-US" sz="4400" b="1" dirty="0">
                <a:latin typeface="Times New Roman" panose="02020603050405020304" pitchFamily="18" charset="0"/>
                <a:cs typeface="Times New Roman" panose="02020603050405020304" pitchFamily="18" charset="0"/>
              </a:rPr>
              <a:t>.</a:t>
            </a:r>
          </a:p>
        </p:txBody>
      </p:sp>
      <p:sp>
        <p:nvSpPr>
          <p:cNvPr id="12" name="Oval 571">
            <a:extLst>
              <a:ext uri="{FF2B5EF4-FFF2-40B4-BE49-F238E27FC236}">
                <a16:creationId xmlns="" xmlns:a16="http://schemas.microsoft.com/office/drawing/2014/main" id="{3141C12A-7066-BE93-4CE6-5C86A26F5D5B}"/>
              </a:ext>
            </a:extLst>
          </p:cNvPr>
          <p:cNvSpPr>
            <a:spLocks noChangeArrowheads="1"/>
          </p:cNvSpPr>
          <p:nvPr/>
        </p:nvSpPr>
        <p:spPr bwMode="auto">
          <a:xfrm>
            <a:off x="457200" y="4267200"/>
            <a:ext cx="798314" cy="609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8461" tIns="49231" rIns="98461" bIns="49231"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40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F369231F-DCAB-FCBB-766B-F5AE44B7B9AE}"/>
              </a:ext>
            </a:extLst>
          </p:cNvPr>
          <p:cNvSpPr>
            <a:spLocks noChangeArrowheads="1"/>
          </p:cNvSpPr>
          <p:nvPr/>
        </p:nvSpPr>
        <p:spPr bwMode="auto">
          <a:xfrm>
            <a:off x="560387" y="125938"/>
            <a:ext cx="1105693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spcAft>
                <a:spcPts val="900"/>
              </a:spcAft>
              <a:buFontTx/>
              <a:buNone/>
            </a:pPr>
            <a:r>
              <a:rPr lang="en-GB" altLang="en-US" sz="4400" b="1" dirty="0">
                <a:solidFill>
                  <a:srgbClr val="0000FF"/>
                </a:solidFill>
                <a:latin typeface="Times New Roman" panose="02020603050405020304" pitchFamily="18" charset="0"/>
                <a:cs typeface="Times New Roman" panose="02020603050405020304" pitchFamily="18" charset="0"/>
              </a:rPr>
              <a:t>Qua </a:t>
            </a:r>
            <a:r>
              <a:rPr lang="en-GB" altLang="en-US" sz="4400" b="1" dirty="0" err="1">
                <a:solidFill>
                  <a:srgbClr val="0000FF"/>
                </a:solidFill>
                <a:latin typeface="Times New Roman" panose="02020603050405020304" pitchFamily="18" charset="0"/>
                <a:cs typeface="Times New Roman" panose="02020603050405020304" pitchFamily="18" charset="0"/>
              </a:rPr>
              <a:t>phần</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tìm</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hiểu</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bài</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tập</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đọc</a:t>
            </a:r>
            <a:r>
              <a:rPr lang="en-GB" altLang="en-US" sz="4400" b="1" dirty="0">
                <a:solidFill>
                  <a:srgbClr val="0000FF"/>
                </a:solidFill>
                <a:latin typeface="Times New Roman" panose="02020603050405020304" pitchFamily="18" charset="0"/>
                <a:cs typeface="Times New Roman" panose="02020603050405020304" pitchFamily="18" charset="0"/>
              </a:rPr>
              <a:t> “ </a:t>
            </a:r>
            <a:r>
              <a:rPr lang="en-GB" altLang="en-US" sz="4400" b="1" dirty="0" err="1">
                <a:solidFill>
                  <a:srgbClr val="0000FF"/>
                </a:solidFill>
                <a:latin typeface="Times New Roman" panose="02020603050405020304" pitchFamily="18" charset="0"/>
                <a:cs typeface="Times New Roman" panose="02020603050405020304" pitchFamily="18" charset="0"/>
              </a:rPr>
              <a:t>Tiếng</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cười</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là</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liều</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thuốc</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bổ</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em</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rút</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ra</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bài</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học</a:t>
            </a:r>
            <a:r>
              <a:rPr lang="en-GB" altLang="en-US" sz="4400" b="1" dirty="0">
                <a:solidFill>
                  <a:srgbClr val="0000FF"/>
                </a:solidFill>
                <a:latin typeface="Times New Roman" panose="02020603050405020304" pitchFamily="18" charset="0"/>
                <a:cs typeface="Times New Roman" panose="02020603050405020304" pitchFamily="18" charset="0"/>
              </a:rPr>
              <a:t> </a:t>
            </a:r>
            <a:r>
              <a:rPr lang="en-GB" altLang="en-US" sz="4400" b="1" dirty="0" err="1">
                <a:solidFill>
                  <a:srgbClr val="0000FF"/>
                </a:solidFill>
                <a:latin typeface="Times New Roman" panose="02020603050405020304" pitchFamily="18" charset="0"/>
                <a:cs typeface="Times New Roman" panose="02020603050405020304" pitchFamily="18" charset="0"/>
              </a:rPr>
              <a:t>gì</a:t>
            </a:r>
            <a:r>
              <a:rPr lang="en-GB" altLang="en-US" sz="4400" b="1" dirty="0">
                <a:solidFill>
                  <a:srgbClr val="0000FF"/>
                </a:solidFill>
                <a:latin typeface="Times New Roman" panose="02020603050405020304" pitchFamily="18" charset="0"/>
                <a:cs typeface="Times New Roman" panose="02020603050405020304" pitchFamily="18" charset="0"/>
              </a:rPr>
              <a:t>?</a:t>
            </a:r>
            <a:endParaRPr lang="en-GB" altLang="en-US" sz="4400" b="1" dirty="0">
              <a:solidFill>
                <a:srgbClr val="0000FF"/>
              </a:solidFill>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 xmlns:a16="http://schemas.microsoft.com/office/drawing/2014/main" id="{50DCC2B0-5CC9-9C7D-6B2C-5D5B052DDD4F}"/>
              </a:ext>
            </a:extLst>
          </p:cNvPr>
          <p:cNvSpPr>
            <a:spLocks noChangeArrowheads="1"/>
          </p:cNvSpPr>
          <p:nvPr/>
        </p:nvSpPr>
        <p:spPr bwMode="auto">
          <a:xfrm>
            <a:off x="228600" y="2546300"/>
            <a:ext cx="11811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6000" b="1" dirty="0" err="1">
                <a:latin typeface="Times New Roman" panose="02020603050405020304" pitchFamily="18" charset="0"/>
                <a:cs typeface="Times New Roman" panose="02020603050405020304" pitchFamily="18" charset="0"/>
              </a:rPr>
              <a:t>Tiếng</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cười</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mang</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đến</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niềm</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vui</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cho</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cuộc</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sống</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làm</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cho</a:t>
            </a:r>
            <a:r>
              <a:rPr lang="en-US" altLang="en-US" sz="6000" b="1" dirty="0">
                <a:latin typeface="Times New Roman" panose="02020603050405020304" pitchFamily="18" charset="0"/>
                <a:cs typeface="Times New Roman" panose="02020603050405020304" pitchFamily="18" charset="0"/>
              </a:rPr>
              <a:t> con </a:t>
            </a:r>
            <a:r>
              <a:rPr lang="en-US" altLang="en-US" sz="6000" b="1" dirty="0" err="1">
                <a:latin typeface="Times New Roman" panose="02020603050405020304" pitchFamily="18" charset="0"/>
                <a:cs typeface="Times New Roman" panose="02020603050405020304" pitchFamily="18" charset="0"/>
              </a:rPr>
              <a:t>người</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hạnh</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phúc</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sống</a:t>
            </a:r>
            <a:r>
              <a:rPr lang="en-US" altLang="en-US" sz="6000" b="1" dirty="0">
                <a:latin typeface="Times New Roman" panose="02020603050405020304" pitchFamily="18" charset="0"/>
                <a:cs typeface="Times New Roman" panose="02020603050405020304" pitchFamily="18" charset="0"/>
              </a:rPr>
              <a:t> </a:t>
            </a:r>
            <a:r>
              <a:rPr lang="en-US" altLang="en-US" sz="6000" b="1" dirty="0" err="1">
                <a:latin typeface="Times New Roman" panose="02020603050405020304" pitchFamily="18" charset="0"/>
                <a:cs typeface="Times New Roman" panose="02020603050405020304" pitchFamily="18" charset="0"/>
              </a:rPr>
              <a:t>lâu</a:t>
            </a:r>
            <a:r>
              <a:rPr lang="en-US" altLang="en-US" sz="6000" b="1" dirty="0">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 xmlns:a16="http://schemas.microsoft.com/office/drawing/2014/main" id="{A55CB2CF-B7CD-BF62-3A41-C5B71D07952A}"/>
              </a:ext>
            </a:extLst>
          </p:cNvPr>
          <p:cNvSpPr>
            <a:spLocks noChangeArrowheads="1"/>
          </p:cNvSpPr>
          <p:nvPr/>
        </p:nvSpPr>
        <p:spPr bwMode="auto">
          <a:xfrm>
            <a:off x="2888456" y="1371600"/>
            <a:ext cx="6400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spcAft>
                <a:spcPts val="900"/>
              </a:spcAft>
              <a:buFontTx/>
              <a:buNone/>
            </a:pPr>
            <a:r>
              <a:rPr lang="en-GB" altLang="en-US" sz="4800" b="1" dirty="0" err="1">
                <a:solidFill>
                  <a:srgbClr val="FF0000"/>
                </a:solidFill>
                <a:latin typeface="Times New Roman" panose="02020603050405020304" pitchFamily="18" charset="0"/>
                <a:cs typeface="Times New Roman" panose="02020603050405020304" pitchFamily="18" charset="0"/>
              </a:rPr>
              <a:t>Nội</a:t>
            </a:r>
            <a:r>
              <a:rPr lang="en-GB" altLang="en-US" sz="4800" b="1" dirty="0">
                <a:solidFill>
                  <a:srgbClr val="FF0000"/>
                </a:solidFill>
                <a:latin typeface="Times New Roman" panose="02020603050405020304" pitchFamily="18" charset="0"/>
                <a:cs typeface="Times New Roman" panose="02020603050405020304" pitchFamily="18" charset="0"/>
              </a:rPr>
              <a:t> </a:t>
            </a:r>
            <a:r>
              <a:rPr lang="en-GB" altLang="en-US" sz="4800" b="1" dirty="0" smtClean="0">
                <a:solidFill>
                  <a:srgbClr val="FF0000"/>
                </a:solidFill>
                <a:latin typeface="Times New Roman" panose="02020603050405020304" pitchFamily="18" charset="0"/>
                <a:cs typeface="Times New Roman" panose="02020603050405020304" pitchFamily="18" charset="0"/>
              </a:rPr>
              <a:t>dung </a:t>
            </a:r>
            <a:r>
              <a:rPr lang="en-GB" altLang="en-US" sz="4800" b="1" dirty="0" err="1" smtClean="0">
                <a:solidFill>
                  <a:srgbClr val="FF0000"/>
                </a:solidFill>
                <a:latin typeface="Times New Roman" panose="02020603050405020304" pitchFamily="18" charset="0"/>
                <a:cs typeface="Times New Roman" panose="02020603050405020304" pitchFamily="18" charset="0"/>
              </a:rPr>
              <a:t>bài</a:t>
            </a:r>
            <a:r>
              <a:rPr lang="en-GB" altLang="en-US" sz="4800" b="1" dirty="0" smtClean="0">
                <a:solidFill>
                  <a:srgbClr val="FF0000"/>
                </a:solidFill>
                <a:latin typeface="Times New Roman" panose="02020603050405020304" pitchFamily="18" charset="0"/>
                <a:cs typeface="Times New Roman" panose="02020603050405020304" pitchFamily="18" charset="0"/>
              </a:rPr>
              <a:t> </a:t>
            </a:r>
            <a:r>
              <a:rPr lang="en-GB" altLang="en-US" sz="4800" b="1" dirty="0" err="1" smtClean="0">
                <a:solidFill>
                  <a:srgbClr val="FF0000"/>
                </a:solidFill>
                <a:latin typeface="Times New Roman" panose="02020603050405020304" pitchFamily="18" charset="0"/>
                <a:cs typeface="Times New Roman" panose="02020603050405020304" pitchFamily="18" charset="0"/>
              </a:rPr>
              <a:t>học</a:t>
            </a:r>
            <a:r>
              <a:rPr lang="en-GB" altLang="en-US" sz="4800" b="1" dirty="0" smtClean="0">
                <a:solidFill>
                  <a:srgbClr val="FF0000"/>
                </a:solidFill>
                <a:latin typeface="Times New Roman" panose="02020603050405020304" pitchFamily="18" charset="0"/>
                <a:cs typeface="Times New Roman" panose="02020603050405020304" pitchFamily="18" charset="0"/>
              </a:rPr>
              <a:t>:</a:t>
            </a:r>
            <a:endParaRPr lang="en-GB" altLang="en-US" sz="4800" b="1" dirty="0">
              <a:solidFill>
                <a:srgbClr val="FF0000"/>
              </a:solidFill>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0" presetClass="exit" presetSubtype="0" fill="hold" grpId="0" nodeType="with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a:extLst>
              <a:ext uri="{FF2B5EF4-FFF2-40B4-BE49-F238E27FC236}">
                <a16:creationId xmlns="" xmlns:a16="http://schemas.microsoft.com/office/drawing/2014/main" id="{76052918-AD61-0279-CE5A-9475C12BAE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20638"/>
            <a:ext cx="1220311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 xmlns:a16="http://schemas.microsoft.com/office/drawing/2014/main" id="{33DF43F2-98F0-BBF2-D226-F955310C5E0D}"/>
              </a:ext>
            </a:extLst>
          </p:cNvPr>
          <p:cNvGrpSpPr/>
          <p:nvPr/>
        </p:nvGrpSpPr>
        <p:grpSpPr>
          <a:xfrm>
            <a:off x="3429000" y="3568610"/>
            <a:ext cx="5428199" cy="1268461"/>
            <a:chOff x="-309420" y="-558929"/>
            <a:chExt cx="4724301" cy="1268461"/>
          </a:xfrm>
          <a:solidFill>
            <a:schemeClr val="accent1">
              <a:lumMod val="20000"/>
              <a:lumOff val="80000"/>
            </a:schemeClr>
          </a:solidFill>
        </p:grpSpPr>
        <p:sp>
          <p:nvSpPr>
            <p:cNvPr id="4" name="Round Same Side Corner Rectangle 3">
              <a:extLst>
                <a:ext uri="{FF2B5EF4-FFF2-40B4-BE49-F238E27FC236}">
                  <a16:creationId xmlns="" xmlns:a16="http://schemas.microsoft.com/office/drawing/2014/main" id="{2985E9AF-ACED-0D13-4F63-FC3487BF39D9}"/>
                </a:ext>
              </a:extLst>
            </p:cNvPr>
            <p:cNvSpPr/>
            <p:nvPr/>
          </p:nvSpPr>
          <p:spPr>
            <a:xfrm rot="5400000">
              <a:off x="1418500" y="-2286849"/>
              <a:ext cx="1268461" cy="4724301"/>
            </a:xfrm>
            <a:prstGeom prst="round2Same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Round Same Side Corner Rectangle 4">
              <a:extLst>
                <a:ext uri="{FF2B5EF4-FFF2-40B4-BE49-F238E27FC236}">
                  <a16:creationId xmlns="" xmlns:a16="http://schemas.microsoft.com/office/drawing/2014/main" id="{0F7FB84C-7EE0-42CC-F93F-C698ACCADAE6}"/>
                </a:ext>
              </a:extLst>
            </p:cNvPr>
            <p:cNvSpPr/>
            <p:nvPr/>
          </p:nvSpPr>
          <p:spPr>
            <a:xfrm>
              <a:off x="-198652" y="-351147"/>
              <a:ext cx="4613533" cy="85289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256032" tIns="22860" rIns="22860" bIns="22860" spcCol="1270" anchor="ctr"/>
            <a:lstStyle/>
            <a:p>
              <a:pPr marL="0" lvl="1" defTabSz="1600200">
                <a:lnSpc>
                  <a:spcPct val="90000"/>
                </a:lnSpc>
                <a:spcAft>
                  <a:spcPct val="15000"/>
                </a:spcAft>
                <a:defRPr/>
              </a:pPr>
              <a:r>
                <a:rPr lang="en-GB" sz="5400" b="1" dirty="0">
                  <a:solidFill>
                    <a:schemeClr val="tx1"/>
                  </a:solidFill>
                  <a:latin typeface="Times New Roman" panose="02020603050405020304" pitchFamily="18" charset="0"/>
                  <a:cs typeface="Times New Roman" panose="02020603050405020304" pitchFamily="18" charset="0"/>
                </a:rPr>
                <a:t>II. </a:t>
              </a:r>
              <a:r>
                <a:rPr lang="en-GB" sz="5400" b="1" dirty="0" err="1">
                  <a:solidFill>
                    <a:schemeClr val="tx1"/>
                  </a:solidFill>
                  <a:latin typeface="Times New Roman" panose="02020603050405020304" pitchFamily="18" charset="0"/>
                  <a:cs typeface="Times New Roman" panose="02020603050405020304" pitchFamily="18" charset="0"/>
                </a:rPr>
                <a:t>Đọc</a:t>
              </a:r>
              <a:r>
                <a:rPr lang="en-GB" sz="5400" b="1" dirty="0">
                  <a:solidFill>
                    <a:schemeClr val="tx1"/>
                  </a:solidFill>
                  <a:latin typeface="Times New Roman" panose="02020603050405020304" pitchFamily="18" charset="0"/>
                  <a:cs typeface="Times New Roman" panose="02020603050405020304" pitchFamily="18" charset="0"/>
                </a:rPr>
                <a:t> </a:t>
              </a:r>
              <a:r>
                <a:rPr lang="en-GB" sz="5400" b="1" dirty="0" err="1">
                  <a:solidFill>
                    <a:schemeClr val="tx1"/>
                  </a:solidFill>
                  <a:latin typeface="Times New Roman" panose="02020603050405020304" pitchFamily="18" charset="0"/>
                  <a:cs typeface="Times New Roman" panose="02020603050405020304" pitchFamily="18" charset="0"/>
                </a:rPr>
                <a:t>diễn</a:t>
              </a:r>
              <a:r>
                <a:rPr lang="en-GB" sz="5400" b="1" dirty="0">
                  <a:solidFill>
                    <a:schemeClr val="tx1"/>
                  </a:solidFill>
                  <a:latin typeface="Times New Roman" panose="02020603050405020304" pitchFamily="18" charset="0"/>
                  <a:cs typeface="Times New Roman" panose="02020603050405020304" pitchFamily="18" charset="0"/>
                </a:rPr>
                <a:t> </a:t>
              </a:r>
              <a:r>
                <a:rPr lang="en-GB" sz="5400" b="1" dirty="0" err="1">
                  <a:solidFill>
                    <a:schemeClr val="tx1"/>
                  </a:solidFill>
                  <a:latin typeface="Times New Roman" panose="02020603050405020304" pitchFamily="18" charset="0"/>
                  <a:cs typeface="Times New Roman" panose="02020603050405020304" pitchFamily="18" charset="0"/>
                </a:rPr>
                <a:t>cảm</a:t>
              </a:r>
              <a:endParaRPr lang="en-GB" sz="5400" b="1" dirty="0">
                <a:solidFill>
                  <a:schemeClr val="tx1"/>
                </a:solidFill>
                <a:latin typeface="Times New Roman" panose="02020603050405020304" pitchFamily="18" charset="0"/>
                <a:cs typeface="Times New Roman" panose="02020603050405020304" pitchFamily="18" charset="0"/>
              </a:endParaRPr>
            </a:p>
          </p:txBody>
        </p:sp>
      </p:grpSp>
      <p:sp>
        <p:nvSpPr>
          <p:cNvPr id="36869" name="Text Box 45">
            <a:extLst>
              <a:ext uri="{FF2B5EF4-FFF2-40B4-BE49-F238E27FC236}">
                <a16:creationId xmlns="" xmlns:a16="http://schemas.microsoft.com/office/drawing/2014/main" id="{62DB328D-5BF7-7A54-0BCE-82D9AE681FA2}"/>
              </a:ext>
            </a:extLst>
          </p:cNvPr>
          <p:cNvSpPr txBox="1">
            <a:spLocks noChangeArrowheads="1"/>
          </p:cNvSpPr>
          <p:nvPr/>
        </p:nvSpPr>
        <p:spPr bwMode="auto">
          <a:xfrm>
            <a:off x="628650" y="1662113"/>
            <a:ext cx="10744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4400" b="1">
                <a:solidFill>
                  <a:srgbClr val="006600"/>
                </a:solidFill>
                <a:latin typeface="Times New Roman" panose="02020603050405020304" pitchFamily="18" charset="0"/>
              </a:rPr>
              <a:t>   </a:t>
            </a:r>
            <a:r>
              <a:rPr lang="en-US" altLang="en-US" sz="3600" b="1">
                <a:solidFill>
                  <a:srgbClr val="0000FF"/>
                </a:solidFill>
                <a:latin typeface="Times New Roman" panose="02020603050405020304" pitchFamily="18" charset="0"/>
              </a:rPr>
              <a:t>Tập đọc</a:t>
            </a:r>
          </a:p>
        </p:txBody>
      </p:sp>
      <p:sp>
        <p:nvSpPr>
          <p:cNvPr id="36870" name="Rectangle 7">
            <a:extLst>
              <a:ext uri="{FF2B5EF4-FFF2-40B4-BE49-F238E27FC236}">
                <a16:creationId xmlns="" xmlns:a16="http://schemas.microsoft.com/office/drawing/2014/main" id="{D3E15119-920F-A0AA-2C07-367A0A38C072}"/>
              </a:ext>
            </a:extLst>
          </p:cNvPr>
          <p:cNvSpPr>
            <a:spLocks noChangeArrowheads="1"/>
          </p:cNvSpPr>
          <p:nvPr/>
        </p:nvSpPr>
        <p:spPr bwMode="auto">
          <a:xfrm>
            <a:off x="3429000" y="2386013"/>
            <a:ext cx="74406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rgbClr val="FF0000"/>
                </a:solidFill>
                <a:latin typeface="Times New Roman" panose="02020603050405020304" pitchFamily="18" charset="0"/>
                <a:cs typeface="Calibri" panose="020F0502020204030204" pitchFamily="34" charset="0"/>
              </a:rPr>
              <a:t>Tiếng cười là liều thuốc bổ</a:t>
            </a:r>
            <a:endParaRPr lang="en-GB" altLang="en-US" sz="3600" b="1">
              <a:solidFill>
                <a:srgbClr val="FF0000"/>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45">
            <a:extLst>
              <a:ext uri="{FF2B5EF4-FFF2-40B4-BE49-F238E27FC236}">
                <a16:creationId xmlns="" xmlns:a16="http://schemas.microsoft.com/office/drawing/2014/main" id="{F4F2C49F-BD16-F4EB-29EE-6BD95B3C7394}"/>
              </a:ext>
            </a:extLst>
          </p:cNvPr>
          <p:cNvSpPr txBox="1">
            <a:spLocks noChangeArrowheads="1"/>
          </p:cNvSpPr>
          <p:nvPr/>
        </p:nvSpPr>
        <p:spPr bwMode="auto">
          <a:xfrm>
            <a:off x="644525" y="455613"/>
            <a:ext cx="1074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4000" b="1">
                <a:solidFill>
                  <a:srgbClr val="006600"/>
                </a:solidFill>
                <a:latin typeface="Times New Roman" panose="02020603050405020304" pitchFamily="18" charset="0"/>
              </a:rPr>
              <a:t>   </a:t>
            </a:r>
            <a:r>
              <a:rPr lang="en-US" altLang="en-US" sz="3200" b="1">
                <a:solidFill>
                  <a:srgbClr val="0000FF"/>
                </a:solidFill>
                <a:latin typeface="Times New Roman" panose="02020603050405020304" pitchFamily="18" charset="0"/>
              </a:rPr>
              <a:t>Tập đọc</a:t>
            </a:r>
          </a:p>
        </p:txBody>
      </p:sp>
      <p:sp>
        <p:nvSpPr>
          <p:cNvPr id="37892" name="Rectangle 6">
            <a:extLst>
              <a:ext uri="{FF2B5EF4-FFF2-40B4-BE49-F238E27FC236}">
                <a16:creationId xmlns="" xmlns:a16="http://schemas.microsoft.com/office/drawing/2014/main" id="{0C82D2FA-1020-7D9F-881E-BD2C001157EF}"/>
              </a:ext>
            </a:extLst>
          </p:cNvPr>
          <p:cNvSpPr>
            <a:spLocks noChangeArrowheads="1"/>
          </p:cNvSpPr>
          <p:nvPr/>
        </p:nvSpPr>
        <p:spPr bwMode="auto">
          <a:xfrm>
            <a:off x="3922713" y="1014413"/>
            <a:ext cx="7439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rgbClr val="FF0000"/>
                </a:solidFill>
                <a:latin typeface="Times New Roman" panose="02020603050405020304" pitchFamily="18" charset="0"/>
                <a:cs typeface="Calibri" panose="020F0502020204030204" pitchFamily="34" charset="0"/>
              </a:rPr>
              <a:t>Tiếng cười là liều thuốc bổ</a:t>
            </a:r>
            <a:endParaRPr lang="en-GB" altLang="en-US" sz="3200" b="1">
              <a:solidFill>
                <a:srgbClr val="FF0000"/>
              </a:solidFill>
              <a:latin typeface="Century Gothic" panose="020B0502020202020204" pitchFamily="34" charset="0"/>
            </a:endParaRPr>
          </a:p>
        </p:txBody>
      </p:sp>
      <p:sp>
        <p:nvSpPr>
          <p:cNvPr id="37893" name="TextBox 1">
            <a:extLst>
              <a:ext uri="{FF2B5EF4-FFF2-40B4-BE49-F238E27FC236}">
                <a16:creationId xmlns="" xmlns:a16="http://schemas.microsoft.com/office/drawing/2014/main" id="{9D9AE306-0E47-D090-C755-1D644AAC88BF}"/>
              </a:ext>
            </a:extLst>
          </p:cNvPr>
          <p:cNvSpPr txBox="1">
            <a:spLocks noChangeArrowheads="1"/>
          </p:cNvSpPr>
          <p:nvPr/>
        </p:nvSpPr>
        <p:spPr bwMode="auto">
          <a:xfrm>
            <a:off x="644525" y="2233613"/>
            <a:ext cx="4406900" cy="584200"/>
          </a:xfrm>
          <a:prstGeom prst="rect">
            <a:avLst/>
          </a:prstGeom>
          <a:solidFill>
            <a:srgbClr val="D5FBD6"/>
          </a:solidFill>
          <a:ln w="28575">
            <a:solidFill>
              <a:srgbClr val="0066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latin typeface="Times New Roman" panose="02020603050405020304" pitchFamily="18" charset="0"/>
                <a:cs typeface="Times New Roman" panose="02020603050405020304" pitchFamily="18" charset="0"/>
              </a:rPr>
              <a:t>III. Luyện đọc diễn cảm</a:t>
            </a:r>
          </a:p>
        </p:txBody>
      </p:sp>
      <p:sp>
        <p:nvSpPr>
          <p:cNvPr id="6" name="Text Box 6">
            <a:extLst>
              <a:ext uri="{FF2B5EF4-FFF2-40B4-BE49-F238E27FC236}">
                <a16:creationId xmlns="" xmlns:a16="http://schemas.microsoft.com/office/drawing/2014/main" id="{9BDF2EC9-6074-B044-24EF-24C6328B691D}"/>
              </a:ext>
            </a:extLst>
          </p:cNvPr>
          <p:cNvSpPr txBox="1">
            <a:spLocks noChangeArrowheads="1"/>
          </p:cNvSpPr>
          <p:nvPr/>
        </p:nvSpPr>
        <p:spPr bwMode="auto">
          <a:xfrm>
            <a:off x="1046163" y="3079750"/>
            <a:ext cx="99060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3200">
                <a:latin typeface="Times New Roman" panose="02020603050405020304" pitchFamily="18" charset="0"/>
                <a:cs typeface="Times New Roman" panose="02020603050405020304" pitchFamily="18" charset="0"/>
              </a:rPr>
              <a:t>    </a:t>
            </a:r>
            <a:r>
              <a:rPr lang="en-US" altLang="en-US" sz="3200" b="1">
                <a:latin typeface="Times New Roman" panose="02020603050405020304" pitchFamily="18" charset="0"/>
                <a:cs typeface="Times New Roman" panose="02020603050405020304" pitchFamily="18" charset="0"/>
              </a:rPr>
              <a:t>Tiếng cười là </a:t>
            </a:r>
            <a:r>
              <a:rPr lang="en-US" altLang="en-US" sz="3200" b="1">
                <a:solidFill>
                  <a:srgbClr val="FF0000"/>
                </a:solidFill>
                <a:latin typeface="Times New Roman" panose="02020603050405020304" pitchFamily="18" charset="0"/>
                <a:cs typeface="Times New Roman" panose="02020603050405020304" pitchFamily="18" charset="0"/>
              </a:rPr>
              <a:t>liều thuốc bổ</a:t>
            </a:r>
            <a:r>
              <a:rPr lang="en-US" altLang="en-US" sz="3200" b="1">
                <a:latin typeface="Times New Roman" panose="02020603050405020304" pitchFamily="18" charset="0"/>
                <a:cs typeface="Times New Roman" panose="02020603050405020304" pitchFamily="18" charset="0"/>
              </a:rPr>
              <a:t>. Bởi vì khi cười, tốc độ thở của con người lên đến </a:t>
            </a:r>
            <a:r>
              <a:rPr lang="en-US" altLang="en-US" sz="3200" b="1">
                <a:solidFill>
                  <a:srgbClr val="FF0000"/>
                </a:solidFill>
                <a:latin typeface="Times New Roman" panose="02020603050405020304" pitchFamily="18" charset="0"/>
                <a:cs typeface="Times New Roman" panose="02020603050405020304" pitchFamily="18" charset="0"/>
              </a:rPr>
              <a:t>100 ki-lô-mét một giờ, </a:t>
            </a:r>
            <a:r>
              <a:rPr lang="en-US" altLang="en-US" sz="3200" b="1">
                <a:latin typeface="Times New Roman" panose="02020603050405020304" pitchFamily="18" charset="0"/>
                <a:cs typeface="Times New Roman" panose="02020603050405020304" pitchFamily="18" charset="0"/>
              </a:rPr>
              <a:t>các cơ mặt được </a:t>
            </a:r>
            <a:r>
              <a:rPr lang="en-US" altLang="en-US" sz="3200" b="1">
                <a:solidFill>
                  <a:srgbClr val="FF0000"/>
                </a:solidFill>
                <a:latin typeface="Times New Roman" panose="02020603050405020304" pitchFamily="18" charset="0"/>
                <a:cs typeface="Times New Roman" panose="02020603050405020304" pitchFamily="18" charset="0"/>
              </a:rPr>
              <a:t>thư giãn / thoải mái / </a:t>
            </a:r>
            <a:r>
              <a:rPr lang="en-US" altLang="en-US" sz="3200" b="1">
                <a:latin typeface="Times New Roman" panose="02020603050405020304" pitchFamily="18" charset="0"/>
                <a:cs typeface="Times New Roman" panose="02020603050405020304" pitchFamily="18" charset="0"/>
              </a:rPr>
              <a:t>và não thì tiết ra một chất làm người ta có cảm giác </a:t>
            </a:r>
            <a:r>
              <a:rPr lang="en-US" altLang="en-US" sz="3200" b="1">
                <a:solidFill>
                  <a:srgbClr val="FF0000"/>
                </a:solidFill>
                <a:latin typeface="Times New Roman" panose="02020603050405020304" pitchFamily="18" charset="0"/>
                <a:cs typeface="Times New Roman" panose="02020603050405020304" pitchFamily="18" charset="0"/>
              </a:rPr>
              <a:t>sảng khoái, thỏa mãn. </a:t>
            </a:r>
            <a:r>
              <a:rPr lang="en-US" altLang="en-US" sz="3200" b="1">
                <a:latin typeface="Times New Roman" panose="02020603050405020304" pitchFamily="18" charset="0"/>
                <a:cs typeface="Times New Roman" panose="02020603050405020304" pitchFamily="18" charset="0"/>
              </a:rPr>
              <a:t>Ngược lại, khi người ta ở trong trạng thái </a:t>
            </a:r>
            <a:r>
              <a:rPr lang="en-US" altLang="en-US" sz="3200" b="1">
                <a:solidFill>
                  <a:srgbClr val="C00000"/>
                </a:solidFill>
                <a:latin typeface="Times New Roman" panose="02020603050405020304" pitchFamily="18" charset="0"/>
                <a:cs typeface="Times New Roman" panose="02020603050405020304" pitchFamily="18" charset="0"/>
              </a:rPr>
              <a:t>nổi giận </a:t>
            </a:r>
            <a:r>
              <a:rPr lang="en-US" altLang="en-US" sz="3200" b="1">
                <a:latin typeface="Times New Roman" panose="02020603050405020304" pitchFamily="18" charset="0"/>
                <a:cs typeface="Times New Roman" panose="02020603050405020304" pitchFamily="18" charset="0"/>
              </a:rPr>
              <a:t>hoặc </a:t>
            </a:r>
            <a:r>
              <a:rPr lang="en-US" altLang="en-US" sz="3200" b="1">
                <a:solidFill>
                  <a:srgbClr val="FF0000"/>
                </a:solidFill>
                <a:latin typeface="Times New Roman" panose="02020603050405020304" pitchFamily="18" charset="0"/>
                <a:cs typeface="Times New Roman" panose="02020603050405020304" pitchFamily="18" charset="0"/>
              </a:rPr>
              <a:t>căm thù, </a:t>
            </a:r>
            <a:r>
              <a:rPr lang="en-US" altLang="en-US" sz="3200" b="1">
                <a:latin typeface="Times New Roman" panose="02020603050405020304" pitchFamily="18" charset="0"/>
                <a:cs typeface="Times New Roman" panose="02020603050405020304" pitchFamily="18" charset="0"/>
              </a:rPr>
              <a:t>cơ thể sẽ tiết ra một chất làm </a:t>
            </a:r>
            <a:r>
              <a:rPr lang="en-US" altLang="en-US" sz="3200" b="1">
                <a:solidFill>
                  <a:srgbClr val="FF0000"/>
                </a:solidFill>
                <a:latin typeface="Times New Roman" panose="02020603050405020304" pitchFamily="18" charset="0"/>
                <a:cs typeface="Times New Roman" panose="02020603050405020304" pitchFamily="18" charset="0"/>
              </a:rPr>
              <a:t>hẹp mạch máu.</a:t>
            </a:r>
            <a:r>
              <a:rPr lang="en-US" altLang="en-US" sz="3600" b="1">
                <a:solidFill>
                  <a:srgbClr val="FF0000"/>
                </a:solidFill>
                <a:latin typeface="Times New Roman" panose="02020603050405020304" pitchFamily="18" charset="0"/>
                <a:cs typeface="Times New Roman" panose="02020603050405020304" pitchFamily="18" charset="0"/>
              </a:rPr>
              <a:t> </a:t>
            </a:r>
          </a:p>
        </p:txBody>
      </p:sp>
      <p:sp>
        <p:nvSpPr>
          <p:cNvPr id="7" name="Cloud Callout 6">
            <a:extLst>
              <a:ext uri="{FF2B5EF4-FFF2-40B4-BE49-F238E27FC236}">
                <a16:creationId xmlns="" xmlns:a16="http://schemas.microsoft.com/office/drawing/2014/main" id="{A4B8B032-E159-106A-CBE0-D34793A710ED}"/>
              </a:ext>
            </a:extLst>
          </p:cNvPr>
          <p:cNvSpPr/>
          <p:nvPr/>
        </p:nvSpPr>
        <p:spPr>
          <a:xfrm>
            <a:off x="8763000" y="1050925"/>
            <a:ext cx="3048000" cy="1554163"/>
          </a:xfrm>
          <a:prstGeom prst="cloudCallout">
            <a:avLst>
              <a:gd name="adj1" fmla="val -21491"/>
              <a:gd name="adj2" fmla="val 74076"/>
            </a:avLst>
          </a:prstGeom>
          <a:solidFill>
            <a:schemeClr val="accent4">
              <a:lumMod val="20000"/>
              <a:lumOff val="80000"/>
            </a:schemeClr>
          </a:solidFill>
          <a:ln>
            <a:solidFill>
              <a:srgbClr val="0066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3600" b="1" dirty="0" err="1">
                <a:solidFill>
                  <a:schemeClr val="tx1"/>
                </a:solidFill>
                <a:latin typeface="Times New Roman" panose="02020603050405020304" pitchFamily="18" charset="0"/>
                <a:cs typeface="Times New Roman" panose="02020603050405020304" pitchFamily="18" charset="0"/>
              </a:rPr>
              <a:t>Thi</a:t>
            </a:r>
            <a:r>
              <a:rPr lang="en-GB" sz="3600" b="1" dirty="0">
                <a:solidFill>
                  <a:schemeClr val="tx1"/>
                </a:solidFill>
                <a:latin typeface="Times New Roman" panose="02020603050405020304" pitchFamily="18" charset="0"/>
                <a:cs typeface="Times New Roman" panose="02020603050405020304" pitchFamily="18" charset="0"/>
              </a:rPr>
              <a:t> </a:t>
            </a:r>
            <a:r>
              <a:rPr lang="en-GB" sz="3600" b="1" dirty="0" err="1">
                <a:solidFill>
                  <a:schemeClr val="tx1"/>
                </a:solidFill>
                <a:latin typeface="Times New Roman" panose="02020603050405020304" pitchFamily="18" charset="0"/>
                <a:cs typeface="Times New Roman" panose="02020603050405020304" pitchFamily="18" charset="0"/>
              </a:rPr>
              <a:t>đọc</a:t>
            </a:r>
            <a:endParaRPr lang="en-GB" sz="36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45">
            <a:extLst>
              <a:ext uri="{FF2B5EF4-FFF2-40B4-BE49-F238E27FC236}">
                <a16:creationId xmlns="" xmlns:a16="http://schemas.microsoft.com/office/drawing/2014/main" id="{2486CED4-5C56-D3A4-1668-70004A761DD7}"/>
              </a:ext>
            </a:extLst>
          </p:cNvPr>
          <p:cNvSpPr txBox="1">
            <a:spLocks noChangeArrowheads="1"/>
          </p:cNvSpPr>
          <p:nvPr/>
        </p:nvSpPr>
        <p:spPr bwMode="auto">
          <a:xfrm>
            <a:off x="644525" y="455613"/>
            <a:ext cx="1074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4000" b="1">
                <a:solidFill>
                  <a:srgbClr val="006600"/>
                </a:solidFill>
                <a:latin typeface="Times New Roman" panose="02020603050405020304" pitchFamily="18" charset="0"/>
              </a:rPr>
              <a:t>   </a:t>
            </a:r>
            <a:r>
              <a:rPr lang="en-US" altLang="en-US" sz="3200" b="1">
                <a:solidFill>
                  <a:srgbClr val="0000FF"/>
                </a:solidFill>
                <a:latin typeface="Times New Roman" panose="02020603050405020304" pitchFamily="18" charset="0"/>
              </a:rPr>
              <a:t>Tập đọc</a:t>
            </a:r>
          </a:p>
        </p:txBody>
      </p:sp>
      <p:sp>
        <p:nvSpPr>
          <p:cNvPr id="4" name="Rectangle 6">
            <a:extLst>
              <a:ext uri="{FF2B5EF4-FFF2-40B4-BE49-F238E27FC236}">
                <a16:creationId xmlns="" xmlns:a16="http://schemas.microsoft.com/office/drawing/2014/main" id="{248937E7-3713-0590-0F98-64CFA7418F3F}"/>
              </a:ext>
            </a:extLst>
          </p:cNvPr>
          <p:cNvSpPr>
            <a:spLocks noChangeArrowheads="1"/>
          </p:cNvSpPr>
          <p:nvPr/>
        </p:nvSpPr>
        <p:spPr bwMode="auto">
          <a:xfrm>
            <a:off x="3922713" y="1014413"/>
            <a:ext cx="7439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rgbClr val="FF0000"/>
                </a:solidFill>
                <a:latin typeface="Times New Roman" panose="02020603050405020304" pitchFamily="18" charset="0"/>
                <a:cs typeface="Calibri" panose="020F0502020204030204" pitchFamily="34" charset="0"/>
              </a:rPr>
              <a:t>Tiếng cười là liều thuốc bổ</a:t>
            </a:r>
            <a:endParaRPr lang="en-GB" altLang="en-US" sz="3200" b="1">
              <a:solidFill>
                <a:srgbClr val="FF0000"/>
              </a:solidFill>
              <a:latin typeface="Century Gothic" panose="020B0502020202020204" pitchFamily="34" charset="0"/>
            </a:endParaRPr>
          </a:p>
        </p:txBody>
      </p:sp>
      <p:sp>
        <p:nvSpPr>
          <p:cNvPr id="38917" name="Rectangle 7">
            <a:extLst>
              <a:ext uri="{FF2B5EF4-FFF2-40B4-BE49-F238E27FC236}">
                <a16:creationId xmlns="" xmlns:a16="http://schemas.microsoft.com/office/drawing/2014/main" id="{F8DFD5F0-8DF3-13A9-DA55-419A559FB660}"/>
              </a:ext>
            </a:extLst>
          </p:cNvPr>
          <p:cNvSpPr>
            <a:spLocks noChangeArrowheads="1"/>
          </p:cNvSpPr>
          <p:nvPr/>
        </p:nvSpPr>
        <p:spPr bwMode="auto">
          <a:xfrm>
            <a:off x="577850" y="1601788"/>
            <a:ext cx="18367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3200" b="1">
                <a:solidFill>
                  <a:srgbClr val="0000FF"/>
                </a:solidFill>
                <a:latin typeface="Times New Roman" panose="02020603050405020304" pitchFamily="18" charset="0"/>
                <a:cs typeface="Times New Roman" panose="02020603050405020304" pitchFamily="18" charset="0"/>
              </a:rPr>
              <a:t>*Củng cố</a:t>
            </a:r>
          </a:p>
        </p:txBody>
      </p:sp>
      <p:sp>
        <p:nvSpPr>
          <p:cNvPr id="9" name="Rectangle 8">
            <a:extLst>
              <a:ext uri="{FF2B5EF4-FFF2-40B4-BE49-F238E27FC236}">
                <a16:creationId xmlns="" xmlns:a16="http://schemas.microsoft.com/office/drawing/2014/main" id="{1F6EFDC4-3590-3D6A-D69D-2BDBFC55D26D}"/>
              </a:ext>
            </a:extLst>
          </p:cNvPr>
          <p:cNvSpPr>
            <a:spLocks noChangeArrowheads="1"/>
          </p:cNvSpPr>
          <p:nvPr/>
        </p:nvSpPr>
        <p:spPr bwMode="auto">
          <a:xfrm>
            <a:off x="914400" y="2187575"/>
            <a:ext cx="5619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rgbClr val="000000"/>
                </a:solidFill>
                <a:latin typeface="Times New Roman" panose="02020603050405020304" pitchFamily="18" charset="0"/>
                <a:cs typeface="Calibri" panose="020F0502020204030204" pitchFamily="34" charset="0"/>
              </a:rPr>
              <a:t>Hôm nay các em đã học bài gì?</a:t>
            </a:r>
            <a:endParaRPr lang="en-GB" altLang="en-US" sz="3200" b="1">
              <a:latin typeface="Century Gothic" panose="020B0502020202020204" pitchFamily="34" charset="0"/>
            </a:endParaRPr>
          </a:p>
        </p:txBody>
      </p:sp>
      <p:sp>
        <p:nvSpPr>
          <p:cNvPr id="10" name="Rectangle 9">
            <a:extLst>
              <a:ext uri="{FF2B5EF4-FFF2-40B4-BE49-F238E27FC236}">
                <a16:creationId xmlns="" xmlns:a16="http://schemas.microsoft.com/office/drawing/2014/main" id="{DA83721B-6EB5-3BCB-79E0-7B2580FC8869}"/>
              </a:ext>
            </a:extLst>
          </p:cNvPr>
          <p:cNvSpPr>
            <a:spLocks noChangeArrowheads="1"/>
          </p:cNvSpPr>
          <p:nvPr/>
        </p:nvSpPr>
        <p:spPr bwMode="auto">
          <a:xfrm>
            <a:off x="31750" y="2732088"/>
            <a:ext cx="121920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98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15000"/>
              </a:lnSpc>
              <a:spcBef>
                <a:spcPct val="0"/>
              </a:spcBef>
              <a:spcAft>
                <a:spcPts val="800"/>
              </a:spcAft>
              <a:buFontTx/>
              <a:buNone/>
            </a:pPr>
            <a:r>
              <a:rPr lang="en-GB" alt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 hãy nhắc lại nội dung chính bài “Tiếng cười là liều thuốc bổ”?</a:t>
            </a:r>
            <a:endParaRPr lang="en-GB" altLang="en-US" sz="3200" b="1">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 xmlns:a16="http://schemas.microsoft.com/office/drawing/2014/main" id="{83403AAF-A7AB-6549-0B6C-A0837DCF604F}"/>
              </a:ext>
            </a:extLst>
          </p:cNvPr>
          <p:cNvSpPr>
            <a:spLocks noChangeArrowheads="1"/>
          </p:cNvSpPr>
          <p:nvPr/>
        </p:nvSpPr>
        <p:spPr bwMode="auto">
          <a:xfrm>
            <a:off x="388938" y="3394075"/>
            <a:ext cx="115744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a:solidFill>
                  <a:srgbClr val="FF3300"/>
                </a:solidFill>
                <a:latin typeface="Times New Roman" panose="02020603050405020304" pitchFamily="18" charset="0"/>
                <a:cs typeface="Times New Roman" panose="02020603050405020304" pitchFamily="18" charset="0"/>
              </a:rPr>
              <a:t>Tiếng cười mang đến niềm vui cho cuộc sống, làm cho con người hạnh phúc, sống lâu.</a:t>
            </a:r>
          </a:p>
        </p:txBody>
      </p:sp>
      <p:sp>
        <p:nvSpPr>
          <p:cNvPr id="12" name="Rectangle 11">
            <a:extLst>
              <a:ext uri="{FF2B5EF4-FFF2-40B4-BE49-F238E27FC236}">
                <a16:creationId xmlns="" xmlns:a16="http://schemas.microsoft.com/office/drawing/2014/main" id="{662537E8-5098-924E-B73E-99E453E23C70}"/>
              </a:ext>
            </a:extLst>
          </p:cNvPr>
          <p:cNvSpPr>
            <a:spLocks noChangeArrowheads="1"/>
          </p:cNvSpPr>
          <p:nvPr/>
        </p:nvSpPr>
        <p:spPr bwMode="auto">
          <a:xfrm>
            <a:off x="481013" y="4540250"/>
            <a:ext cx="114823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latin typeface="Times New Roman" panose="02020603050405020304" pitchFamily="18" charset="0"/>
                <a:cs typeface="Times New Roman" panose="02020603050405020304" pitchFamily="18" charset="0"/>
              </a:rPr>
              <a:t>Qua bài học này, em sẽ làm gì để xung quanh cuộc sống có nhiều tiếng cười?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1"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xit" presetSubtype="0" fill="hold" grpId="1" nodeType="clickEffect">
                                  <p:stCondLst>
                                    <p:cond delay="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9" grpId="1"/>
      <p:bldP spid="10" grpId="0"/>
      <p:bldP spid="10" grpId="1"/>
      <p:bldP spid="11" grpId="0"/>
      <p:bldP spid="11" grpId="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45">
            <a:extLst>
              <a:ext uri="{FF2B5EF4-FFF2-40B4-BE49-F238E27FC236}">
                <a16:creationId xmlns="" xmlns:a16="http://schemas.microsoft.com/office/drawing/2014/main" id="{93FEA20B-CC50-EC63-236E-FE190192E240}"/>
              </a:ext>
            </a:extLst>
          </p:cNvPr>
          <p:cNvSpPr txBox="1">
            <a:spLocks noChangeArrowheads="1"/>
          </p:cNvSpPr>
          <p:nvPr/>
        </p:nvSpPr>
        <p:spPr bwMode="auto">
          <a:xfrm>
            <a:off x="303213" y="625475"/>
            <a:ext cx="1074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4000" b="1">
                <a:solidFill>
                  <a:srgbClr val="006600"/>
                </a:solidFill>
                <a:latin typeface="Times New Roman" panose="02020603050405020304" pitchFamily="18" charset="0"/>
              </a:rPr>
              <a:t>   </a:t>
            </a:r>
            <a:r>
              <a:rPr lang="en-US" altLang="en-US" sz="3200" b="1">
                <a:solidFill>
                  <a:srgbClr val="0000FF"/>
                </a:solidFill>
                <a:latin typeface="Times New Roman" panose="02020603050405020304" pitchFamily="18" charset="0"/>
              </a:rPr>
              <a:t>Tập đọc</a:t>
            </a:r>
          </a:p>
        </p:txBody>
      </p:sp>
      <p:sp>
        <p:nvSpPr>
          <p:cNvPr id="4" name="Rectangle 6">
            <a:extLst>
              <a:ext uri="{FF2B5EF4-FFF2-40B4-BE49-F238E27FC236}">
                <a16:creationId xmlns="" xmlns:a16="http://schemas.microsoft.com/office/drawing/2014/main" id="{FDA2F7F3-8C79-3902-00A2-FBED25E4A198}"/>
              </a:ext>
            </a:extLst>
          </p:cNvPr>
          <p:cNvSpPr>
            <a:spLocks noChangeArrowheads="1"/>
          </p:cNvSpPr>
          <p:nvPr/>
        </p:nvSpPr>
        <p:spPr bwMode="auto">
          <a:xfrm>
            <a:off x="3581400" y="1184275"/>
            <a:ext cx="7439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rgbClr val="FF0000"/>
                </a:solidFill>
                <a:latin typeface="Times New Roman" panose="02020603050405020304" pitchFamily="18" charset="0"/>
                <a:cs typeface="Calibri" panose="020F0502020204030204" pitchFamily="34" charset="0"/>
              </a:rPr>
              <a:t>Tiếng cười là liều thuốc bổ</a:t>
            </a:r>
            <a:endParaRPr lang="en-GB" altLang="en-US" sz="3200" b="1">
              <a:solidFill>
                <a:srgbClr val="FF0000"/>
              </a:solidFill>
              <a:latin typeface="Century Gothic" panose="020B0502020202020204" pitchFamily="34" charset="0"/>
            </a:endParaRPr>
          </a:p>
        </p:txBody>
      </p:sp>
      <p:sp>
        <p:nvSpPr>
          <p:cNvPr id="39941" name="Rectangle 7">
            <a:extLst>
              <a:ext uri="{FF2B5EF4-FFF2-40B4-BE49-F238E27FC236}">
                <a16:creationId xmlns="" xmlns:a16="http://schemas.microsoft.com/office/drawing/2014/main" id="{AE3C57D6-8AF0-E666-7E56-4C4BB93A7F44}"/>
              </a:ext>
            </a:extLst>
          </p:cNvPr>
          <p:cNvSpPr>
            <a:spLocks noChangeArrowheads="1"/>
          </p:cNvSpPr>
          <p:nvPr/>
        </p:nvSpPr>
        <p:spPr bwMode="auto">
          <a:xfrm>
            <a:off x="590550" y="1768475"/>
            <a:ext cx="1836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3200" b="1">
                <a:solidFill>
                  <a:srgbClr val="0000FF"/>
                </a:solidFill>
                <a:latin typeface="Times New Roman" panose="02020603050405020304" pitchFamily="18" charset="0"/>
                <a:cs typeface="Times New Roman" panose="02020603050405020304" pitchFamily="18" charset="0"/>
              </a:rPr>
              <a:t>*Củng cố</a:t>
            </a:r>
          </a:p>
        </p:txBody>
      </p:sp>
      <p:sp>
        <p:nvSpPr>
          <p:cNvPr id="12" name="Rectangle 11">
            <a:extLst>
              <a:ext uri="{FF2B5EF4-FFF2-40B4-BE49-F238E27FC236}">
                <a16:creationId xmlns="" xmlns:a16="http://schemas.microsoft.com/office/drawing/2014/main" id="{30EF20FB-1AB1-5861-D109-352AF2F8DDBF}"/>
              </a:ext>
            </a:extLst>
          </p:cNvPr>
          <p:cNvSpPr>
            <a:spLocks noChangeArrowheads="1"/>
          </p:cNvSpPr>
          <p:nvPr/>
        </p:nvSpPr>
        <p:spPr bwMode="auto">
          <a:xfrm>
            <a:off x="627063" y="2522538"/>
            <a:ext cx="114823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latin typeface="Times New Roman" panose="02020603050405020304" pitchFamily="18" charset="0"/>
                <a:cs typeface="Times New Roman" panose="02020603050405020304" pitchFamily="18" charset="0"/>
              </a:rPr>
              <a:t>Qua bài học này, em sẽ làm gì để xung quanh cuộc sống có nhiều tiếng cười?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45">
            <a:extLst>
              <a:ext uri="{FF2B5EF4-FFF2-40B4-BE49-F238E27FC236}">
                <a16:creationId xmlns="" xmlns:a16="http://schemas.microsoft.com/office/drawing/2014/main" id="{DB6D919F-4E62-A802-FDF5-CCCACC41F14F}"/>
              </a:ext>
            </a:extLst>
          </p:cNvPr>
          <p:cNvSpPr txBox="1">
            <a:spLocks noChangeArrowheads="1"/>
          </p:cNvSpPr>
          <p:nvPr/>
        </p:nvSpPr>
        <p:spPr bwMode="auto">
          <a:xfrm>
            <a:off x="379413" y="708025"/>
            <a:ext cx="10744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4400" b="1">
                <a:solidFill>
                  <a:srgbClr val="006600"/>
                </a:solidFill>
                <a:latin typeface="Times New Roman" panose="02020603050405020304" pitchFamily="18" charset="0"/>
              </a:rPr>
              <a:t>   </a:t>
            </a:r>
            <a:r>
              <a:rPr lang="en-US" altLang="en-US" sz="3600" b="1">
                <a:solidFill>
                  <a:srgbClr val="0000FF"/>
                </a:solidFill>
                <a:latin typeface="Times New Roman" panose="02020603050405020304" pitchFamily="18" charset="0"/>
              </a:rPr>
              <a:t>Tập đọc</a:t>
            </a:r>
          </a:p>
        </p:txBody>
      </p:sp>
      <p:sp>
        <p:nvSpPr>
          <p:cNvPr id="4" name="Rectangle 6">
            <a:extLst>
              <a:ext uri="{FF2B5EF4-FFF2-40B4-BE49-F238E27FC236}">
                <a16:creationId xmlns="" xmlns:a16="http://schemas.microsoft.com/office/drawing/2014/main" id="{569C0AC1-2C2C-0D27-3C2E-3149F54A0708}"/>
              </a:ext>
            </a:extLst>
          </p:cNvPr>
          <p:cNvSpPr>
            <a:spLocks noChangeArrowheads="1"/>
          </p:cNvSpPr>
          <p:nvPr/>
        </p:nvSpPr>
        <p:spPr bwMode="auto">
          <a:xfrm>
            <a:off x="3352800" y="1371600"/>
            <a:ext cx="7439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rgbClr val="FF0000"/>
                </a:solidFill>
                <a:latin typeface="Times New Roman" panose="02020603050405020304" pitchFamily="18" charset="0"/>
                <a:cs typeface="Calibri" panose="020F0502020204030204" pitchFamily="34" charset="0"/>
              </a:rPr>
              <a:t>Tiếng cười là liều thuốc bổ</a:t>
            </a:r>
            <a:endParaRPr lang="en-GB" altLang="en-US" sz="3600" b="1">
              <a:solidFill>
                <a:srgbClr val="FF0000"/>
              </a:solidFill>
              <a:latin typeface="Century Gothic" panose="020B0502020202020204" pitchFamily="34" charset="0"/>
            </a:endParaRPr>
          </a:p>
        </p:txBody>
      </p:sp>
      <p:sp>
        <p:nvSpPr>
          <p:cNvPr id="40965" name="Rectangle 7">
            <a:extLst>
              <a:ext uri="{FF2B5EF4-FFF2-40B4-BE49-F238E27FC236}">
                <a16:creationId xmlns="" xmlns:a16="http://schemas.microsoft.com/office/drawing/2014/main" id="{132629E8-01C1-2EE4-AA77-28060340F67A}"/>
              </a:ext>
            </a:extLst>
          </p:cNvPr>
          <p:cNvSpPr>
            <a:spLocks noChangeArrowheads="1"/>
          </p:cNvSpPr>
          <p:nvPr/>
        </p:nvSpPr>
        <p:spPr bwMode="auto">
          <a:xfrm>
            <a:off x="987425" y="2565400"/>
            <a:ext cx="1839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3600" b="1">
                <a:solidFill>
                  <a:srgbClr val="0000FF"/>
                </a:solidFill>
                <a:latin typeface="Times New Roman" panose="02020603050405020304" pitchFamily="18" charset="0"/>
                <a:cs typeface="Times New Roman" panose="02020603050405020304" pitchFamily="18" charset="0"/>
              </a:rPr>
              <a:t>*Dặn dò</a:t>
            </a:r>
          </a:p>
        </p:txBody>
      </p:sp>
      <p:sp>
        <p:nvSpPr>
          <p:cNvPr id="40966" name="Rectangle 4">
            <a:extLst>
              <a:ext uri="{FF2B5EF4-FFF2-40B4-BE49-F238E27FC236}">
                <a16:creationId xmlns="" xmlns:a16="http://schemas.microsoft.com/office/drawing/2014/main" id="{B9066E09-DE24-FAEE-957D-BAF0D4A3AD06}"/>
              </a:ext>
            </a:extLst>
          </p:cNvPr>
          <p:cNvSpPr>
            <a:spLocks noChangeArrowheads="1"/>
          </p:cNvSpPr>
          <p:nvPr/>
        </p:nvSpPr>
        <p:spPr bwMode="auto">
          <a:xfrm>
            <a:off x="950913" y="3429000"/>
            <a:ext cx="103981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50000"/>
              </a:spcBef>
              <a:buFontTx/>
              <a:buNone/>
            </a:pPr>
            <a:r>
              <a:rPr lang="en-US" altLang="en-US" sz="3600" b="1">
                <a:latin typeface="Times New Roman" panose="02020603050405020304" pitchFamily="18" charset="0"/>
                <a:cs typeface="Arial" panose="020B0604020202020204" pitchFamily="34" charset="0"/>
              </a:rPr>
              <a:t>Về nhà luyện đọc thuộc lòng và diễn cảm lại cả bài và trả lời các câu hỏi.</a:t>
            </a:r>
          </a:p>
          <a:p>
            <a:pPr algn="just" eaLnBrk="1" hangingPunct="1">
              <a:lnSpc>
                <a:spcPct val="100000"/>
              </a:lnSpc>
              <a:spcBef>
                <a:spcPct val="50000"/>
              </a:spcBef>
              <a:buFontTx/>
              <a:buNone/>
            </a:pPr>
            <a:r>
              <a:rPr lang="en-US" altLang="en-US" sz="3600" b="1">
                <a:latin typeface="Times New Roman" panose="02020603050405020304" pitchFamily="18" charset="0"/>
                <a:cs typeface="Arial" panose="020B0604020202020204" pitchFamily="34" charset="0"/>
              </a:rPr>
              <a:t>Chuẩn bị bài mới: Ăn “mầm đá”.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a:extLst>
              <a:ext uri="{FF2B5EF4-FFF2-40B4-BE49-F238E27FC236}">
                <a16:creationId xmlns="" xmlns:a16="http://schemas.microsoft.com/office/drawing/2014/main" id="{537DF34E-07E6-2CE9-C092-B5FF17F584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4206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 xmlns:a16="http://schemas.microsoft.com/office/drawing/2014/main" id="{C6C6B5AE-BC6D-12B3-B9FF-E740B97A1A26}"/>
              </a:ext>
            </a:extLst>
          </p:cNvPr>
          <p:cNvSpPr txBox="1"/>
          <p:nvPr/>
        </p:nvSpPr>
        <p:spPr>
          <a:xfrm>
            <a:off x="1905000" y="2471227"/>
            <a:ext cx="8305800" cy="2308324"/>
          </a:xfrm>
          <a:prstGeom prst="rect">
            <a:avLst/>
          </a:prstGeom>
          <a:noFill/>
        </p:spPr>
        <p:txBody>
          <a:bodyPr>
            <a:spAutoFit/>
          </a:bodyPr>
          <a:lstStyle/>
          <a:p>
            <a:pPr algn="ctr">
              <a:defRPr/>
            </a:pPr>
            <a:r>
              <a:rPr lang="en-GB" sz="7200" dirty="0" err="1">
                <a:ln w="0">
                  <a:solidFill>
                    <a:srgbClr val="C00000"/>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Cảm</a:t>
            </a:r>
            <a:r>
              <a:rPr lang="en-GB" sz="7200" dirty="0">
                <a:ln w="0">
                  <a:solidFill>
                    <a:srgbClr val="C00000"/>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GB" sz="7200" smtClean="0">
                <a:ln w="0">
                  <a:solidFill>
                    <a:srgbClr val="C00000"/>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ơn </a:t>
            </a:r>
            <a:r>
              <a:rPr lang="en-GB" sz="7200" dirty="0" err="1">
                <a:ln w="0">
                  <a:solidFill>
                    <a:srgbClr val="C00000"/>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các</a:t>
            </a:r>
            <a:r>
              <a:rPr lang="en-GB" sz="7200" dirty="0">
                <a:ln w="0">
                  <a:solidFill>
                    <a:srgbClr val="C00000"/>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GB" sz="7200" dirty="0" err="1">
                <a:ln w="0">
                  <a:solidFill>
                    <a:srgbClr val="C00000"/>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bạn</a:t>
            </a:r>
            <a:endParaRPr lang="en-GB" sz="7200" dirty="0">
              <a:ln w="0">
                <a:solidFill>
                  <a:srgbClr val="C00000"/>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ctr">
              <a:defRPr/>
            </a:pPr>
            <a:r>
              <a:rPr lang="en-GB" sz="7200" dirty="0" err="1">
                <a:ln w="0">
                  <a:solidFill>
                    <a:srgbClr val="C00000"/>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đã</a:t>
            </a:r>
            <a:r>
              <a:rPr lang="en-GB" sz="7200" dirty="0">
                <a:ln w="0">
                  <a:solidFill>
                    <a:srgbClr val="C00000"/>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GB" sz="7200" dirty="0" err="1">
                <a:ln w="0">
                  <a:solidFill>
                    <a:srgbClr val="C00000"/>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lắng</a:t>
            </a:r>
            <a:r>
              <a:rPr lang="en-GB" sz="7200" dirty="0">
                <a:ln w="0">
                  <a:solidFill>
                    <a:srgbClr val="C00000"/>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GB" sz="7200" dirty="0" err="1">
                <a:ln w="0">
                  <a:solidFill>
                    <a:srgbClr val="C00000"/>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nghe</a:t>
            </a:r>
            <a:r>
              <a:rPr lang="en-GB" sz="7200" dirty="0">
                <a:ln w="0">
                  <a:solidFill>
                    <a:srgbClr val="C00000"/>
                  </a:solidFill>
                </a:ln>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2">
            <a:extLst>
              <a:ext uri="{FF2B5EF4-FFF2-40B4-BE49-F238E27FC236}">
                <a16:creationId xmlns="" xmlns:a16="http://schemas.microsoft.com/office/drawing/2014/main" id="{7B9CB590-F29B-DE7E-8B3A-8680555B81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15400" y="4114800"/>
            <a:ext cx="33528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 xmlns:a16="http://schemas.microsoft.com/office/drawing/2014/main" id="{09C4C262-C7E1-CA72-345A-29E1D3909232}"/>
              </a:ext>
            </a:extLst>
          </p:cNvPr>
          <p:cNvSpPr>
            <a:spLocks noChangeArrowheads="1"/>
          </p:cNvSpPr>
          <p:nvPr/>
        </p:nvSpPr>
        <p:spPr bwMode="auto">
          <a:xfrm>
            <a:off x="762000" y="762000"/>
            <a:ext cx="111569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4000" b="1" dirty="0" err="1">
                <a:solidFill>
                  <a:srgbClr val="FF0000"/>
                </a:solidFill>
                <a:latin typeface="Times New Roman" panose="02020603050405020304" pitchFamily="18" charset="0"/>
                <a:cs typeface="Calibri" panose="020F0502020204030204" pitchFamily="34" charset="0"/>
              </a:rPr>
              <a:t>Em</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hãy</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kể</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tên</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một</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số</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bài</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văn</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bài</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thơ</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câu</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chuyện</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đã</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học</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trong</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chủ</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điểm</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Tình</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yêu</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cuộc</a:t>
            </a:r>
            <a:r>
              <a:rPr lang="en-GB" altLang="en-US" sz="4000" b="1" dirty="0">
                <a:solidFill>
                  <a:srgbClr val="FF0000"/>
                </a:solidFill>
                <a:latin typeface="Times New Roman" panose="02020603050405020304" pitchFamily="18" charset="0"/>
                <a:cs typeface="Calibri" panose="020F0502020204030204" pitchFamily="34" charset="0"/>
              </a:rPr>
              <a:t> </a:t>
            </a:r>
            <a:r>
              <a:rPr lang="en-GB" altLang="en-US" sz="4000" b="1" dirty="0" err="1">
                <a:solidFill>
                  <a:srgbClr val="FF0000"/>
                </a:solidFill>
                <a:latin typeface="Times New Roman" panose="02020603050405020304" pitchFamily="18" charset="0"/>
                <a:cs typeface="Calibri" panose="020F0502020204030204" pitchFamily="34" charset="0"/>
              </a:rPr>
              <a:t>sống</a:t>
            </a:r>
            <a:r>
              <a:rPr lang="en-GB" altLang="en-US" sz="4000" b="1" dirty="0">
                <a:solidFill>
                  <a:srgbClr val="FF0000"/>
                </a:solidFill>
                <a:latin typeface="Times New Roman" panose="02020603050405020304" pitchFamily="18" charset="0"/>
                <a:cs typeface="Calibri" panose="020F0502020204030204" pitchFamily="34" charset="0"/>
              </a:rPr>
              <a:t>” ?</a:t>
            </a:r>
            <a:endParaRPr lang="en-GB" altLang="en-US" sz="4000" b="1" dirty="0">
              <a:solidFill>
                <a:srgbClr val="FF0000"/>
              </a:solidFill>
              <a:latin typeface="Century Gothic" panose="020B0502020202020204" pitchFamily="34" charset="0"/>
            </a:endParaRPr>
          </a:p>
        </p:txBody>
      </p:sp>
      <p:sp>
        <p:nvSpPr>
          <p:cNvPr id="4" name="Rectangle 3">
            <a:extLst>
              <a:ext uri="{FF2B5EF4-FFF2-40B4-BE49-F238E27FC236}">
                <a16:creationId xmlns="" xmlns:a16="http://schemas.microsoft.com/office/drawing/2014/main" id="{06ACCBBB-AE0D-1944-9EFB-D439ABC0BE36}"/>
              </a:ext>
            </a:extLst>
          </p:cNvPr>
          <p:cNvSpPr>
            <a:spLocks noChangeArrowheads="1"/>
          </p:cNvSpPr>
          <p:nvPr/>
        </p:nvSpPr>
        <p:spPr bwMode="auto">
          <a:xfrm>
            <a:off x="1676400" y="2362200"/>
            <a:ext cx="7696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Vương</a:t>
            </a:r>
            <a:r>
              <a:rPr lang="en-GB" altLang="en-US" sz="45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quốc</a:t>
            </a:r>
            <a:r>
              <a:rPr lang="en-GB" altLang="en-US" sz="45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vắng</a:t>
            </a:r>
            <a:r>
              <a:rPr lang="en-GB" altLang="en-US" sz="45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nụ</a:t>
            </a:r>
            <a:r>
              <a:rPr lang="en-GB" altLang="en-US" sz="45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cười</a:t>
            </a:r>
            <a:endParaRPr lang="en-GB" altLang="en-US" sz="4500" b="1" dirty="0">
              <a:solidFill>
                <a:srgbClr val="002060"/>
              </a:solidFill>
              <a:latin typeface="Times New Roman" panose="02020603050405020304" pitchFamily="18" charset="0"/>
              <a:cs typeface="Calibri" panose="020F0502020204030204" pitchFamily="34" charset="0"/>
            </a:endParaRPr>
          </a:p>
          <a:p>
            <a:pPr>
              <a:lnSpc>
                <a:spcPct val="100000"/>
              </a:lnSpc>
              <a:spcBef>
                <a:spcPct val="0"/>
              </a:spcBef>
              <a:buFontTx/>
              <a:buNone/>
            </a:pPr>
            <a:r>
              <a:rPr lang="en-GB" altLang="en-US" sz="45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Khát</a:t>
            </a:r>
            <a:r>
              <a:rPr lang="en-GB" altLang="en-US" sz="45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vọng</a:t>
            </a:r>
            <a:r>
              <a:rPr lang="en-GB" altLang="en-US" sz="45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sống</a:t>
            </a:r>
            <a:endParaRPr lang="en-GB" altLang="en-US" sz="4500" b="1" dirty="0">
              <a:solidFill>
                <a:srgbClr val="002060"/>
              </a:solidFill>
              <a:latin typeface="Times New Roman" panose="02020603050405020304" pitchFamily="18" charset="0"/>
              <a:cs typeface="Calibri" panose="020F0502020204030204" pitchFamily="34" charset="0"/>
            </a:endParaRPr>
          </a:p>
          <a:p>
            <a:pPr>
              <a:lnSpc>
                <a:spcPct val="100000"/>
              </a:lnSpc>
              <a:spcBef>
                <a:spcPct val="0"/>
              </a:spcBef>
              <a:buFontTx/>
              <a:buNone/>
            </a:pPr>
            <a:r>
              <a:rPr lang="en-GB" altLang="en-US" sz="45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Ngắm</a:t>
            </a:r>
            <a:r>
              <a:rPr lang="en-GB" altLang="en-US" sz="45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trăng</a:t>
            </a:r>
            <a:r>
              <a:rPr lang="en-GB" altLang="en-US" sz="45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không</a:t>
            </a:r>
            <a:r>
              <a:rPr lang="en-GB" altLang="en-US" sz="45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đề</a:t>
            </a:r>
            <a:r>
              <a:rPr lang="en-GB" altLang="en-US" sz="4500" b="1" dirty="0">
                <a:solidFill>
                  <a:srgbClr val="002060"/>
                </a:solidFill>
                <a:latin typeface="Times New Roman" panose="02020603050405020304" pitchFamily="18" charset="0"/>
                <a:cs typeface="Calibri" panose="020F0502020204030204" pitchFamily="34" charset="0"/>
              </a:rPr>
              <a:t> </a:t>
            </a:r>
          </a:p>
          <a:p>
            <a:pPr>
              <a:lnSpc>
                <a:spcPct val="100000"/>
              </a:lnSpc>
              <a:spcBef>
                <a:spcPct val="0"/>
              </a:spcBef>
              <a:buFontTx/>
              <a:buNone/>
            </a:pPr>
            <a:r>
              <a:rPr lang="en-GB" altLang="en-US" sz="4500" b="1" dirty="0">
                <a:solidFill>
                  <a:srgbClr val="002060"/>
                </a:solidFill>
                <a:latin typeface="Times New Roman" panose="02020603050405020304" pitchFamily="18" charset="0"/>
                <a:cs typeface="Calibri" panose="020F0502020204030204" pitchFamily="34" charset="0"/>
              </a:rPr>
              <a:t>- Con </a:t>
            </a:r>
            <a:r>
              <a:rPr lang="en-GB" altLang="en-US" sz="4500" b="1" dirty="0" err="1">
                <a:solidFill>
                  <a:srgbClr val="002060"/>
                </a:solidFill>
                <a:latin typeface="Times New Roman" panose="02020603050405020304" pitchFamily="18" charset="0"/>
                <a:cs typeface="Calibri" panose="020F0502020204030204" pitchFamily="34" charset="0"/>
              </a:rPr>
              <a:t>chim</a:t>
            </a:r>
            <a:r>
              <a:rPr lang="en-GB" altLang="en-US" sz="45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chiền</a:t>
            </a:r>
            <a:r>
              <a:rPr lang="en-GB" altLang="en-US" sz="4500" b="1" dirty="0">
                <a:solidFill>
                  <a:srgbClr val="002060"/>
                </a:solidFill>
                <a:latin typeface="Times New Roman" panose="02020603050405020304" pitchFamily="18" charset="0"/>
                <a:cs typeface="Calibri" panose="020F0502020204030204" pitchFamily="34" charset="0"/>
              </a:rPr>
              <a:t> </a:t>
            </a:r>
            <a:r>
              <a:rPr lang="en-GB" altLang="en-US" sz="4500" b="1" dirty="0" err="1">
                <a:solidFill>
                  <a:srgbClr val="002060"/>
                </a:solidFill>
                <a:latin typeface="Times New Roman" panose="02020603050405020304" pitchFamily="18" charset="0"/>
                <a:cs typeface="Calibri" panose="020F0502020204030204" pitchFamily="34" charset="0"/>
              </a:rPr>
              <a:t>chiện</a:t>
            </a:r>
            <a:r>
              <a:rPr lang="en-GB" altLang="en-US" sz="4500" b="1" dirty="0">
                <a:solidFill>
                  <a:srgbClr val="002060"/>
                </a:solidFill>
                <a:latin typeface="Times New Roman" panose="02020603050405020304" pitchFamily="18" charset="0"/>
                <a:cs typeface="Calibri" panose="020F0502020204030204" pitchFamily="34" charset="0"/>
              </a:rPr>
              <a:t>…</a:t>
            </a:r>
            <a:endParaRPr lang="en-GB" altLang="en-US" sz="4500" b="1" dirty="0">
              <a:latin typeface="Century Gothic" panose="020B0502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can0013">
            <a:extLst>
              <a:ext uri="{FF2B5EF4-FFF2-40B4-BE49-F238E27FC236}">
                <a16:creationId xmlns="" xmlns:a16="http://schemas.microsoft.com/office/drawing/2014/main" id="{388A2B44-1CAC-CEAC-B50C-3C43CAA28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12" t="6148" r="4419" b="5733"/>
          <a:stretch>
            <a:fillRect/>
          </a:stretch>
        </p:blipFill>
        <p:spPr bwMode="auto">
          <a:xfrm>
            <a:off x="533400" y="304800"/>
            <a:ext cx="10862493"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682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a:extLst>
              <a:ext uri="{FF2B5EF4-FFF2-40B4-BE49-F238E27FC236}">
                <a16:creationId xmlns="" xmlns:a16="http://schemas.microsoft.com/office/drawing/2014/main" id="{50144B3B-B346-3488-DC94-8C13E9197772}"/>
              </a:ext>
            </a:extLst>
          </p:cNvPr>
          <p:cNvPicPr>
            <a:picLocks noChangeAspect="1"/>
          </p:cNvPicPr>
          <p:nvPr/>
        </p:nvPicPr>
        <p:blipFill>
          <a:blip r:embed="rId2">
            <a:extLst>
              <a:ext uri="{28A0092B-C50C-407E-A947-70E740481C1C}">
                <a14:useLocalDpi xmlns:a14="http://schemas.microsoft.com/office/drawing/2010/main" val="0"/>
              </a:ext>
            </a:extLst>
          </a:blip>
          <a:srcRect l="22221" t="27951" r="22223" b="26274"/>
          <a:stretch>
            <a:fillRect/>
          </a:stretch>
        </p:blipFill>
        <p:spPr bwMode="auto">
          <a:xfrm>
            <a:off x="28575" y="-23813"/>
            <a:ext cx="12192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2">
            <a:extLst>
              <a:ext uri="{FF2B5EF4-FFF2-40B4-BE49-F238E27FC236}">
                <a16:creationId xmlns="" xmlns:a16="http://schemas.microsoft.com/office/drawing/2014/main" id="{6DBC1BAF-61E2-DF96-DA0C-D1E1E8112A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11420" y="4240212"/>
            <a:ext cx="2833687"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45">
            <a:extLst>
              <a:ext uri="{FF2B5EF4-FFF2-40B4-BE49-F238E27FC236}">
                <a16:creationId xmlns="" xmlns:a16="http://schemas.microsoft.com/office/drawing/2014/main" id="{23253E18-200A-05A1-1611-ED08AE2BA50E}"/>
              </a:ext>
            </a:extLst>
          </p:cNvPr>
          <p:cNvSpPr txBox="1">
            <a:spLocks noChangeArrowheads="1"/>
          </p:cNvSpPr>
          <p:nvPr/>
        </p:nvSpPr>
        <p:spPr bwMode="auto">
          <a:xfrm>
            <a:off x="455613" y="1597025"/>
            <a:ext cx="1074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4000" b="1">
                <a:solidFill>
                  <a:srgbClr val="006600"/>
                </a:solidFill>
                <a:latin typeface="Times New Roman" panose="02020603050405020304" pitchFamily="18" charset="0"/>
              </a:rPr>
              <a:t>   </a:t>
            </a:r>
            <a:r>
              <a:rPr lang="en-US" altLang="en-US" sz="3200" b="1">
                <a:solidFill>
                  <a:srgbClr val="0000FF"/>
                </a:solidFill>
                <a:latin typeface="Times New Roman" panose="02020603050405020304" pitchFamily="18" charset="0"/>
              </a:rPr>
              <a:t>Tập đọc</a:t>
            </a:r>
          </a:p>
        </p:txBody>
      </p:sp>
      <p:sp>
        <p:nvSpPr>
          <p:cNvPr id="27655" name="Rectangle 6">
            <a:extLst>
              <a:ext uri="{FF2B5EF4-FFF2-40B4-BE49-F238E27FC236}">
                <a16:creationId xmlns="" xmlns:a16="http://schemas.microsoft.com/office/drawing/2014/main" id="{685C8CE3-D001-5CC2-CD75-5381ED526CA9}"/>
              </a:ext>
            </a:extLst>
          </p:cNvPr>
          <p:cNvSpPr>
            <a:spLocks noChangeArrowheads="1"/>
          </p:cNvSpPr>
          <p:nvPr/>
        </p:nvSpPr>
        <p:spPr bwMode="auto">
          <a:xfrm>
            <a:off x="3276600" y="2305050"/>
            <a:ext cx="743902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8000" b="1" dirty="0" err="1">
                <a:solidFill>
                  <a:srgbClr val="FF0000"/>
                </a:solidFill>
                <a:latin typeface="Times New Roman" panose="02020603050405020304" pitchFamily="18" charset="0"/>
                <a:cs typeface="Calibri" panose="020F0502020204030204" pitchFamily="34" charset="0"/>
              </a:rPr>
              <a:t>Tiếng</a:t>
            </a:r>
            <a:r>
              <a:rPr lang="en-GB" altLang="en-US" sz="8000" b="1" dirty="0">
                <a:solidFill>
                  <a:srgbClr val="FF0000"/>
                </a:solidFill>
                <a:latin typeface="Times New Roman" panose="02020603050405020304" pitchFamily="18" charset="0"/>
                <a:cs typeface="Calibri" panose="020F0502020204030204" pitchFamily="34" charset="0"/>
              </a:rPr>
              <a:t> </a:t>
            </a:r>
            <a:r>
              <a:rPr lang="en-GB" altLang="en-US" sz="8000" b="1" dirty="0" err="1">
                <a:solidFill>
                  <a:srgbClr val="FF0000"/>
                </a:solidFill>
                <a:latin typeface="Times New Roman" panose="02020603050405020304" pitchFamily="18" charset="0"/>
                <a:cs typeface="Calibri" panose="020F0502020204030204" pitchFamily="34" charset="0"/>
              </a:rPr>
              <a:t>cười</a:t>
            </a:r>
            <a:r>
              <a:rPr lang="en-GB" altLang="en-US" sz="8000" b="1" dirty="0">
                <a:solidFill>
                  <a:srgbClr val="FF0000"/>
                </a:solidFill>
                <a:latin typeface="Times New Roman" panose="02020603050405020304" pitchFamily="18" charset="0"/>
                <a:cs typeface="Calibri" panose="020F0502020204030204" pitchFamily="34" charset="0"/>
              </a:rPr>
              <a:t> </a:t>
            </a:r>
            <a:r>
              <a:rPr lang="en-GB" altLang="en-US" sz="8000" b="1" dirty="0" err="1">
                <a:solidFill>
                  <a:srgbClr val="FF0000"/>
                </a:solidFill>
                <a:latin typeface="Times New Roman" panose="02020603050405020304" pitchFamily="18" charset="0"/>
                <a:cs typeface="Calibri" panose="020F0502020204030204" pitchFamily="34" charset="0"/>
              </a:rPr>
              <a:t>là</a:t>
            </a:r>
            <a:r>
              <a:rPr lang="en-GB" altLang="en-US" sz="8000" b="1" dirty="0">
                <a:solidFill>
                  <a:srgbClr val="FF0000"/>
                </a:solidFill>
                <a:latin typeface="Times New Roman" panose="02020603050405020304" pitchFamily="18" charset="0"/>
                <a:cs typeface="Calibri" panose="020F0502020204030204" pitchFamily="34" charset="0"/>
              </a:rPr>
              <a:t> </a:t>
            </a:r>
            <a:r>
              <a:rPr lang="en-GB" altLang="en-US" sz="8000" b="1" dirty="0" err="1">
                <a:solidFill>
                  <a:srgbClr val="FF0000"/>
                </a:solidFill>
                <a:latin typeface="Times New Roman" panose="02020603050405020304" pitchFamily="18" charset="0"/>
                <a:cs typeface="Calibri" panose="020F0502020204030204" pitchFamily="34" charset="0"/>
              </a:rPr>
              <a:t>liều</a:t>
            </a:r>
            <a:r>
              <a:rPr lang="en-GB" altLang="en-US" sz="8000" b="1" dirty="0">
                <a:solidFill>
                  <a:srgbClr val="FF0000"/>
                </a:solidFill>
                <a:latin typeface="Times New Roman" panose="02020603050405020304" pitchFamily="18" charset="0"/>
                <a:cs typeface="Calibri" panose="020F0502020204030204" pitchFamily="34" charset="0"/>
              </a:rPr>
              <a:t> </a:t>
            </a:r>
            <a:r>
              <a:rPr lang="en-GB" altLang="en-US" sz="8000" b="1" dirty="0" err="1">
                <a:solidFill>
                  <a:srgbClr val="FF0000"/>
                </a:solidFill>
                <a:latin typeface="Times New Roman" panose="02020603050405020304" pitchFamily="18" charset="0"/>
                <a:cs typeface="Calibri" panose="020F0502020204030204" pitchFamily="34" charset="0"/>
              </a:rPr>
              <a:t>thuốc</a:t>
            </a:r>
            <a:r>
              <a:rPr lang="en-GB" altLang="en-US" sz="8000" b="1" dirty="0">
                <a:solidFill>
                  <a:srgbClr val="FF0000"/>
                </a:solidFill>
                <a:latin typeface="Times New Roman" panose="02020603050405020304" pitchFamily="18" charset="0"/>
                <a:cs typeface="Calibri" panose="020F0502020204030204" pitchFamily="34" charset="0"/>
              </a:rPr>
              <a:t> </a:t>
            </a:r>
            <a:r>
              <a:rPr lang="en-GB" altLang="en-US" sz="8000" b="1" dirty="0" err="1">
                <a:solidFill>
                  <a:srgbClr val="FF0000"/>
                </a:solidFill>
                <a:latin typeface="Times New Roman" panose="02020603050405020304" pitchFamily="18" charset="0"/>
                <a:cs typeface="Calibri" panose="020F0502020204030204" pitchFamily="34" charset="0"/>
              </a:rPr>
              <a:t>bổ</a:t>
            </a:r>
            <a:endParaRPr lang="en-GB" altLang="en-US" sz="80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662891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a:extLst>
              <a:ext uri="{FF2B5EF4-FFF2-40B4-BE49-F238E27FC236}">
                <a16:creationId xmlns="" xmlns:a16="http://schemas.microsoft.com/office/drawing/2014/main" id="{CA91E269-D0C3-1F23-0A15-854351F194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77400" y="4114800"/>
            <a:ext cx="26670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45">
            <a:extLst>
              <a:ext uri="{FF2B5EF4-FFF2-40B4-BE49-F238E27FC236}">
                <a16:creationId xmlns="" xmlns:a16="http://schemas.microsoft.com/office/drawing/2014/main" id="{0B37755D-D5AC-8527-AF92-70F4F0107EE7}"/>
              </a:ext>
            </a:extLst>
          </p:cNvPr>
          <p:cNvSpPr txBox="1">
            <a:spLocks noChangeArrowheads="1"/>
          </p:cNvSpPr>
          <p:nvPr/>
        </p:nvSpPr>
        <p:spPr bwMode="auto">
          <a:xfrm>
            <a:off x="579438" y="771525"/>
            <a:ext cx="10744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4400" b="1">
                <a:solidFill>
                  <a:srgbClr val="006600"/>
                </a:solidFill>
                <a:latin typeface="Times New Roman" panose="02020603050405020304" pitchFamily="18" charset="0"/>
              </a:rPr>
              <a:t>   </a:t>
            </a:r>
            <a:r>
              <a:rPr lang="en-US" altLang="en-US" sz="3600" b="1">
                <a:solidFill>
                  <a:srgbClr val="0000FF"/>
                </a:solidFill>
                <a:latin typeface="Times New Roman" panose="02020603050405020304" pitchFamily="18" charset="0"/>
              </a:rPr>
              <a:t>Tập đọc</a:t>
            </a:r>
          </a:p>
        </p:txBody>
      </p:sp>
      <p:sp>
        <p:nvSpPr>
          <p:cNvPr id="2" name="Rectangle 1">
            <a:extLst>
              <a:ext uri="{FF2B5EF4-FFF2-40B4-BE49-F238E27FC236}">
                <a16:creationId xmlns="" xmlns:a16="http://schemas.microsoft.com/office/drawing/2014/main" id="{A8A9EFC9-82AA-A14A-321C-EB76ECB658A3}"/>
              </a:ext>
            </a:extLst>
          </p:cNvPr>
          <p:cNvSpPr>
            <a:spLocks noChangeArrowheads="1"/>
          </p:cNvSpPr>
          <p:nvPr/>
        </p:nvSpPr>
        <p:spPr bwMode="auto">
          <a:xfrm>
            <a:off x="3379788" y="1495425"/>
            <a:ext cx="74406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rgbClr val="FF0000"/>
                </a:solidFill>
                <a:latin typeface="Times New Roman" panose="02020603050405020304" pitchFamily="18" charset="0"/>
                <a:cs typeface="Calibri" panose="020F0502020204030204" pitchFamily="34" charset="0"/>
              </a:rPr>
              <a:t>Tiếng cười là liều thuốc bổ</a:t>
            </a:r>
            <a:endParaRPr lang="en-GB" altLang="en-US" sz="3600" b="1">
              <a:solidFill>
                <a:srgbClr val="FF0000"/>
              </a:solidFill>
              <a:latin typeface="Century Gothic" panose="020B0502020202020204" pitchFamily="34" charset="0"/>
            </a:endParaRPr>
          </a:p>
        </p:txBody>
      </p:sp>
      <p:sp>
        <p:nvSpPr>
          <p:cNvPr id="9" name="Rectangle 8">
            <a:extLst>
              <a:ext uri="{FF2B5EF4-FFF2-40B4-BE49-F238E27FC236}">
                <a16:creationId xmlns="" xmlns:a16="http://schemas.microsoft.com/office/drawing/2014/main" id="{AB0FEBE3-A7E7-4C2E-2D96-89E75EB9B59D}"/>
              </a:ext>
            </a:extLst>
          </p:cNvPr>
          <p:cNvSpPr>
            <a:spLocks noChangeArrowheads="1"/>
          </p:cNvSpPr>
          <p:nvPr/>
        </p:nvSpPr>
        <p:spPr bwMode="auto">
          <a:xfrm>
            <a:off x="5257800" y="2052638"/>
            <a:ext cx="7440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b="1" i="1">
                <a:latin typeface="Times New Roman" panose="02020603050405020304" pitchFamily="18" charset="0"/>
                <a:cs typeface="Calibri" panose="020F0502020204030204" pitchFamily="34" charset="0"/>
              </a:rPr>
              <a:t>(Trang 153)</a:t>
            </a:r>
            <a:endParaRPr lang="en-GB" altLang="en-US" b="1" i="1">
              <a:latin typeface="Century Gothic" panose="020B0502020202020204" pitchFamily="34" charset="0"/>
            </a:endParaRPr>
          </a:p>
        </p:txBody>
      </p:sp>
      <p:graphicFrame>
        <p:nvGraphicFramePr>
          <p:cNvPr id="5" name="Diagram 4">
            <a:extLst>
              <a:ext uri="{FF2B5EF4-FFF2-40B4-BE49-F238E27FC236}">
                <a16:creationId xmlns="" xmlns:a16="http://schemas.microsoft.com/office/drawing/2014/main" id="{4B458E5B-F64A-2CAC-23B2-E4ECEFD656E1}"/>
              </a:ext>
            </a:extLst>
          </p:cNvPr>
          <p:cNvGraphicFramePr/>
          <p:nvPr/>
        </p:nvGraphicFramePr>
        <p:xfrm>
          <a:off x="5486400" y="2972975"/>
          <a:ext cx="4419600" cy="28617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4" descr="scan0013">
            <a:extLst>
              <a:ext uri="{FF2B5EF4-FFF2-40B4-BE49-F238E27FC236}">
                <a16:creationId xmlns="" xmlns:a16="http://schemas.microsoft.com/office/drawing/2014/main" id="{B43B98A4-2504-FAC4-2E71-B88A07D99A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2112" t="6148" r="4419" b="5733"/>
          <a:stretch>
            <a:fillRect/>
          </a:stretch>
        </p:blipFill>
        <p:spPr bwMode="auto">
          <a:xfrm>
            <a:off x="396875" y="2819400"/>
            <a:ext cx="4876800"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a:extLst>
              <a:ext uri="{FF2B5EF4-FFF2-40B4-BE49-F238E27FC236}">
                <a16:creationId xmlns="" xmlns:a16="http://schemas.microsoft.com/office/drawing/2014/main" id="{65DF961E-070F-F16B-0C75-5A1FF71833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20638"/>
            <a:ext cx="1220311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 xmlns:a16="http://schemas.microsoft.com/office/drawing/2014/main" id="{4BA32466-121C-8882-02B3-5C24E0EEC9B5}"/>
              </a:ext>
            </a:extLst>
          </p:cNvPr>
          <p:cNvGrpSpPr/>
          <p:nvPr/>
        </p:nvGrpSpPr>
        <p:grpSpPr>
          <a:xfrm>
            <a:off x="3715801" y="3581400"/>
            <a:ext cx="4724301" cy="1268461"/>
            <a:chOff x="-309420" y="-558929"/>
            <a:chExt cx="4724301" cy="1268461"/>
          </a:xfrm>
          <a:solidFill>
            <a:schemeClr val="accent1">
              <a:lumMod val="20000"/>
              <a:lumOff val="80000"/>
            </a:schemeClr>
          </a:solidFill>
        </p:grpSpPr>
        <p:sp>
          <p:nvSpPr>
            <p:cNvPr id="4" name="Round Same Side Corner Rectangle 3">
              <a:extLst>
                <a:ext uri="{FF2B5EF4-FFF2-40B4-BE49-F238E27FC236}">
                  <a16:creationId xmlns="" xmlns:a16="http://schemas.microsoft.com/office/drawing/2014/main" id="{1C35A287-1E6F-F9DC-D39F-0FB2E3EB01FA}"/>
                </a:ext>
              </a:extLst>
            </p:cNvPr>
            <p:cNvSpPr/>
            <p:nvPr/>
          </p:nvSpPr>
          <p:spPr>
            <a:xfrm rot="5400000">
              <a:off x="1418500" y="-2286849"/>
              <a:ext cx="1268461" cy="4724301"/>
            </a:xfrm>
            <a:prstGeom prst="round2Same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Round Same Side Corner Rectangle 4">
              <a:extLst>
                <a:ext uri="{FF2B5EF4-FFF2-40B4-BE49-F238E27FC236}">
                  <a16:creationId xmlns="" xmlns:a16="http://schemas.microsoft.com/office/drawing/2014/main" id="{6190B258-2D30-FEDA-1AF9-8B8F6008D1BD}"/>
                </a:ext>
              </a:extLst>
            </p:cNvPr>
            <p:cNvSpPr/>
            <p:nvPr/>
          </p:nvSpPr>
          <p:spPr>
            <a:xfrm>
              <a:off x="-198652" y="-351147"/>
              <a:ext cx="4613533" cy="85289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256032" tIns="22860" rIns="22860" bIns="22860" spcCol="1270" anchor="ctr"/>
            <a:lstStyle/>
            <a:p>
              <a:pPr marL="0" lvl="1" defTabSz="1600200">
                <a:lnSpc>
                  <a:spcPct val="90000"/>
                </a:lnSpc>
                <a:spcAft>
                  <a:spcPct val="15000"/>
                </a:spcAft>
                <a:defRPr/>
              </a:pPr>
              <a:r>
                <a:rPr lang="en-GB" sz="5400" b="1" dirty="0">
                  <a:solidFill>
                    <a:schemeClr val="tx1"/>
                  </a:solidFill>
                  <a:latin typeface="Times New Roman" panose="02020603050405020304" pitchFamily="18" charset="0"/>
                  <a:cs typeface="Times New Roman" panose="02020603050405020304" pitchFamily="18" charset="0"/>
                </a:rPr>
                <a:t>I. </a:t>
              </a:r>
              <a:r>
                <a:rPr lang="en-GB" sz="5400" b="1" dirty="0" err="1">
                  <a:solidFill>
                    <a:schemeClr val="tx1"/>
                  </a:solidFill>
                  <a:latin typeface="Times New Roman" panose="02020603050405020304" pitchFamily="18" charset="0"/>
                  <a:cs typeface="Times New Roman" panose="02020603050405020304" pitchFamily="18" charset="0"/>
                </a:rPr>
                <a:t>Luyện</a:t>
              </a:r>
              <a:r>
                <a:rPr lang="en-GB" sz="5400" b="1" dirty="0">
                  <a:solidFill>
                    <a:schemeClr val="tx1"/>
                  </a:solidFill>
                  <a:latin typeface="Times New Roman" panose="02020603050405020304" pitchFamily="18" charset="0"/>
                  <a:cs typeface="Times New Roman" panose="02020603050405020304" pitchFamily="18" charset="0"/>
                </a:rPr>
                <a:t> </a:t>
              </a:r>
              <a:r>
                <a:rPr lang="en-GB" sz="5400" b="1" dirty="0" err="1">
                  <a:solidFill>
                    <a:schemeClr val="tx1"/>
                  </a:solidFill>
                  <a:latin typeface="Times New Roman" panose="02020603050405020304" pitchFamily="18" charset="0"/>
                  <a:cs typeface="Times New Roman" panose="02020603050405020304" pitchFamily="18" charset="0"/>
                </a:rPr>
                <a:t>đọc</a:t>
              </a:r>
              <a:endParaRPr lang="en-GB" sz="5400" b="1" dirty="0">
                <a:solidFill>
                  <a:schemeClr val="tx1"/>
                </a:solidFill>
                <a:latin typeface="Times New Roman" panose="02020603050405020304" pitchFamily="18" charset="0"/>
                <a:cs typeface="Times New Roman" panose="02020603050405020304" pitchFamily="18" charset="0"/>
              </a:endParaRPr>
            </a:p>
          </p:txBody>
        </p:sp>
      </p:grpSp>
      <p:sp>
        <p:nvSpPr>
          <p:cNvPr id="15365" name="Text Box 45">
            <a:extLst>
              <a:ext uri="{FF2B5EF4-FFF2-40B4-BE49-F238E27FC236}">
                <a16:creationId xmlns="" xmlns:a16="http://schemas.microsoft.com/office/drawing/2014/main" id="{B2449F9C-B469-BEF7-B450-370E135D63FF}"/>
              </a:ext>
            </a:extLst>
          </p:cNvPr>
          <p:cNvSpPr txBox="1">
            <a:spLocks noChangeArrowheads="1"/>
          </p:cNvSpPr>
          <p:nvPr/>
        </p:nvSpPr>
        <p:spPr bwMode="auto">
          <a:xfrm>
            <a:off x="628650" y="1662113"/>
            <a:ext cx="10744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en-US" altLang="en-US" sz="4400" b="1">
                <a:solidFill>
                  <a:srgbClr val="006600"/>
                </a:solidFill>
                <a:latin typeface="Times New Roman" panose="02020603050405020304" pitchFamily="18" charset="0"/>
              </a:rPr>
              <a:t>   </a:t>
            </a:r>
            <a:r>
              <a:rPr lang="en-US" altLang="en-US" sz="3600" b="1">
                <a:solidFill>
                  <a:srgbClr val="0000FF"/>
                </a:solidFill>
                <a:latin typeface="Times New Roman" panose="02020603050405020304" pitchFamily="18" charset="0"/>
              </a:rPr>
              <a:t>Tập đọc</a:t>
            </a:r>
          </a:p>
        </p:txBody>
      </p:sp>
      <p:sp>
        <p:nvSpPr>
          <p:cNvPr id="15366" name="Rectangle 7">
            <a:extLst>
              <a:ext uri="{FF2B5EF4-FFF2-40B4-BE49-F238E27FC236}">
                <a16:creationId xmlns="" xmlns:a16="http://schemas.microsoft.com/office/drawing/2014/main" id="{6816F2AB-3291-B208-B11E-FC2C3ABEBBA1}"/>
              </a:ext>
            </a:extLst>
          </p:cNvPr>
          <p:cNvSpPr>
            <a:spLocks noChangeArrowheads="1"/>
          </p:cNvSpPr>
          <p:nvPr/>
        </p:nvSpPr>
        <p:spPr bwMode="auto">
          <a:xfrm>
            <a:off x="3429000" y="2386013"/>
            <a:ext cx="74406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rgbClr val="FF0000"/>
                </a:solidFill>
                <a:latin typeface="Times New Roman" panose="02020603050405020304" pitchFamily="18" charset="0"/>
                <a:cs typeface="Calibri" panose="020F0502020204030204" pitchFamily="34" charset="0"/>
              </a:rPr>
              <a:t>Tiếng cười là liều thuốc bổ</a:t>
            </a:r>
            <a:endParaRPr lang="en-GB" altLang="en-US" sz="3600" b="1">
              <a:solidFill>
                <a:srgbClr val="FF0000"/>
              </a:solidFill>
              <a:latin typeface="Century Gothic" panose="020B0502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0BD765A-E47D-FBA4-4148-4D221097F57C}"/>
              </a:ext>
            </a:extLst>
          </p:cNvPr>
          <p:cNvSpPr/>
          <p:nvPr/>
        </p:nvSpPr>
        <p:spPr>
          <a:xfrm>
            <a:off x="457200" y="120402"/>
            <a:ext cx="11506200" cy="6617196"/>
          </a:xfrm>
          <a:prstGeom prst="rect">
            <a:avLst/>
          </a:prstGeom>
        </p:spPr>
        <p:txBody>
          <a:bodyPr>
            <a:spAutoFit/>
          </a:bodyPr>
          <a:lstStyle/>
          <a:p>
            <a:pPr algn="ctr">
              <a:defRPr/>
            </a:pPr>
            <a:r>
              <a:rPr lang="vi-VN" sz="3200" b="1" dirty="0">
                <a:solidFill>
                  <a:srgbClr val="000000"/>
                </a:solidFill>
                <a:latin typeface="+mj-lt"/>
              </a:rPr>
              <a:t>Tiếng cười là liều thuốc bổ</a:t>
            </a:r>
            <a:endParaRPr lang="vi-VN" sz="3200" dirty="0">
              <a:solidFill>
                <a:srgbClr val="000000"/>
              </a:solidFill>
              <a:latin typeface="+mj-lt"/>
            </a:endParaRPr>
          </a:p>
          <a:p>
            <a:pPr algn="just">
              <a:defRPr/>
            </a:pPr>
            <a:r>
              <a:rPr lang="vi-VN" sz="2800" dirty="0">
                <a:solidFill>
                  <a:srgbClr val="000000"/>
                </a:solidFill>
                <a:latin typeface="+mj-lt"/>
              </a:rPr>
              <a:t>     Một nhà văn đã từng nói: "Con người là động vật duy nhất biết cười."</a:t>
            </a:r>
          </a:p>
          <a:p>
            <a:pPr algn="just">
              <a:defRPr/>
            </a:pPr>
            <a:r>
              <a:rPr lang="vi-VN" sz="2800" dirty="0">
                <a:solidFill>
                  <a:srgbClr val="000000"/>
                </a:solidFill>
                <a:latin typeface="+mj-lt"/>
              </a:rPr>
              <a:t>     Theo một thống kê khoa học, mỗi ngày, trung bình người lớn cười 6 phút, mỗi lần cười kéo dài 6 giây. Một đứa trẻ trung bình mỗi ngày cười 400 lần.</a:t>
            </a:r>
          </a:p>
          <a:p>
            <a:pPr algn="just">
              <a:defRPr/>
            </a:pPr>
            <a:r>
              <a:rPr lang="vi-VN" sz="2800" dirty="0">
                <a:solidFill>
                  <a:srgbClr val="000000"/>
                </a:solidFill>
                <a:latin typeface="+mj-lt"/>
              </a:rPr>
              <a:t>     Tiếng cười là liều thuốc bổ. Bởi vì khi cười, tốc độ thở của con người lên đến 100 ki-lô- mét một giờ, các cơ mặt được thư giãn thoải mái và não thì tiết ra một chất làm người ta có cảm giác sảng khoái, thỏa mãn. Ngược lại, khi người ta ở trong trạng thái nổi giận hoặc căm thù, cơ thể sẽ tiết ra một chất làm hẹp mạch máu.</a:t>
            </a:r>
          </a:p>
          <a:p>
            <a:pPr algn="just">
              <a:defRPr/>
            </a:pPr>
            <a:r>
              <a:rPr lang="vi-VN" sz="2800" dirty="0">
                <a:solidFill>
                  <a:srgbClr val="000000"/>
                </a:solidFill>
                <a:latin typeface="+mj-lt"/>
              </a:rPr>
              <a:t>     Ở một số nước, người ta đã dùng biện pháp gây cười để điều trị bệnh nhân. Mục đích của việc này là làm rút ngắn thời gian chữa bệnh và tiết kiệm tiền cho nhà nước.</a:t>
            </a:r>
          </a:p>
          <a:p>
            <a:pPr algn="just">
              <a:defRPr/>
            </a:pPr>
            <a:r>
              <a:rPr lang="vi-VN" sz="2800" dirty="0">
                <a:solidFill>
                  <a:srgbClr val="000000"/>
                </a:solidFill>
                <a:latin typeface="+mj-lt"/>
              </a:rPr>
              <a:t>      Bởi vậy, có thể nói: ai có tính hài hước, người đó chắc chắn sẽ sống lâu hơn.</a:t>
            </a:r>
          </a:p>
          <a:p>
            <a:pPr algn="r">
              <a:defRPr/>
            </a:pPr>
            <a:r>
              <a:rPr lang="vi-VN" sz="2800" i="1" dirty="0">
                <a:solidFill>
                  <a:srgbClr val="000000"/>
                </a:solidFill>
                <a:latin typeface="+mj-lt"/>
              </a:rPr>
              <a:t>Theo báo</a:t>
            </a:r>
            <a:r>
              <a:rPr lang="vi-VN" sz="2800" dirty="0">
                <a:solidFill>
                  <a:srgbClr val="000000"/>
                </a:solidFill>
                <a:latin typeface="+mj-lt"/>
              </a:rPr>
              <a:t> </a:t>
            </a:r>
            <a:r>
              <a:rPr lang="vi-VN" sz="2800" b="1" dirty="0">
                <a:solidFill>
                  <a:srgbClr val="000000"/>
                </a:solidFill>
                <a:latin typeface="+mj-lt"/>
              </a:rPr>
              <a:t>GIÁO DỤC VÀ THỜI ĐẠI</a:t>
            </a:r>
            <a:endParaRPr lang="vi-VN" sz="2800" dirty="0">
              <a:solidFill>
                <a:srgbClr val="000000"/>
              </a:solidFill>
              <a:latin typeface="+mj-lt"/>
            </a:endParaRPr>
          </a:p>
        </p:txBody>
      </p:sp>
      <p:sp>
        <p:nvSpPr>
          <p:cNvPr id="16390" name="TextBox 5">
            <a:extLst>
              <a:ext uri="{FF2B5EF4-FFF2-40B4-BE49-F238E27FC236}">
                <a16:creationId xmlns="" xmlns:a16="http://schemas.microsoft.com/office/drawing/2014/main" id="{27B97C53-382E-716B-A22D-19BBA1D398B1}"/>
              </a:ext>
            </a:extLst>
          </p:cNvPr>
          <p:cNvSpPr txBox="1">
            <a:spLocks noChangeArrowheads="1"/>
          </p:cNvSpPr>
          <p:nvPr/>
        </p:nvSpPr>
        <p:spPr bwMode="auto">
          <a:xfrm>
            <a:off x="11087100" y="-990600"/>
            <a:ext cx="990600" cy="369888"/>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b="1">
                <a:solidFill>
                  <a:schemeClr val="bg1"/>
                </a:solidFill>
                <a:latin typeface="Times New Roman" panose="02020603050405020304" pitchFamily="18" charset="0"/>
                <a:cs typeface="Times New Roman" panose="02020603050405020304" pitchFamily="18" charset="0"/>
              </a:rPr>
              <a:t>HS đọc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3498C28-C203-6E58-B5A1-5701E94B41DE}"/>
              </a:ext>
            </a:extLst>
          </p:cNvPr>
          <p:cNvSpPr/>
          <p:nvPr/>
        </p:nvSpPr>
        <p:spPr>
          <a:xfrm>
            <a:off x="304800" y="609600"/>
            <a:ext cx="11506200" cy="4894263"/>
          </a:xfrm>
          <a:prstGeom prst="rect">
            <a:avLst/>
          </a:prstGeom>
        </p:spPr>
        <p:txBody>
          <a:bodyPr>
            <a:spAutoFit/>
          </a:bodyPr>
          <a:lstStyle/>
          <a:p>
            <a:pPr algn="ctr">
              <a:defRPr/>
            </a:pPr>
            <a:r>
              <a:rPr lang="vi-VN" sz="2800" b="1" dirty="0">
                <a:solidFill>
                  <a:srgbClr val="000000"/>
                </a:solidFill>
                <a:latin typeface="+mj-lt"/>
              </a:rPr>
              <a:t>Tiếng cười là liều thuốc bổ</a:t>
            </a:r>
            <a:endParaRPr lang="vi-VN" sz="2800" dirty="0">
              <a:solidFill>
                <a:srgbClr val="000000"/>
              </a:solidFill>
              <a:latin typeface="+mj-lt"/>
            </a:endParaRPr>
          </a:p>
          <a:p>
            <a:pPr algn="just">
              <a:defRPr/>
            </a:pPr>
            <a:r>
              <a:rPr lang="vi-VN" sz="2600" dirty="0">
                <a:solidFill>
                  <a:srgbClr val="000000"/>
                </a:solidFill>
                <a:latin typeface="+mj-lt"/>
              </a:rPr>
              <a:t>     Một nhà văn đã từng nói: "Con người là động vật duy nhất biết cười."</a:t>
            </a:r>
          </a:p>
          <a:p>
            <a:pPr algn="just">
              <a:defRPr/>
            </a:pPr>
            <a:r>
              <a:rPr lang="vi-VN" sz="2600" dirty="0">
                <a:solidFill>
                  <a:srgbClr val="000000"/>
                </a:solidFill>
                <a:latin typeface="+mj-lt"/>
              </a:rPr>
              <a:t>     Theo một thống kê khoa học, mỗi ngày, trung bình người lớn cười 6 phút, mỗi lần cười kéo dài 6 giây. Một đứa trẻ trung bình mỗi ngày cười 400 lần.</a:t>
            </a:r>
          </a:p>
          <a:p>
            <a:pPr algn="just">
              <a:defRPr/>
            </a:pPr>
            <a:r>
              <a:rPr lang="vi-VN" sz="2600" dirty="0">
                <a:solidFill>
                  <a:srgbClr val="000000"/>
                </a:solidFill>
                <a:latin typeface="+mj-lt"/>
              </a:rPr>
              <a:t>     Tiếng cười là liều thuốc bổ. Bởi vì khi cười, tốc độ thở của con người lên đến 100 ki-lô- mét một giờ, các cơ mặt được thư giãn thoải mái và não thì tiết ra một chất làm người ta có cảm giác sảng khoái, thỏa mãn. Ngược lại, khi người ta ở trong trạng thái nổi giận hoặc căm thù, cơ thể sẽ tiết ra một chất làm hẹp mạch máu.</a:t>
            </a:r>
          </a:p>
          <a:p>
            <a:pPr algn="just">
              <a:defRPr/>
            </a:pPr>
            <a:r>
              <a:rPr lang="vi-VN" sz="2600" dirty="0">
                <a:solidFill>
                  <a:srgbClr val="000000"/>
                </a:solidFill>
                <a:latin typeface="+mj-lt"/>
              </a:rPr>
              <a:t>     Ở một số nước, người ta đã dùng biện pháp gây cười để điều trị bệnh nhân. Mục đích của việc này là làm rút ngắn thời gian chữa bệnh và tiết kiệm tiền cho nhà nước.</a:t>
            </a:r>
          </a:p>
          <a:p>
            <a:pPr algn="just">
              <a:defRPr/>
            </a:pPr>
            <a:r>
              <a:rPr lang="vi-VN" sz="2600" dirty="0">
                <a:solidFill>
                  <a:srgbClr val="000000"/>
                </a:solidFill>
                <a:latin typeface="+mj-lt"/>
              </a:rPr>
              <a:t>      Bởi vậy, có thể nói: ai có tính hài hước, người đó chắc chắn sẽ sống lâu hơn.</a:t>
            </a:r>
          </a:p>
          <a:p>
            <a:pPr algn="r">
              <a:defRPr/>
            </a:pPr>
            <a:r>
              <a:rPr lang="vi-VN" sz="2600" i="1" dirty="0">
                <a:solidFill>
                  <a:srgbClr val="000000"/>
                </a:solidFill>
                <a:latin typeface="+mj-lt"/>
              </a:rPr>
              <a:t>Theo báo</a:t>
            </a:r>
            <a:r>
              <a:rPr lang="vi-VN" sz="2600" dirty="0">
                <a:solidFill>
                  <a:srgbClr val="000000"/>
                </a:solidFill>
                <a:latin typeface="+mj-lt"/>
              </a:rPr>
              <a:t> </a:t>
            </a:r>
            <a:r>
              <a:rPr lang="vi-VN" sz="2600" b="1" dirty="0">
                <a:solidFill>
                  <a:srgbClr val="000000"/>
                </a:solidFill>
                <a:latin typeface="+mj-lt"/>
              </a:rPr>
              <a:t>GIÁO DỤC VÀ THỜI ĐẠI</a:t>
            </a:r>
            <a:endParaRPr lang="vi-VN" sz="2600" dirty="0">
              <a:solidFill>
                <a:srgbClr val="000000"/>
              </a:solidFill>
              <a:latin typeface="+mj-lt"/>
            </a:endParaRPr>
          </a:p>
        </p:txBody>
      </p:sp>
      <p:sp>
        <p:nvSpPr>
          <p:cNvPr id="6" name="Oval 5">
            <a:extLst>
              <a:ext uri="{FF2B5EF4-FFF2-40B4-BE49-F238E27FC236}">
                <a16:creationId xmlns="" xmlns:a16="http://schemas.microsoft.com/office/drawing/2014/main" id="{601B4DB8-F367-CEBA-FE6F-3EE2A50D963C}"/>
              </a:ext>
            </a:extLst>
          </p:cNvPr>
          <p:cNvSpPr/>
          <p:nvPr/>
        </p:nvSpPr>
        <p:spPr>
          <a:xfrm>
            <a:off x="342900" y="990600"/>
            <a:ext cx="381000" cy="457200"/>
          </a:xfrm>
          <a:prstGeom prst="ellipse">
            <a:avLst/>
          </a:prstGeom>
          <a:solidFill>
            <a:srgbClr val="FF0000"/>
          </a:solidFill>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2800" b="1" dirty="0">
                <a:solidFill>
                  <a:schemeClr val="bg1"/>
                </a:solidFill>
              </a:rPr>
              <a:t>1</a:t>
            </a:r>
          </a:p>
        </p:txBody>
      </p:sp>
      <p:sp>
        <p:nvSpPr>
          <p:cNvPr id="7" name="Oval 6">
            <a:extLst>
              <a:ext uri="{FF2B5EF4-FFF2-40B4-BE49-F238E27FC236}">
                <a16:creationId xmlns="" xmlns:a16="http://schemas.microsoft.com/office/drawing/2014/main" id="{D8E11086-B660-AC7B-D8AB-2629BF2B49B0}"/>
              </a:ext>
            </a:extLst>
          </p:cNvPr>
          <p:cNvSpPr/>
          <p:nvPr/>
        </p:nvSpPr>
        <p:spPr>
          <a:xfrm>
            <a:off x="347663" y="2263775"/>
            <a:ext cx="381000" cy="457200"/>
          </a:xfrm>
          <a:prstGeom prst="ellipse">
            <a:avLst/>
          </a:prstGeom>
          <a:solidFill>
            <a:srgbClr val="FF0000"/>
          </a:solidFill>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2800" b="1" dirty="0">
                <a:solidFill>
                  <a:schemeClr val="bg1"/>
                </a:solidFill>
              </a:rPr>
              <a:t>2</a:t>
            </a:r>
          </a:p>
        </p:txBody>
      </p:sp>
      <p:sp>
        <p:nvSpPr>
          <p:cNvPr id="8" name="Oval 7">
            <a:extLst>
              <a:ext uri="{FF2B5EF4-FFF2-40B4-BE49-F238E27FC236}">
                <a16:creationId xmlns="" xmlns:a16="http://schemas.microsoft.com/office/drawing/2014/main" id="{14D804A5-2F29-67CB-EA29-99D865B9C1AF}"/>
              </a:ext>
            </a:extLst>
          </p:cNvPr>
          <p:cNvSpPr/>
          <p:nvPr/>
        </p:nvSpPr>
        <p:spPr>
          <a:xfrm>
            <a:off x="381000" y="3810000"/>
            <a:ext cx="381000" cy="457200"/>
          </a:xfrm>
          <a:prstGeom prst="ellipse">
            <a:avLst/>
          </a:prstGeom>
          <a:solidFill>
            <a:srgbClr val="FF0000"/>
          </a:solidFill>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2800" b="1" dirty="0">
                <a:solidFill>
                  <a:schemeClr val="bg1"/>
                </a:solidFill>
              </a:rPr>
              <a:t>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1885</TotalTime>
  <Words>903</Words>
  <Application>Microsoft Office PowerPoint</Application>
  <PresentationFormat>Widescreen</PresentationFormat>
  <Paragraphs>120</Paragraphs>
  <Slides>28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Century Gothic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Thiên Long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Nguyễn Hoàng Phy</dc:creator>
  <cp:lastModifiedBy>Thuy Ninh</cp:lastModifiedBy>
  <cp:revision>92</cp:revision>
  <dcterms:created xsi:type="dcterms:W3CDTF">2002-11-02T13:37:55Z</dcterms:created>
  <dcterms:modified xsi:type="dcterms:W3CDTF">2023-06-05T08:57:57Z</dcterms:modified>
</cp:coreProperties>
</file>