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335" r:id="rId2"/>
    <p:sldId id="291" r:id="rId3"/>
    <p:sldId id="294" r:id="rId4"/>
    <p:sldId id="295" r:id="rId5"/>
    <p:sldId id="297" r:id="rId6"/>
    <p:sldId id="298" r:id="rId7"/>
    <p:sldId id="301" r:id="rId8"/>
    <p:sldId id="302" r:id="rId9"/>
    <p:sldId id="305" r:id="rId10"/>
    <p:sldId id="266" r:id="rId11"/>
    <p:sldId id="267" r:id="rId12"/>
    <p:sldId id="269" r:id="rId13"/>
    <p:sldId id="271" r:id="rId14"/>
    <p:sldId id="272" r:id="rId15"/>
    <p:sldId id="273" r:id="rId16"/>
    <p:sldId id="275" r:id="rId17"/>
    <p:sldId id="289" r:id="rId18"/>
    <p:sldId id="278" r:id="rId19"/>
    <p:sldId id="280" r:id="rId20"/>
    <p:sldId id="281" r:id="rId21"/>
    <p:sldId id="282" r:id="rId22"/>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59">
          <p15:clr>
            <a:srgbClr val="A4A3A4"/>
          </p15:clr>
        </p15:guide>
        <p15:guide id="2" pos="286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CC0066"/>
    <a:srgbClr val="FFFF00"/>
    <a:srgbClr val="003300"/>
    <a:srgbClr val="0000CC"/>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33" autoAdjust="0"/>
    <p:restoredTop sz="94660"/>
  </p:normalViewPr>
  <p:slideViewPr>
    <p:cSldViewPr showGuides="1">
      <p:cViewPr>
        <p:scale>
          <a:sx n="78" d="100"/>
          <a:sy n="78" d="100"/>
        </p:scale>
        <p:origin x="996" y="-72"/>
      </p:cViewPr>
      <p:guideLst>
        <p:guide orient="horz" pos="2159"/>
        <p:guide pos="286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a:effectLst/>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effectLst/>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1748" name="Rectangle 4"/>
          <p:cNvSpPr>
            <a:spLocks noGrp="1" noRot="1" noChangeAspec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a:effectLst/>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p>
            <a:pPr lvl="0" algn="r" eaLnBrk="1" hangingPunct="1">
              <a:buNone/>
            </a:pPr>
            <a:fld id="{9A0DB2DC-4C9A-4742-B13C-FB6460FD3503}" type="slidenum">
              <a:rPr lang="en-US" sz="1200" dirty="0"/>
              <a:t>‹#›</a:t>
            </a:fld>
            <a:endParaRPr lang="en-US" sz="1200" dirty="0"/>
          </a:p>
        </p:txBody>
      </p:sp>
    </p:spTree>
    <p:extLst>
      <p:ext uri="{BB962C8B-B14F-4D97-AF65-F5344CB8AC3E}">
        <p14:creationId xmlns:p14="http://schemas.microsoft.com/office/powerpoint/2010/main" val="74098419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TextEdit="1"/>
          </p:cNvSpPr>
          <p:nvPr>
            <p:ph type="sldImg"/>
          </p:nvPr>
        </p:nvSpPr>
        <p:spPr/>
      </p:sp>
      <p:sp>
        <p:nvSpPr>
          <p:cNvPr id="33795" name="备注占位符 2"/>
          <p:cNvSpPr>
            <a:spLocks noGrp="1"/>
          </p:cNvSpPr>
          <p:nvPr>
            <p:ph type="body" idx="1"/>
          </p:nvPr>
        </p:nvSpPr>
        <p:spPr/>
        <p:txBody>
          <a:bodyPr wrap="square" lIns="91440" tIns="45720" rIns="91440" bIns="45720" anchor="t" anchorCtr="0"/>
          <a:lstStyle/>
          <a:p>
            <a:pPr lvl="0"/>
            <a:endParaRPr lang="zh-CN" altLang="en-US" dirty="0">
              <a:ea typeface="SimSun" panose="02010600030101010101" pitchFamily="2" charset="-122"/>
            </a:endParaRPr>
          </a:p>
        </p:txBody>
      </p:sp>
      <p:sp>
        <p:nvSpPr>
          <p:cNvPr id="33796"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zh-CN" altLang="en-US" sz="1200" dirty="0">
                <a:solidFill>
                  <a:srgbClr val="000000"/>
                </a:solidFill>
                <a:effectLst/>
                <a:latin typeface="等线"/>
                <a:ea typeface="等线"/>
              </a:rPr>
              <a:t>3</a:t>
            </a:fld>
            <a:endParaRPr lang="zh-CN" altLang="en-US" sz="1200" dirty="0">
              <a:solidFill>
                <a:srgbClr val="000000"/>
              </a:solidFill>
              <a:effectLst/>
              <a:latin typeface="等线"/>
              <a:ea typeface="等线"/>
            </a:endParaRPr>
          </a:p>
        </p:txBody>
      </p:sp>
    </p:spTree>
    <p:extLst>
      <p:ext uri="{BB962C8B-B14F-4D97-AF65-F5344CB8AC3E}">
        <p14:creationId xmlns:p14="http://schemas.microsoft.com/office/powerpoint/2010/main" val="2914402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sz="1200" dirty="0">
                <a:effectLst/>
              </a:rPr>
              <a:t>12</a:t>
            </a:fld>
            <a:endParaRPr lang="en-US" sz="1200" dirty="0">
              <a:effectLst/>
            </a:endParaRPr>
          </a:p>
        </p:txBody>
      </p:sp>
      <p:sp>
        <p:nvSpPr>
          <p:cNvPr id="48131" name="Rectangle 2"/>
          <p:cNvSpPr>
            <a:spLocks noGrp="1" noRot="1" noChangeAspect="1" noTextEdit="1"/>
          </p:cNvSpPr>
          <p:nvPr>
            <p:ph type="sldImg"/>
          </p:nvPr>
        </p:nvSpPr>
        <p:spPr/>
      </p:sp>
      <p:sp>
        <p:nvSpPr>
          <p:cNvPr id="48132" name="Rectangle 3"/>
          <p:cNvSpPr>
            <a:spLocks noGrp="1"/>
          </p:cNvSpPr>
          <p:nvPr>
            <p:ph type="body" idx="1"/>
          </p:nvPr>
        </p:nvSpPr>
        <p:spPr/>
        <p:txBody>
          <a:bodyPr wrap="square" lIns="91440" tIns="45720" rIns="91440" bIns="45720" anchor="t" anchorCtr="0"/>
          <a:lstStyle/>
          <a:p>
            <a:pPr lvl="0" eaLnBrk="1" hangingPunct="1"/>
            <a:endParaRPr lang="vi-VN" altLang="x-none" dirty="0"/>
          </a:p>
        </p:txBody>
      </p:sp>
    </p:spTree>
    <p:extLst>
      <p:ext uri="{BB962C8B-B14F-4D97-AF65-F5344CB8AC3E}">
        <p14:creationId xmlns:p14="http://schemas.microsoft.com/office/powerpoint/2010/main" val="3129009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sz="1200" dirty="0">
                <a:effectLst/>
              </a:rPr>
              <a:t>13</a:t>
            </a:fld>
            <a:endParaRPr lang="en-US" sz="1200" dirty="0">
              <a:effectLst/>
            </a:endParaRPr>
          </a:p>
        </p:txBody>
      </p:sp>
      <p:sp>
        <p:nvSpPr>
          <p:cNvPr id="49155" name="Rectangle 2"/>
          <p:cNvSpPr>
            <a:spLocks noGrp="1" noRot="1" noChangeAspect="1" noTextEdit="1"/>
          </p:cNvSpPr>
          <p:nvPr>
            <p:ph type="sldImg"/>
          </p:nvPr>
        </p:nvSpPr>
        <p:spPr/>
      </p:sp>
      <p:sp>
        <p:nvSpPr>
          <p:cNvPr id="49156" name="Rectangle 3"/>
          <p:cNvSpPr>
            <a:spLocks noGrp="1"/>
          </p:cNvSpPr>
          <p:nvPr>
            <p:ph type="body" idx="1"/>
          </p:nvPr>
        </p:nvSpPr>
        <p:spPr/>
        <p:txBody>
          <a:bodyPr wrap="square" lIns="91440" tIns="45720" rIns="91440" bIns="45720" anchor="t" anchorCtr="0"/>
          <a:lstStyle/>
          <a:p>
            <a:pPr lvl="0" eaLnBrk="1" hangingPunct="1"/>
            <a:endParaRPr lang="vi-VN" altLang="x-none" dirty="0"/>
          </a:p>
        </p:txBody>
      </p:sp>
    </p:spTree>
    <p:extLst>
      <p:ext uri="{BB962C8B-B14F-4D97-AF65-F5344CB8AC3E}">
        <p14:creationId xmlns:p14="http://schemas.microsoft.com/office/powerpoint/2010/main" val="1476637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sz="1200" dirty="0">
                <a:effectLst/>
              </a:rPr>
              <a:t>14</a:t>
            </a:fld>
            <a:endParaRPr lang="en-US" sz="1200" dirty="0">
              <a:effectLst/>
            </a:endParaRPr>
          </a:p>
        </p:txBody>
      </p:sp>
      <p:sp>
        <p:nvSpPr>
          <p:cNvPr id="50179" name="Rectangle 2"/>
          <p:cNvSpPr>
            <a:spLocks noGrp="1" noRot="1" noChangeAspect="1" noTextEdit="1"/>
          </p:cNvSpPr>
          <p:nvPr>
            <p:ph type="sldImg"/>
          </p:nvPr>
        </p:nvSpPr>
        <p:spPr/>
      </p:sp>
      <p:sp>
        <p:nvSpPr>
          <p:cNvPr id="50180" name="Rectangle 3"/>
          <p:cNvSpPr>
            <a:spLocks noGrp="1"/>
          </p:cNvSpPr>
          <p:nvPr>
            <p:ph type="body" idx="1"/>
          </p:nvPr>
        </p:nvSpPr>
        <p:spPr/>
        <p:txBody>
          <a:bodyPr wrap="square" lIns="91440" tIns="45720" rIns="91440" bIns="45720" anchor="t" anchorCtr="0"/>
          <a:lstStyle/>
          <a:p>
            <a:pPr lvl="0" eaLnBrk="1" hangingPunct="1"/>
            <a:endParaRPr lang="vi-VN" altLang="x-none" dirty="0"/>
          </a:p>
        </p:txBody>
      </p:sp>
    </p:spTree>
    <p:extLst>
      <p:ext uri="{BB962C8B-B14F-4D97-AF65-F5344CB8AC3E}">
        <p14:creationId xmlns:p14="http://schemas.microsoft.com/office/powerpoint/2010/main" val="54120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sz="1200" dirty="0">
                <a:effectLst/>
              </a:rPr>
              <a:t>15</a:t>
            </a:fld>
            <a:endParaRPr lang="en-US" sz="1200" dirty="0">
              <a:effectLst/>
            </a:endParaRPr>
          </a:p>
        </p:txBody>
      </p:sp>
      <p:sp>
        <p:nvSpPr>
          <p:cNvPr id="51203" name="Rectangle 2"/>
          <p:cNvSpPr>
            <a:spLocks noGrp="1" noRot="1" noChangeAspect="1" noTextEdit="1"/>
          </p:cNvSpPr>
          <p:nvPr>
            <p:ph type="sldImg"/>
          </p:nvPr>
        </p:nvSpPr>
        <p:spPr/>
      </p:sp>
      <p:sp>
        <p:nvSpPr>
          <p:cNvPr id="51204" name="Rectangle 3"/>
          <p:cNvSpPr>
            <a:spLocks noGrp="1"/>
          </p:cNvSpPr>
          <p:nvPr>
            <p:ph type="body" idx="1"/>
          </p:nvPr>
        </p:nvSpPr>
        <p:spPr/>
        <p:txBody>
          <a:bodyPr wrap="square" lIns="91440" tIns="45720" rIns="91440" bIns="45720" anchor="t" anchorCtr="0"/>
          <a:lstStyle/>
          <a:p>
            <a:pPr lvl="0" eaLnBrk="1" hangingPunct="1"/>
            <a:endParaRPr lang="vi-VN" altLang="x-none" dirty="0"/>
          </a:p>
        </p:txBody>
      </p:sp>
    </p:spTree>
    <p:extLst>
      <p:ext uri="{BB962C8B-B14F-4D97-AF65-F5344CB8AC3E}">
        <p14:creationId xmlns:p14="http://schemas.microsoft.com/office/powerpoint/2010/main" val="1601441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sz="1200" dirty="0">
                <a:effectLst/>
              </a:rPr>
              <a:t>16</a:t>
            </a:fld>
            <a:endParaRPr lang="en-US" sz="1200" dirty="0">
              <a:effectLst/>
            </a:endParaRPr>
          </a:p>
        </p:txBody>
      </p:sp>
      <p:sp>
        <p:nvSpPr>
          <p:cNvPr id="52227" name="Rectangle 2"/>
          <p:cNvSpPr>
            <a:spLocks noGrp="1" noRot="1" noChangeAspect="1" noTextEdit="1"/>
          </p:cNvSpPr>
          <p:nvPr>
            <p:ph type="sldImg"/>
          </p:nvPr>
        </p:nvSpPr>
        <p:spPr/>
      </p:sp>
      <p:sp>
        <p:nvSpPr>
          <p:cNvPr id="52228" name="Rectangle 3"/>
          <p:cNvSpPr>
            <a:spLocks noGrp="1"/>
          </p:cNvSpPr>
          <p:nvPr>
            <p:ph type="body" idx="1"/>
          </p:nvPr>
        </p:nvSpPr>
        <p:spPr/>
        <p:txBody>
          <a:bodyPr wrap="square" lIns="91440" tIns="45720" rIns="91440" bIns="45720" anchor="t" anchorCtr="0"/>
          <a:lstStyle/>
          <a:p>
            <a:pPr lvl="0" eaLnBrk="1" hangingPunct="1"/>
            <a:endParaRPr lang="vi-VN" altLang="x-none" dirty="0"/>
          </a:p>
        </p:txBody>
      </p:sp>
    </p:spTree>
    <p:extLst>
      <p:ext uri="{BB962C8B-B14F-4D97-AF65-F5344CB8AC3E}">
        <p14:creationId xmlns:p14="http://schemas.microsoft.com/office/powerpoint/2010/main" val="3494021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p:cNvSpP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sz="1200" dirty="0">
                <a:effectLst/>
              </a:rPr>
              <a:t>17</a:t>
            </a:fld>
            <a:endParaRPr lang="en-US" sz="1200" dirty="0">
              <a:effectLst/>
            </a:endParaRPr>
          </a:p>
        </p:txBody>
      </p:sp>
      <p:sp>
        <p:nvSpPr>
          <p:cNvPr id="53251" name="Rectangle 2"/>
          <p:cNvSpPr>
            <a:spLocks noGrp="1" noRot="1" noChangeAspect="1" noTextEdit="1"/>
          </p:cNvSpPr>
          <p:nvPr>
            <p:ph type="sldImg"/>
          </p:nvPr>
        </p:nvSpPr>
        <p:spPr/>
      </p:sp>
      <p:sp>
        <p:nvSpPr>
          <p:cNvPr id="53252" name="Rectangle 3"/>
          <p:cNvSpPr>
            <a:spLocks noGrp="1"/>
          </p:cNvSpPr>
          <p:nvPr>
            <p:ph type="body" idx="1"/>
          </p:nvPr>
        </p:nvSpPr>
        <p:spPr/>
        <p:txBody>
          <a:bodyPr wrap="square" lIns="91440" tIns="45720" rIns="91440" bIns="45720" anchor="t" anchorCtr="0"/>
          <a:lstStyle/>
          <a:p>
            <a:pPr lvl="0" eaLnBrk="1" hangingPunct="1"/>
            <a:endParaRPr lang="vi-VN" altLang="x-none" dirty="0"/>
          </a:p>
        </p:txBody>
      </p:sp>
    </p:spTree>
    <p:extLst>
      <p:ext uri="{BB962C8B-B14F-4D97-AF65-F5344CB8AC3E}">
        <p14:creationId xmlns:p14="http://schemas.microsoft.com/office/powerpoint/2010/main" val="3587851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sz="1200" dirty="0">
                <a:effectLst/>
              </a:rPr>
              <a:t>18</a:t>
            </a:fld>
            <a:endParaRPr lang="en-US" sz="1200" dirty="0">
              <a:effectLst/>
            </a:endParaRPr>
          </a:p>
        </p:txBody>
      </p:sp>
      <p:sp>
        <p:nvSpPr>
          <p:cNvPr id="54275" name="Rectangle 2"/>
          <p:cNvSpPr>
            <a:spLocks noGrp="1" noRot="1" noChangeAspect="1" noTextEdit="1"/>
          </p:cNvSpPr>
          <p:nvPr>
            <p:ph type="sldImg"/>
          </p:nvPr>
        </p:nvSpPr>
        <p:spPr/>
      </p:sp>
      <p:sp>
        <p:nvSpPr>
          <p:cNvPr id="54276" name="Rectangle 3"/>
          <p:cNvSpPr>
            <a:spLocks noGrp="1"/>
          </p:cNvSpPr>
          <p:nvPr>
            <p:ph type="body" idx="1"/>
          </p:nvPr>
        </p:nvSpPr>
        <p:spPr/>
        <p:txBody>
          <a:bodyPr wrap="square" lIns="91440" tIns="45720" rIns="91440" bIns="45720" anchor="t" anchorCtr="0"/>
          <a:lstStyle/>
          <a:p>
            <a:pPr lvl="0" eaLnBrk="1" hangingPunct="1"/>
            <a:endParaRPr lang="vi-VN" altLang="x-none" dirty="0"/>
          </a:p>
        </p:txBody>
      </p:sp>
    </p:spTree>
    <p:extLst>
      <p:ext uri="{BB962C8B-B14F-4D97-AF65-F5344CB8AC3E}">
        <p14:creationId xmlns:p14="http://schemas.microsoft.com/office/powerpoint/2010/main" val="33608964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sz="1200" dirty="0">
                <a:effectLst/>
              </a:rPr>
              <a:t>19</a:t>
            </a:fld>
            <a:endParaRPr lang="en-US" sz="1200" dirty="0">
              <a:effectLst/>
            </a:endParaRPr>
          </a:p>
        </p:txBody>
      </p:sp>
      <p:sp>
        <p:nvSpPr>
          <p:cNvPr id="56323" name="Rectangle 2"/>
          <p:cNvSpPr>
            <a:spLocks noGrp="1" noRot="1" noChangeAspect="1" noTextEdit="1"/>
          </p:cNvSpPr>
          <p:nvPr>
            <p:ph type="sldImg"/>
          </p:nvPr>
        </p:nvSpPr>
        <p:spPr/>
      </p:sp>
      <p:sp>
        <p:nvSpPr>
          <p:cNvPr id="56324" name="Rectangle 3"/>
          <p:cNvSpPr>
            <a:spLocks noGrp="1"/>
          </p:cNvSpPr>
          <p:nvPr>
            <p:ph type="body" idx="1"/>
          </p:nvPr>
        </p:nvSpPr>
        <p:spPr/>
        <p:txBody>
          <a:bodyPr wrap="square" lIns="91440" tIns="45720" rIns="91440" bIns="45720" anchor="t" anchorCtr="0"/>
          <a:lstStyle/>
          <a:p>
            <a:pPr lvl="0" eaLnBrk="1" hangingPunct="1"/>
            <a:endParaRPr lang="vi-VN" altLang="x-none" dirty="0"/>
          </a:p>
        </p:txBody>
      </p:sp>
    </p:spTree>
    <p:extLst>
      <p:ext uri="{BB962C8B-B14F-4D97-AF65-F5344CB8AC3E}">
        <p14:creationId xmlns:p14="http://schemas.microsoft.com/office/powerpoint/2010/main" val="34312933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sz="1200" dirty="0">
                <a:effectLst/>
              </a:rPr>
              <a:t>20</a:t>
            </a:fld>
            <a:endParaRPr lang="en-US" sz="1200" dirty="0">
              <a:effectLst/>
            </a:endParaRPr>
          </a:p>
        </p:txBody>
      </p:sp>
      <p:sp>
        <p:nvSpPr>
          <p:cNvPr id="57347" name="Rectangle 2"/>
          <p:cNvSpPr>
            <a:spLocks noGrp="1" noRot="1" noChangeAspect="1" noTextEdit="1"/>
          </p:cNvSpPr>
          <p:nvPr>
            <p:ph type="sldImg"/>
          </p:nvPr>
        </p:nvSpPr>
        <p:spPr/>
      </p:sp>
      <p:sp>
        <p:nvSpPr>
          <p:cNvPr id="57348" name="Rectangle 3"/>
          <p:cNvSpPr>
            <a:spLocks noGrp="1"/>
          </p:cNvSpPr>
          <p:nvPr>
            <p:ph type="body" idx="1"/>
          </p:nvPr>
        </p:nvSpPr>
        <p:spPr/>
        <p:txBody>
          <a:bodyPr wrap="square" lIns="91440" tIns="45720" rIns="91440" bIns="45720" anchor="t" anchorCtr="0"/>
          <a:lstStyle/>
          <a:p>
            <a:pPr lvl="0" eaLnBrk="1" hangingPunct="1"/>
            <a:endParaRPr lang="vi-VN" altLang="x-none" dirty="0"/>
          </a:p>
        </p:txBody>
      </p:sp>
    </p:spTree>
    <p:extLst>
      <p:ext uri="{BB962C8B-B14F-4D97-AF65-F5344CB8AC3E}">
        <p14:creationId xmlns:p14="http://schemas.microsoft.com/office/powerpoint/2010/main" val="32432440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sz="1200" dirty="0">
                <a:effectLst/>
              </a:rPr>
              <a:t>21</a:t>
            </a:fld>
            <a:endParaRPr lang="en-US" sz="1200" dirty="0">
              <a:effectLst/>
            </a:endParaRPr>
          </a:p>
        </p:txBody>
      </p:sp>
      <p:sp>
        <p:nvSpPr>
          <p:cNvPr id="58371" name="Rectangle 2"/>
          <p:cNvSpPr>
            <a:spLocks noGrp="1" noRot="1" noChangeAspect="1" noTextEdit="1"/>
          </p:cNvSpPr>
          <p:nvPr>
            <p:ph type="sldImg"/>
          </p:nvPr>
        </p:nvSpPr>
        <p:spPr/>
      </p:sp>
      <p:sp>
        <p:nvSpPr>
          <p:cNvPr id="58372" name="Rectangle 3"/>
          <p:cNvSpPr>
            <a:spLocks noGrp="1"/>
          </p:cNvSpPr>
          <p:nvPr>
            <p:ph type="body" idx="1"/>
          </p:nvPr>
        </p:nvSpPr>
        <p:spPr/>
        <p:txBody>
          <a:bodyPr wrap="square" lIns="91440" tIns="45720" rIns="91440" bIns="45720" anchor="t" anchorCtr="0"/>
          <a:lstStyle/>
          <a:p>
            <a:pPr lvl="0" eaLnBrk="1" hangingPunct="1"/>
            <a:endParaRPr lang="vi-VN" altLang="x-none" dirty="0"/>
          </a:p>
        </p:txBody>
      </p:sp>
    </p:spTree>
    <p:extLst>
      <p:ext uri="{BB962C8B-B14F-4D97-AF65-F5344CB8AC3E}">
        <p14:creationId xmlns:p14="http://schemas.microsoft.com/office/powerpoint/2010/main" val="1232287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TextEdit="1"/>
          </p:cNvSpPr>
          <p:nvPr>
            <p:ph type="sldImg"/>
          </p:nvPr>
        </p:nvSpPr>
        <p:spPr/>
      </p:sp>
      <p:sp>
        <p:nvSpPr>
          <p:cNvPr id="34819" name="备注占位符 2"/>
          <p:cNvSpPr>
            <a:spLocks noGrp="1"/>
          </p:cNvSpPr>
          <p:nvPr>
            <p:ph type="body" idx="1"/>
          </p:nvPr>
        </p:nvSpPr>
        <p:spPr/>
        <p:txBody>
          <a:bodyPr wrap="square" lIns="91440" tIns="45720" rIns="91440" bIns="45720" anchor="t" anchorCtr="0"/>
          <a:lstStyle/>
          <a:p>
            <a:pPr lvl="0"/>
            <a:endParaRPr lang="zh-CN" altLang="en-US" dirty="0">
              <a:ea typeface="SimSun" panose="02010600030101010101" pitchFamily="2" charset="-122"/>
            </a:endParaRPr>
          </a:p>
        </p:txBody>
      </p:sp>
      <p:sp>
        <p:nvSpPr>
          <p:cNvPr id="34820"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zh-CN" altLang="en-US" sz="1200" dirty="0">
                <a:effectLst/>
                <a:ea typeface="SimSun" panose="02010600030101010101" pitchFamily="2" charset="-122"/>
              </a:rPr>
              <a:t>4</a:t>
            </a:fld>
            <a:endParaRPr lang="zh-CN" altLang="en-US" sz="1200" dirty="0">
              <a:effectLst/>
              <a:ea typeface="SimSun" panose="02010600030101010101" pitchFamily="2" charset="-122"/>
            </a:endParaRPr>
          </a:p>
        </p:txBody>
      </p:sp>
    </p:spTree>
    <p:extLst>
      <p:ext uri="{BB962C8B-B14F-4D97-AF65-F5344CB8AC3E}">
        <p14:creationId xmlns:p14="http://schemas.microsoft.com/office/powerpoint/2010/main" val="527661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p:sp>
      <p:sp>
        <p:nvSpPr>
          <p:cNvPr id="36867" name="备注占位符 2"/>
          <p:cNvSpPr>
            <a:spLocks noGrp="1"/>
          </p:cNvSpPr>
          <p:nvPr>
            <p:ph type="body" idx="1"/>
          </p:nvPr>
        </p:nvSpPr>
        <p:spPr/>
        <p:txBody>
          <a:bodyPr wrap="square" lIns="91440" tIns="45720" rIns="91440" bIns="45720" anchor="t" anchorCtr="0"/>
          <a:lstStyle/>
          <a:p>
            <a:pPr lvl="0"/>
            <a:endParaRPr lang="zh-CN" altLang="en-US" dirty="0">
              <a:ea typeface="SimSun" panose="02010600030101010101" pitchFamily="2" charset="-122"/>
            </a:endParaRPr>
          </a:p>
        </p:txBody>
      </p:sp>
      <p:sp>
        <p:nvSpPr>
          <p:cNvPr id="36868"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zh-CN" altLang="en-US" sz="1200" dirty="0">
                <a:effectLst/>
                <a:ea typeface="SimSun" panose="02010600030101010101" pitchFamily="2" charset="-122"/>
              </a:rPr>
              <a:t>5</a:t>
            </a:fld>
            <a:endParaRPr lang="zh-CN" altLang="en-US" sz="1200" dirty="0">
              <a:effectLst/>
              <a:ea typeface="SimSun" panose="02010600030101010101" pitchFamily="2" charset="-122"/>
            </a:endParaRPr>
          </a:p>
        </p:txBody>
      </p:sp>
    </p:spTree>
    <p:extLst>
      <p:ext uri="{BB962C8B-B14F-4D97-AF65-F5344CB8AC3E}">
        <p14:creationId xmlns:p14="http://schemas.microsoft.com/office/powerpoint/2010/main" val="3694379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p:sp>
      <p:sp>
        <p:nvSpPr>
          <p:cNvPr id="37891" name="备注占位符 2"/>
          <p:cNvSpPr>
            <a:spLocks noGrp="1"/>
          </p:cNvSpPr>
          <p:nvPr>
            <p:ph type="body" idx="1"/>
          </p:nvPr>
        </p:nvSpPr>
        <p:spPr/>
        <p:txBody>
          <a:bodyPr wrap="square" lIns="91440" tIns="45720" rIns="91440" bIns="45720" anchor="t" anchorCtr="0"/>
          <a:lstStyle/>
          <a:p>
            <a:pPr lvl="0"/>
            <a:endParaRPr lang="zh-CN" altLang="en-US" dirty="0">
              <a:ea typeface="SimSun" panose="02010600030101010101" pitchFamily="2" charset="-122"/>
            </a:endParaRPr>
          </a:p>
        </p:txBody>
      </p:sp>
      <p:sp>
        <p:nvSpPr>
          <p:cNvPr id="37892"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zh-CN" altLang="en-US" sz="1200" dirty="0">
                <a:effectLst/>
                <a:ea typeface="SimSun" panose="02010600030101010101" pitchFamily="2" charset="-122"/>
              </a:rPr>
              <a:t>6</a:t>
            </a:fld>
            <a:endParaRPr lang="zh-CN" altLang="en-US" sz="1200" dirty="0">
              <a:effectLst/>
              <a:ea typeface="SimSun" panose="02010600030101010101" pitchFamily="2" charset="-122"/>
            </a:endParaRPr>
          </a:p>
        </p:txBody>
      </p:sp>
    </p:spTree>
    <p:extLst>
      <p:ext uri="{BB962C8B-B14F-4D97-AF65-F5344CB8AC3E}">
        <p14:creationId xmlns:p14="http://schemas.microsoft.com/office/powerpoint/2010/main" val="2776477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p:sp>
      <p:sp>
        <p:nvSpPr>
          <p:cNvPr id="40963" name="备注占位符 2"/>
          <p:cNvSpPr>
            <a:spLocks noGrp="1"/>
          </p:cNvSpPr>
          <p:nvPr>
            <p:ph type="body" idx="1"/>
          </p:nvPr>
        </p:nvSpPr>
        <p:spPr/>
        <p:txBody>
          <a:bodyPr wrap="square" lIns="91440" tIns="45720" rIns="91440" bIns="45720" anchor="t" anchorCtr="0"/>
          <a:lstStyle/>
          <a:p>
            <a:pPr lvl="0"/>
            <a:endParaRPr lang="zh-CN" altLang="en-US" dirty="0">
              <a:ea typeface="SimSun" panose="02010600030101010101" pitchFamily="2" charset="-122"/>
            </a:endParaRPr>
          </a:p>
        </p:txBody>
      </p:sp>
      <p:sp>
        <p:nvSpPr>
          <p:cNvPr id="40964"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zh-CN" altLang="en-US" sz="1200" dirty="0">
                <a:solidFill>
                  <a:srgbClr val="000000"/>
                </a:solidFill>
                <a:effectLst/>
                <a:latin typeface="等线"/>
                <a:ea typeface="等线"/>
              </a:rPr>
              <a:t>7</a:t>
            </a:fld>
            <a:endParaRPr lang="zh-CN" altLang="en-US" sz="1200" dirty="0">
              <a:solidFill>
                <a:srgbClr val="000000"/>
              </a:solidFill>
              <a:effectLst/>
              <a:latin typeface="等线"/>
              <a:ea typeface="等线"/>
            </a:endParaRPr>
          </a:p>
        </p:txBody>
      </p:sp>
    </p:spTree>
    <p:extLst>
      <p:ext uri="{BB962C8B-B14F-4D97-AF65-F5344CB8AC3E}">
        <p14:creationId xmlns:p14="http://schemas.microsoft.com/office/powerpoint/2010/main" val="878076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p:sp>
      <p:sp>
        <p:nvSpPr>
          <p:cNvPr id="41987" name="备注占位符 2"/>
          <p:cNvSpPr>
            <a:spLocks noGrp="1"/>
          </p:cNvSpPr>
          <p:nvPr>
            <p:ph type="body" idx="1"/>
          </p:nvPr>
        </p:nvSpPr>
        <p:spPr/>
        <p:txBody>
          <a:bodyPr wrap="square" lIns="91440" tIns="45720" rIns="91440" bIns="45720" anchor="t" anchorCtr="0"/>
          <a:lstStyle/>
          <a:p>
            <a:pPr lvl="0"/>
            <a:endParaRPr lang="zh-CN" altLang="en-US" dirty="0">
              <a:ea typeface="SimSun" panose="02010600030101010101" pitchFamily="2" charset="-122"/>
            </a:endParaRPr>
          </a:p>
        </p:txBody>
      </p:sp>
      <p:sp>
        <p:nvSpPr>
          <p:cNvPr id="41988"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zh-CN" altLang="en-US" sz="1200" dirty="0">
                <a:effectLst/>
                <a:ea typeface="SimSun" panose="02010600030101010101" pitchFamily="2" charset="-122"/>
              </a:rPr>
              <a:t>8</a:t>
            </a:fld>
            <a:endParaRPr lang="zh-CN" altLang="en-US" sz="1200" dirty="0">
              <a:effectLst/>
              <a:ea typeface="SimSun" panose="02010600030101010101" pitchFamily="2" charset="-122"/>
            </a:endParaRPr>
          </a:p>
        </p:txBody>
      </p:sp>
    </p:spTree>
    <p:extLst>
      <p:ext uri="{BB962C8B-B14F-4D97-AF65-F5344CB8AC3E}">
        <p14:creationId xmlns:p14="http://schemas.microsoft.com/office/powerpoint/2010/main" val="2547540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p:sp>
      <p:sp>
        <p:nvSpPr>
          <p:cNvPr id="45059" name="备注占位符 2"/>
          <p:cNvSpPr>
            <a:spLocks noGrp="1"/>
          </p:cNvSpPr>
          <p:nvPr>
            <p:ph type="body" idx="1"/>
          </p:nvPr>
        </p:nvSpPr>
        <p:spPr/>
        <p:txBody>
          <a:bodyPr wrap="square" lIns="91440" tIns="45720" rIns="91440" bIns="45720" anchor="t" anchorCtr="0"/>
          <a:lstStyle/>
          <a:p>
            <a:pPr lvl="0"/>
            <a:endParaRPr lang="zh-CN" altLang="en-US" dirty="0">
              <a:ea typeface="SimSun" panose="02010600030101010101" pitchFamily="2" charset="-122"/>
            </a:endParaRPr>
          </a:p>
        </p:txBody>
      </p:sp>
      <p:sp>
        <p:nvSpPr>
          <p:cNvPr id="45060"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zh-CN" altLang="en-US" sz="1200" dirty="0">
                <a:effectLst/>
                <a:ea typeface="SimSun" panose="02010600030101010101" pitchFamily="2" charset="-122"/>
              </a:rPr>
              <a:t>9</a:t>
            </a:fld>
            <a:endParaRPr lang="zh-CN" altLang="en-US" sz="1200" dirty="0">
              <a:effectLst/>
              <a:ea typeface="SimSun" panose="02010600030101010101" pitchFamily="2" charset="-122"/>
            </a:endParaRPr>
          </a:p>
        </p:txBody>
      </p:sp>
    </p:spTree>
    <p:extLst>
      <p:ext uri="{BB962C8B-B14F-4D97-AF65-F5344CB8AC3E}">
        <p14:creationId xmlns:p14="http://schemas.microsoft.com/office/powerpoint/2010/main" val="3828592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sz="1200" dirty="0">
                <a:effectLst/>
              </a:rPr>
              <a:t>10</a:t>
            </a:fld>
            <a:endParaRPr lang="en-US" sz="1200" dirty="0">
              <a:effectLst/>
            </a:endParaRPr>
          </a:p>
        </p:txBody>
      </p:sp>
      <p:sp>
        <p:nvSpPr>
          <p:cNvPr id="46083" name="Rectangle 2"/>
          <p:cNvSpPr>
            <a:spLocks noGrp="1" noRot="1" noChangeAspect="1" noTextEdit="1"/>
          </p:cNvSpPr>
          <p:nvPr>
            <p:ph type="sldImg"/>
          </p:nvPr>
        </p:nvSpPr>
        <p:spPr/>
      </p:sp>
      <p:sp>
        <p:nvSpPr>
          <p:cNvPr id="46084" name="Rectangle 3"/>
          <p:cNvSpPr>
            <a:spLocks noGrp="1"/>
          </p:cNvSpPr>
          <p:nvPr>
            <p:ph type="body" idx="1"/>
          </p:nvPr>
        </p:nvSpPr>
        <p:spPr/>
        <p:txBody>
          <a:bodyPr wrap="square" lIns="91440" tIns="45720" rIns="91440" bIns="45720" anchor="t" anchorCtr="0"/>
          <a:lstStyle/>
          <a:p>
            <a:pPr lvl="0" eaLnBrk="1" hangingPunct="1"/>
            <a:endParaRPr lang="vi-VN" altLang="x-none" dirty="0"/>
          </a:p>
        </p:txBody>
      </p:sp>
    </p:spTree>
    <p:extLst>
      <p:ext uri="{BB962C8B-B14F-4D97-AF65-F5344CB8AC3E}">
        <p14:creationId xmlns:p14="http://schemas.microsoft.com/office/powerpoint/2010/main" val="79084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sz="1200" dirty="0">
                <a:effectLst/>
              </a:rPr>
              <a:t>11</a:t>
            </a:fld>
            <a:endParaRPr lang="en-US" sz="1200" dirty="0">
              <a:effectLst/>
            </a:endParaRPr>
          </a:p>
        </p:txBody>
      </p:sp>
      <p:sp>
        <p:nvSpPr>
          <p:cNvPr id="47107" name="Rectangle 2"/>
          <p:cNvSpPr>
            <a:spLocks noGrp="1" noRot="1" noChangeAspect="1" noTextEdit="1"/>
          </p:cNvSpPr>
          <p:nvPr>
            <p:ph type="sldImg"/>
          </p:nvPr>
        </p:nvSpPr>
        <p:spPr/>
      </p:sp>
      <p:sp>
        <p:nvSpPr>
          <p:cNvPr id="47108" name="Rectangle 3"/>
          <p:cNvSpPr>
            <a:spLocks noGrp="1"/>
          </p:cNvSpPr>
          <p:nvPr>
            <p:ph type="body" idx="1"/>
          </p:nvPr>
        </p:nvSpPr>
        <p:spPr/>
        <p:txBody>
          <a:bodyPr wrap="square" lIns="91440" tIns="45720" rIns="91440" bIns="45720" anchor="t" anchorCtr="0"/>
          <a:lstStyle/>
          <a:p>
            <a:pPr lvl="0" eaLnBrk="1" hangingPunct="1"/>
            <a:endParaRPr lang="vi-VN" altLang="x-none" dirty="0"/>
          </a:p>
        </p:txBody>
      </p:sp>
    </p:spTree>
    <p:extLst>
      <p:ext uri="{BB962C8B-B14F-4D97-AF65-F5344CB8AC3E}">
        <p14:creationId xmlns:p14="http://schemas.microsoft.com/office/powerpoint/2010/main" val="1832429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effectLst>
                  <a:outerShdw blurRad="38100" dist="38100" dir="2700000">
                    <a:srgbClr val="C0C0C0"/>
                  </a:outerShdw>
                </a:effectLst>
                <a:latin typeface="Arial" panose="020B0604020202020204" pitchFamily="34" charset="0"/>
              </a:rPr>
              <a:t>‹#›</a:t>
            </a:fld>
            <a:endParaRPr lang="en-US" dirty="0">
              <a:effectLst>
                <a:outerShdw blurRad="38100" dist="38100" dir="2700000">
                  <a:srgbClr val="C0C0C0"/>
                </a:outerShdw>
              </a:effectLst>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effectLst>
                  <a:outerShdw blurRad="38100" dist="38100" dir="2700000">
                    <a:srgbClr val="C0C0C0"/>
                  </a:outerShdw>
                </a:effectLst>
                <a:latin typeface="Arial" panose="020B0604020202020204" pitchFamily="34" charset="0"/>
              </a:rPr>
              <a:t>‹#›</a:t>
            </a:fld>
            <a:endParaRPr lang="en-US" dirty="0">
              <a:effectLst>
                <a:outerShdw blurRad="38100" dist="38100" dir="2700000">
                  <a:srgbClr val="C0C0C0"/>
                </a:outerShdw>
              </a:effectLst>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effectLst>
                  <a:outerShdw blurRad="38100" dist="38100" dir="2700000">
                    <a:srgbClr val="C0C0C0"/>
                  </a:outerShdw>
                </a:effectLst>
                <a:latin typeface="Arial" panose="020B0604020202020204" pitchFamily="34" charset="0"/>
              </a:rPr>
              <a:t>‹#›</a:t>
            </a:fld>
            <a:endParaRPr lang="en-US" dirty="0">
              <a:effectLst>
                <a:outerShdw blurRad="38100" dist="38100" dir="2700000">
                  <a:srgbClr val="C0C0C0"/>
                </a:outerShdw>
              </a:effectLst>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320"/>
        <p:cNvGrpSpPr/>
        <p:nvPr/>
      </p:nvGrpSpPr>
      <p:grpSpPr>
        <a:xfrm>
          <a:off x="0" y="0"/>
          <a:ext cx="0" cy="0"/>
          <a:chOff x="0" y="0"/>
          <a:chExt cx="0" cy="0"/>
        </a:xfrm>
      </p:grpSpPr>
      <p:pic>
        <p:nvPicPr>
          <p:cNvPr id="321" name="Google Shape;321;p42"/>
          <p:cNvPicPr preferRelativeResize="0"/>
          <p:nvPr/>
        </p:nvPicPr>
        <p:blipFill>
          <a:blip r:embed="rId2">
            <a:alphaModFix amt="57000"/>
          </a:blip>
          <a:stretch>
            <a:fillRect/>
          </a:stretch>
        </p:blipFill>
        <p:spPr>
          <a:xfrm>
            <a:off x="0" y="0"/>
            <a:ext cx="9144000" cy="6858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effectLst>
                  <a:outerShdw blurRad="38100" dist="38100" dir="2700000">
                    <a:srgbClr val="C0C0C0"/>
                  </a:outerShdw>
                </a:effectLst>
                <a:latin typeface="Arial" panose="020B0604020202020204" pitchFamily="34" charset="0"/>
              </a:rPr>
              <a:t>‹#›</a:t>
            </a:fld>
            <a:endParaRPr lang="en-US" dirty="0">
              <a:effectLst>
                <a:outerShdw blurRad="38100" dist="38100" dir="2700000">
                  <a:srgbClr val="C0C0C0"/>
                </a:outerShdw>
              </a:effectLst>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effectLst>
                  <a:outerShdw blurRad="38100" dist="38100" dir="2700000">
                    <a:srgbClr val="C0C0C0"/>
                  </a:outerShdw>
                </a:effectLst>
                <a:latin typeface="Arial" panose="020B0604020202020204" pitchFamily="34" charset="0"/>
              </a:rPr>
              <a:t>‹#›</a:t>
            </a:fld>
            <a:endParaRPr lang="en-US" dirty="0">
              <a:effectLst>
                <a:outerShdw blurRad="38100" dist="38100" dir="2700000">
                  <a:srgbClr val="C0C0C0"/>
                </a:outerShdw>
              </a:effectLst>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dirty="0">
                <a:effectLst>
                  <a:outerShdw blurRad="38100" dist="38100" dir="2700000">
                    <a:srgbClr val="C0C0C0"/>
                  </a:outerShdw>
                </a:effectLst>
                <a:latin typeface="Arial" panose="020B0604020202020204" pitchFamily="34" charset="0"/>
              </a:rPr>
              <a:t>‹#›</a:t>
            </a:fld>
            <a:endParaRPr lang="en-US" dirty="0">
              <a:effectLst>
                <a:outerShdw blurRad="38100" dist="38100" dir="2700000">
                  <a:srgbClr val="C0C0C0"/>
                </a:outerShdw>
              </a:effectLst>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lvl="0" eaLnBrk="1" hangingPunct="1">
              <a:buNone/>
            </a:pPr>
            <a:fld id="{9A0DB2DC-4C9A-4742-B13C-FB6460FD3503}" type="slidenum">
              <a:rPr lang="en-US" dirty="0">
                <a:effectLst>
                  <a:outerShdw blurRad="38100" dist="38100" dir="2700000">
                    <a:srgbClr val="C0C0C0"/>
                  </a:outerShdw>
                </a:effectLst>
                <a:latin typeface="Arial" panose="020B0604020202020204" pitchFamily="34" charset="0"/>
              </a:rPr>
              <a:t>‹#›</a:t>
            </a:fld>
            <a:endParaRPr lang="en-US" dirty="0">
              <a:effectLst>
                <a:outerShdw blurRad="38100" dist="38100" dir="2700000">
                  <a:srgbClr val="C0C0C0"/>
                </a:outerShdw>
              </a:effectLst>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dirty="0">
                <a:effectLst>
                  <a:outerShdw blurRad="38100" dist="38100" dir="2700000">
                    <a:srgbClr val="C0C0C0"/>
                  </a:outerShdw>
                </a:effectLst>
                <a:latin typeface="Arial" panose="020B0604020202020204" pitchFamily="34" charset="0"/>
              </a:rPr>
              <a:t>‹#›</a:t>
            </a:fld>
            <a:endParaRPr lang="en-US" dirty="0">
              <a:effectLst>
                <a:outerShdw blurRad="38100" dist="38100" dir="2700000">
                  <a:srgbClr val="C0C0C0"/>
                </a:outerShdw>
              </a:effectLst>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lvl="0" eaLnBrk="1" hangingPunct="1">
              <a:buNone/>
            </a:pPr>
            <a:fld id="{9A0DB2DC-4C9A-4742-B13C-FB6460FD3503}" type="slidenum">
              <a:rPr lang="en-US" dirty="0">
                <a:effectLst>
                  <a:outerShdw blurRad="38100" dist="38100" dir="2700000">
                    <a:srgbClr val="C0C0C0"/>
                  </a:outerShdw>
                </a:effectLst>
                <a:latin typeface="Arial" panose="020B0604020202020204" pitchFamily="34" charset="0"/>
              </a:rPr>
              <a:t>‹#›</a:t>
            </a:fld>
            <a:endParaRPr lang="en-US" dirty="0">
              <a:effectLst>
                <a:outerShdw blurRad="38100" dist="38100" dir="2700000">
                  <a:srgbClr val="C0C0C0"/>
                </a:outerShdw>
              </a:effectLst>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dirty="0">
                <a:effectLst>
                  <a:outerShdw blurRad="38100" dist="38100" dir="2700000">
                    <a:srgbClr val="C0C0C0"/>
                  </a:outerShdw>
                </a:effectLst>
                <a:latin typeface="Arial" panose="020B0604020202020204" pitchFamily="34" charset="0"/>
              </a:rPr>
              <a:t>‹#›</a:t>
            </a:fld>
            <a:endParaRPr lang="en-US" dirty="0">
              <a:effectLst>
                <a:outerShdw blurRad="38100" dist="38100" dir="2700000">
                  <a:srgbClr val="C0C0C0"/>
                </a:outerShdw>
              </a:effectLst>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dirty="0">
                <a:effectLst>
                  <a:outerShdw blurRad="38100" dist="38100" dir="2700000">
                    <a:srgbClr val="C0C0C0"/>
                  </a:outerShdw>
                </a:effectLst>
                <a:latin typeface="Arial" panose="020B0604020202020204" pitchFamily="34" charset="0"/>
              </a:rPr>
              <a:t>‹#›</a:t>
            </a:fld>
            <a:endParaRPr lang="en-US" dirty="0">
              <a:effectLst>
                <a:outerShdw blurRad="38100" dist="38100" dir="2700000">
                  <a:srgbClr val="C0C0C0"/>
                </a:outerShdw>
              </a:effectLst>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457200" y="274638"/>
            <a:ext cx="8229600" cy="1143000"/>
          </a:xfrm>
          <a:prstGeom prst="rect">
            <a:avLst/>
          </a:prstGeom>
          <a:noFill/>
          <a:ln w="9525">
            <a:noFill/>
          </a:ln>
        </p:spPr>
        <p:txBody>
          <a:bodyPr anchor="ctr" anchorCtr="0"/>
          <a:lstStyle/>
          <a:p>
            <a:pPr lvl="0"/>
            <a:r>
              <a:rPr dirty="0"/>
              <a:t>Click to edit Master title style</a:t>
            </a:r>
          </a:p>
        </p:txBody>
      </p:sp>
      <p:sp>
        <p:nvSpPr>
          <p:cNvPr id="1027" name="Text Placeholder 2"/>
          <p:cNvSpPr>
            <a:spLocks noGrp="1"/>
          </p:cNvSpPr>
          <p:nvPr>
            <p:ph type="body" idx="1"/>
          </p:nvPr>
        </p:nvSpPr>
        <p:spPr>
          <a:xfrm>
            <a:off x="457200" y="1600200"/>
            <a:ext cx="8229600" cy="4525963"/>
          </a:xfrm>
          <a:prstGeom prst="rect">
            <a:avLst/>
          </a:prstGeom>
          <a:noFill/>
          <a:ln w="9525">
            <a:noFill/>
          </a:ln>
        </p:spPr>
        <p:txBody>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898989"/>
                </a:solidFill>
              </a:defRPr>
            </a:lvl1pPr>
          </a:lstStyle>
          <a:p>
            <a:pPr lvl="0" eaLnBrk="1" hangingPunct="1">
              <a:buNone/>
            </a:pPr>
            <a:fld id="{9A0DB2DC-4C9A-4742-B13C-FB6460FD3503}" type="slidenum">
              <a:rPr lang="en-US" dirty="0">
                <a:effectLst>
                  <a:outerShdw blurRad="38100" dist="38100" dir="2700000">
                    <a:srgbClr val="C0C0C0"/>
                  </a:outerShdw>
                </a:effectLst>
                <a:latin typeface="Arial" panose="020B0604020202020204" pitchFamily="34" charset="0"/>
              </a:rPr>
              <a:t>‹#›</a:t>
            </a:fld>
            <a:endParaRPr lang="en-US" dirty="0">
              <a:effectLst>
                <a:outerShdw blurRad="38100" dist="38100" dir="2700000">
                  <a:srgbClr val="C0C0C0"/>
                </a:outerShdw>
              </a:effectLst>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1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7.GI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GIF"/><Relationship Id="rId5" Type="http://schemas.openxmlformats.org/officeDocument/2006/relationships/image" Target="../media/image8.png"/><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47"/>
          <p:cNvPicPr>
            <a:picLocks noChangeAspect="1" noChangeArrowheads="1"/>
          </p:cNvPicPr>
          <p:nvPr/>
        </p:nvPicPr>
        <p:blipFill>
          <a:blip r:embed="rId2"/>
          <a:srcRect/>
          <a:stretch>
            <a:fillRect/>
          </a:stretch>
        </p:blipFill>
        <p:spPr bwMode="auto">
          <a:xfrm>
            <a:off x="0" y="761948"/>
            <a:ext cx="9087356" cy="5143500"/>
          </a:xfrm>
          <a:prstGeom prst="rect">
            <a:avLst/>
          </a:prstGeom>
          <a:solidFill>
            <a:srgbClr val="66FFFF"/>
          </a:solidFill>
          <a:ln w="9525">
            <a:noFill/>
            <a:miter lim="800000"/>
            <a:headEnd/>
            <a:tailEnd/>
          </a:ln>
        </p:spPr>
      </p:pic>
      <p:sp>
        <p:nvSpPr>
          <p:cNvPr id="7" name="Hộp Văn bản 3"/>
          <p:cNvSpPr txBox="1"/>
          <p:nvPr/>
        </p:nvSpPr>
        <p:spPr>
          <a:xfrm>
            <a:off x="762000" y="1882147"/>
            <a:ext cx="7872730" cy="2903102"/>
          </a:xfrm>
          <a:prstGeom prst="rect">
            <a:avLst/>
          </a:prstGeom>
          <a:noFill/>
        </p:spPr>
        <p:txBody>
          <a:bodyPr wrap="square">
            <a:spAutoFit/>
          </a:bodyPr>
          <a:lstStyle/>
          <a:p>
            <a:pPr algn="ctr" eaLnBrk="1" hangingPunct="1"/>
            <a:r>
              <a:rPr lang="vi-VN" altLang="en-US" sz="4000" u="sng" dirty="0" smtClean="0">
                <a:solidFill>
                  <a:srgbClr val="FF0000"/>
                </a:solidFill>
                <a:latin typeface="Times New Roman" panose="02020603050405020304" pitchFamily="18" charset="0"/>
                <a:cs typeface="Arial" panose="020B0604020202020204" pitchFamily="34" charset="0"/>
              </a:rPr>
              <a:t>Tập đọc</a:t>
            </a:r>
            <a:endParaRPr lang="en-US" altLang="en-US" sz="4000" u="sng" dirty="0" smtClean="0">
              <a:solidFill>
                <a:srgbClr val="FF0000"/>
              </a:solidFill>
              <a:latin typeface="Times New Roman" panose="02020603050405020304" pitchFamily="18" charset="0"/>
              <a:cs typeface="Arial" panose="020B0604020202020204" pitchFamily="34" charset="0"/>
            </a:endParaRPr>
          </a:p>
          <a:p>
            <a:pPr algn="ctr" eaLnBrk="1" hangingPunct="1"/>
            <a:endParaRPr lang="vi-VN" altLang="en-US" sz="4000" u="sng" dirty="0">
              <a:solidFill>
                <a:srgbClr val="FF0000"/>
              </a:solidFill>
              <a:latin typeface="Times New Roman" panose="02020603050405020304" pitchFamily="18" charset="0"/>
              <a:cs typeface="Arial" panose="020B0604020202020204" pitchFamily="34" charset="0"/>
            </a:endParaRPr>
          </a:p>
          <a:p>
            <a:pPr algn="ctr" eaLnBrk="1" hangingPunct="1"/>
            <a:r>
              <a:rPr lang="vi-VN" altLang="en-US" sz="4000" dirty="0">
                <a:solidFill>
                  <a:srgbClr val="FF0000"/>
                </a:solidFill>
                <a:latin typeface="Times New Roman" panose="02020603050405020304" pitchFamily="18" charset="0"/>
                <a:cs typeface="Arial" panose="020B0604020202020204" pitchFamily="34" charset="0"/>
              </a:rPr>
              <a:t>Vương quốc vắng nụ cười </a:t>
            </a:r>
            <a:r>
              <a:rPr lang="vi-VN" altLang="en-US" sz="3600" dirty="0">
                <a:solidFill>
                  <a:srgbClr val="FF0000"/>
                </a:solidFill>
                <a:latin typeface="Times New Roman" panose="02020603050405020304" pitchFamily="18" charset="0"/>
                <a:cs typeface="Arial" panose="020B0604020202020204" pitchFamily="34" charset="0"/>
              </a:rPr>
              <a:t>(tiếp theo - trang 143)</a:t>
            </a:r>
          </a:p>
          <a:p>
            <a:pPr algn="ctr" eaLnBrk="1" hangingPunct="1"/>
            <a:r>
              <a:rPr lang="vi-VN" altLang="en-US" sz="2665" dirty="0">
                <a:solidFill>
                  <a:srgbClr val="FF0000"/>
                </a:solidFill>
                <a:latin typeface="Times New Roman" panose="02020603050405020304" pitchFamily="18" charset="0"/>
                <a:cs typeface="Arial" panose="020B0604020202020204" pitchFamily="34" charset="0"/>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AutoShape 6"/>
          <p:cNvSpPr/>
          <p:nvPr/>
        </p:nvSpPr>
        <p:spPr>
          <a:xfrm>
            <a:off x="457200" y="2514600"/>
            <a:ext cx="8382000" cy="1447800"/>
          </a:xfrm>
          <a:prstGeom prst="cloudCallout">
            <a:avLst>
              <a:gd name="adj1" fmla="val -44829"/>
              <a:gd name="adj2" fmla="val 260417"/>
            </a:avLst>
          </a:prstGeom>
          <a:solidFill>
            <a:srgbClr val="FFFF00"/>
          </a:solidFill>
          <a:ln w="9525" cap="flat" cmpd="sng">
            <a:solidFill>
              <a:srgbClr val="FFFF00"/>
            </a:solidFill>
            <a:prstDash val="solid"/>
            <a:headEnd type="none" w="med" len="med"/>
            <a:tailEnd type="none" w="med" len="med"/>
          </a:ln>
        </p:spPr>
        <p:txBody>
          <a:bodyPr/>
          <a:lstStyle/>
          <a:p>
            <a:pPr eaLnBrk="0" hangingPunct="0"/>
            <a:r>
              <a:rPr sz="2800" b="1" dirty="0">
                <a:latin typeface="Times New Roman" panose="02020603050405020304" pitchFamily="18" charset="0"/>
              </a:rPr>
              <a:t>      Con người phi thường mà cả triều đình háo hức nhìn là ai?</a:t>
            </a:r>
          </a:p>
        </p:txBody>
      </p:sp>
      <p:sp>
        <p:nvSpPr>
          <p:cNvPr id="22535" name="AutoShape 7"/>
          <p:cNvSpPr/>
          <p:nvPr/>
        </p:nvSpPr>
        <p:spPr>
          <a:xfrm>
            <a:off x="838200" y="4267200"/>
            <a:ext cx="7467600" cy="1219200"/>
          </a:xfrm>
          <a:prstGeom prst="horizontalScroll">
            <a:avLst>
              <a:gd name="adj" fmla="val 12500"/>
            </a:avLst>
          </a:prstGeom>
          <a:solidFill>
            <a:srgbClr val="00FFFF"/>
          </a:solidFill>
          <a:ln w="9525" cap="flat" cmpd="sng">
            <a:solidFill>
              <a:schemeClr val="tx1"/>
            </a:solidFill>
            <a:prstDash val="solid"/>
            <a:headEnd type="none" w="med" len="med"/>
            <a:tailEnd type="none" w="med" len="med"/>
          </a:ln>
        </p:spPr>
        <p:txBody>
          <a:bodyPr wrap="none" anchor="ctr" anchorCtr="0"/>
          <a:lstStyle/>
          <a:p>
            <a:pPr algn="ctr" eaLnBrk="0" hangingPunct="0"/>
            <a:r>
              <a:rPr b="1" dirty="0">
                <a:latin typeface="Arial" panose="020B0604020202020204" pitchFamily="34" charset="0"/>
              </a:rPr>
              <a:t>              </a:t>
            </a:r>
            <a:r>
              <a:rPr sz="2800" b="1" dirty="0">
                <a:latin typeface="Times New Roman" panose="02020603050405020304" pitchFamily="18" charset="0"/>
              </a:rPr>
              <a:t>Cậu bé chừng mười tuổi, tóc để trái đào.           </a:t>
            </a:r>
            <a:endParaRPr sz="2800" dirty="0">
              <a:latin typeface="Times New Roman" panose="02020603050405020304" pitchFamily="18" charset="0"/>
            </a:endParaRPr>
          </a:p>
        </p:txBody>
      </p:sp>
      <p:grpSp>
        <p:nvGrpSpPr>
          <p:cNvPr id="18436" name="Group 15"/>
          <p:cNvGrpSpPr/>
          <p:nvPr/>
        </p:nvGrpSpPr>
        <p:grpSpPr>
          <a:xfrm>
            <a:off x="381000" y="381000"/>
            <a:ext cx="8382000" cy="1527175"/>
            <a:chOff x="576" y="0"/>
            <a:chExt cx="4992" cy="964"/>
          </a:xfrm>
        </p:grpSpPr>
        <p:sp>
          <p:nvSpPr>
            <p:cNvPr id="18437" name="Rectangle 16"/>
            <p:cNvSpPr/>
            <p:nvPr/>
          </p:nvSpPr>
          <p:spPr>
            <a:xfrm>
              <a:off x="576" y="0"/>
              <a:ext cx="4656" cy="680"/>
            </a:xfrm>
            <a:prstGeom prst="rect">
              <a:avLst/>
            </a:prstGeom>
            <a:noFill/>
            <a:ln w="9525">
              <a:noFill/>
            </a:ln>
          </p:spPr>
          <p:txBody>
            <a:bodyPr>
              <a:spAutoFit/>
            </a:bodyPr>
            <a:lstStyle/>
            <a:p>
              <a:pPr algn="ctr"/>
              <a:r>
                <a:rPr sz="3200" b="1" dirty="0">
                  <a:solidFill>
                    <a:srgbClr val="0000FF"/>
                  </a:solidFill>
                  <a:latin typeface="Times New Roman" panose="02020603050405020304" pitchFamily="18" charset="0"/>
                </a:rPr>
                <a:t>Tập đọc </a:t>
              </a:r>
            </a:p>
            <a:p>
              <a:pPr algn="ctr"/>
              <a:endParaRPr sz="3200" b="1" dirty="0">
                <a:solidFill>
                  <a:srgbClr val="0000FF"/>
                </a:solidFill>
                <a:latin typeface="Times New Roman" panose="02020603050405020304" pitchFamily="18" charset="0"/>
              </a:endParaRPr>
            </a:p>
          </p:txBody>
        </p:sp>
        <p:sp>
          <p:nvSpPr>
            <p:cNvPr id="18438" name="Rectangle 17"/>
            <p:cNvSpPr/>
            <p:nvPr/>
          </p:nvSpPr>
          <p:spPr>
            <a:xfrm>
              <a:off x="768" y="628"/>
              <a:ext cx="4800" cy="336"/>
            </a:xfrm>
            <a:prstGeom prst="rect">
              <a:avLst/>
            </a:prstGeom>
            <a:noFill/>
            <a:ln w="9525">
              <a:noFill/>
            </a:ln>
          </p:spPr>
          <p:txBody>
            <a:bodyPr/>
            <a:lstStyle/>
            <a:p>
              <a:pPr marL="342900" indent="-342900">
                <a:lnSpc>
                  <a:spcPct val="90000"/>
                </a:lnSpc>
                <a:spcBef>
                  <a:spcPct val="20000"/>
                </a:spcBef>
              </a:pPr>
              <a:r>
                <a:rPr sz="3600" b="1" dirty="0">
                  <a:solidFill>
                    <a:srgbClr val="0000FF"/>
                  </a:solidFill>
                  <a:latin typeface="Times New Roman" panose="02020603050405020304" pitchFamily="18" charset="0"/>
                </a:rPr>
                <a:t>   Vương quốc vắng nụ cười </a:t>
              </a:r>
              <a:r>
                <a:rPr sz="3200" b="1" i="1" dirty="0">
                  <a:solidFill>
                    <a:srgbClr val="0000FF"/>
                  </a:solidFill>
                  <a:latin typeface="Times New Roman" panose="02020603050405020304" pitchFamily="18" charset="0"/>
                </a:rPr>
                <a:t>(Tiếp theo)</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534"/>
                                        </p:tgtEl>
                                        <p:attrNameLst>
                                          <p:attrName>style.visibility</p:attrName>
                                        </p:attrNameLst>
                                      </p:cBhvr>
                                      <p:to>
                                        <p:strVal val="visible"/>
                                      </p:to>
                                    </p:set>
                                    <p:anim calcmode="lin" valueType="num">
                                      <p:cBhvr>
                                        <p:cTn id="7" dur="500" fill="hold"/>
                                        <p:tgtEl>
                                          <p:spTgt spid="22534"/>
                                        </p:tgtEl>
                                        <p:attrNameLst>
                                          <p:attrName>ppt_w</p:attrName>
                                        </p:attrNameLst>
                                      </p:cBhvr>
                                      <p:tavLst>
                                        <p:tav tm="0">
                                          <p:val>
                                            <p:fltVal val="0"/>
                                          </p:val>
                                        </p:tav>
                                        <p:tav tm="100000">
                                          <p:val>
                                            <p:strVal val="#ppt_w"/>
                                          </p:val>
                                        </p:tav>
                                      </p:tavLst>
                                    </p:anim>
                                    <p:anim calcmode="lin" valueType="num">
                                      <p:cBhvr>
                                        <p:cTn id="8" dur="500" fill="hold"/>
                                        <p:tgtEl>
                                          <p:spTgt spid="22534"/>
                                        </p:tgtEl>
                                        <p:attrNameLst>
                                          <p:attrName>ppt_h</p:attrName>
                                        </p:attrNameLst>
                                      </p:cBhvr>
                                      <p:tavLst>
                                        <p:tav tm="0">
                                          <p:val>
                                            <p:fltVal val="0"/>
                                          </p:val>
                                        </p:tav>
                                        <p:tav tm="100000">
                                          <p:val>
                                            <p:strVal val="#ppt_h"/>
                                          </p:val>
                                        </p:tav>
                                      </p:tavLst>
                                    </p:anim>
                                    <p:animEffect transition="in" filter="fade">
                                      <p:cBhvr>
                                        <p:cTn id="9" dur="500"/>
                                        <p:tgtEl>
                                          <p:spTgt spid="22534"/>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22535"/>
                                        </p:tgtEl>
                                        <p:attrNameLst>
                                          <p:attrName>style.visibility</p:attrName>
                                        </p:attrNameLst>
                                      </p:cBhvr>
                                      <p:to>
                                        <p:strVal val="visible"/>
                                      </p:to>
                                    </p:set>
                                    <p:animEffect transition="in" filter="box(in)">
                                      <p:cBhvr>
                                        <p:cTn id="14" dur="500"/>
                                        <p:tgtEl>
                                          <p:spTgt spid="22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animBg="1"/>
      <p:bldP spid="2253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3" name="AutoShape 7"/>
          <p:cNvSpPr/>
          <p:nvPr/>
        </p:nvSpPr>
        <p:spPr>
          <a:xfrm>
            <a:off x="0" y="3124200"/>
            <a:ext cx="8991600" cy="2971800"/>
          </a:xfrm>
          <a:prstGeom prst="horizontalScroll">
            <a:avLst>
              <a:gd name="adj" fmla="val 12500"/>
            </a:avLst>
          </a:prstGeom>
          <a:solidFill>
            <a:srgbClr val="00FFFF"/>
          </a:solidFill>
          <a:ln w="9525" cap="flat" cmpd="sng">
            <a:solidFill>
              <a:schemeClr val="tx1"/>
            </a:solidFill>
            <a:prstDash val="solid"/>
            <a:headEnd type="none" w="med" len="med"/>
            <a:tailEnd type="none" w="med" len="med"/>
          </a:ln>
        </p:spPr>
        <p:txBody>
          <a:bodyPr wrap="none" anchor="ctr" anchorCtr="0"/>
          <a:lstStyle/>
          <a:p>
            <a:pPr eaLnBrk="0" hangingPunct="0"/>
            <a:r>
              <a:rPr sz="2800" dirty="0">
                <a:latin typeface="Times New Roman" panose="02020603050405020304" pitchFamily="18" charset="0"/>
              </a:rPr>
              <a:t>    </a:t>
            </a:r>
            <a:r>
              <a:rPr sz="2800" b="1" dirty="0">
                <a:solidFill>
                  <a:srgbClr val="0000FF"/>
                </a:solidFill>
                <a:latin typeface="Times New Roman" panose="02020603050405020304" pitchFamily="18" charset="0"/>
              </a:rPr>
              <a:t>Cậu bé phát hiện ra những chuyện buồn cười ở           </a:t>
            </a:r>
          </a:p>
          <a:p>
            <a:pPr eaLnBrk="0" hangingPunct="0"/>
            <a:r>
              <a:rPr sz="2800" b="1" dirty="0">
                <a:solidFill>
                  <a:srgbClr val="0000FF"/>
                </a:solidFill>
                <a:latin typeface="Times New Roman" panose="02020603050405020304" pitchFamily="18" charset="0"/>
              </a:rPr>
              <a:t> xung quanh cậu: nhà vua quên lau miệng, bên mép</a:t>
            </a:r>
          </a:p>
          <a:p>
            <a:pPr eaLnBrk="0" hangingPunct="0"/>
            <a:r>
              <a:rPr sz="2800" b="1" dirty="0">
                <a:solidFill>
                  <a:srgbClr val="0000FF"/>
                </a:solidFill>
                <a:latin typeface="Times New Roman" panose="02020603050405020304" pitchFamily="18" charset="0"/>
              </a:rPr>
              <a:t> vẫn dính một hạt cơm. Quan coi vườn ngự uyển trong</a:t>
            </a:r>
          </a:p>
          <a:p>
            <a:pPr eaLnBrk="0" hangingPunct="0"/>
            <a:r>
              <a:rPr sz="2800" b="1" dirty="0">
                <a:solidFill>
                  <a:srgbClr val="0000FF"/>
                </a:solidFill>
                <a:latin typeface="Times New Roman" panose="02020603050405020304" pitchFamily="18" charset="0"/>
              </a:rPr>
              <a:t> trong túi áo căng phồng một quả táo đang cắn dở.Cậu</a:t>
            </a:r>
          </a:p>
          <a:p>
            <a:pPr eaLnBrk="0" hangingPunct="0"/>
            <a:r>
              <a:rPr sz="2800" b="1" dirty="0">
                <a:solidFill>
                  <a:srgbClr val="0000FF"/>
                </a:solidFill>
                <a:latin typeface="Times New Roman" panose="02020603050405020304" pitchFamily="18" charset="0"/>
              </a:rPr>
              <a:t>bé bị quan thị vệ đuổi cuống quá nên đứt dải rút.</a:t>
            </a:r>
          </a:p>
        </p:txBody>
      </p:sp>
      <p:pic>
        <p:nvPicPr>
          <p:cNvPr id="19459" name="Picture 12" descr="Buombay"/>
          <p:cNvPicPr>
            <a:picLocks noChangeAspect="1"/>
          </p:cNvPicPr>
          <p:nvPr/>
        </p:nvPicPr>
        <p:blipFill>
          <a:blip r:embed="rId3"/>
          <a:stretch>
            <a:fillRect/>
          </a:stretch>
        </p:blipFill>
        <p:spPr>
          <a:xfrm>
            <a:off x="0" y="6229350"/>
            <a:ext cx="9144000" cy="628650"/>
          </a:xfrm>
          <a:prstGeom prst="rect">
            <a:avLst/>
          </a:prstGeom>
          <a:noFill/>
          <a:ln w="9525">
            <a:noFill/>
          </a:ln>
        </p:spPr>
      </p:pic>
      <p:grpSp>
        <p:nvGrpSpPr>
          <p:cNvPr id="19460" name="Group 15"/>
          <p:cNvGrpSpPr/>
          <p:nvPr/>
        </p:nvGrpSpPr>
        <p:grpSpPr>
          <a:xfrm>
            <a:off x="457200" y="228600"/>
            <a:ext cx="8305800" cy="1530350"/>
            <a:chOff x="576" y="0"/>
            <a:chExt cx="4992" cy="964"/>
          </a:xfrm>
        </p:grpSpPr>
        <p:sp>
          <p:nvSpPr>
            <p:cNvPr id="19462" name="Rectangle 16"/>
            <p:cNvSpPr/>
            <p:nvPr/>
          </p:nvSpPr>
          <p:spPr>
            <a:xfrm>
              <a:off x="576" y="0"/>
              <a:ext cx="4656" cy="368"/>
            </a:xfrm>
            <a:prstGeom prst="rect">
              <a:avLst/>
            </a:prstGeom>
            <a:noFill/>
            <a:ln w="9525">
              <a:noFill/>
            </a:ln>
          </p:spPr>
          <p:txBody>
            <a:bodyPr>
              <a:spAutoFit/>
            </a:bodyPr>
            <a:lstStyle/>
            <a:p>
              <a:pPr algn="ctr"/>
              <a:r>
                <a:rPr sz="3200" b="1" u="sng" dirty="0">
                  <a:solidFill>
                    <a:srgbClr val="0000FF"/>
                  </a:solidFill>
                  <a:latin typeface="Times New Roman" panose="02020603050405020304" pitchFamily="18" charset="0"/>
                </a:rPr>
                <a:t>Tập đọc</a:t>
              </a:r>
            </a:p>
          </p:txBody>
        </p:sp>
        <p:sp>
          <p:nvSpPr>
            <p:cNvPr id="19463" name="Rectangle 17"/>
            <p:cNvSpPr/>
            <p:nvPr/>
          </p:nvSpPr>
          <p:spPr>
            <a:xfrm>
              <a:off x="768" y="628"/>
              <a:ext cx="4800" cy="336"/>
            </a:xfrm>
            <a:prstGeom prst="rect">
              <a:avLst/>
            </a:prstGeom>
            <a:noFill/>
            <a:ln w="9525">
              <a:noFill/>
            </a:ln>
          </p:spPr>
          <p:txBody>
            <a:bodyPr/>
            <a:lstStyle/>
            <a:p>
              <a:pPr marL="342900" indent="-342900" algn="ctr">
                <a:lnSpc>
                  <a:spcPct val="90000"/>
                </a:lnSpc>
                <a:spcBef>
                  <a:spcPct val="20000"/>
                </a:spcBef>
              </a:pPr>
              <a:r>
                <a:rPr sz="3600" b="1" dirty="0">
                  <a:solidFill>
                    <a:srgbClr val="0000FF"/>
                  </a:solidFill>
                  <a:latin typeface="Times New Roman" panose="02020603050405020304" pitchFamily="18" charset="0"/>
                </a:rPr>
                <a:t>Vương quốc vắng nụ cười </a:t>
              </a:r>
              <a:r>
                <a:rPr sz="3200" b="1" i="1" dirty="0">
                  <a:solidFill>
                    <a:srgbClr val="0000FF"/>
                  </a:solidFill>
                  <a:latin typeface="Times New Roman" panose="02020603050405020304" pitchFamily="18" charset="0"/>
                </a:rPr>
                <a:t>(Tiếp theo)</a:t>
              </a:r>
            </a:p>
          </p:txBody>
        </p:sp>
      </p:grpSp>
      <p:sp>
        <p:nvSpPr>
          <p:cNvPr id="19461" name="Rectangle 13"/>
          <p:cNvSpPr/>
          <p:nvPr/>
        </p:nvSpPr>
        <p:spPr>
          <a:xfrm>
            <a:off x="304800" y="2438400"/>
            <a:ext cx="8458200" cy="476250"/>
          </a:xfrm>
          <a:prstGeom prst="rect">
            <a:avLst/>
          </a:prstGeom>
          <a:noFill/>
          <a:ln w="9525">
            <a:noFill/>
          </a:ln>
        </p:spPr>
        <p:txBody>
          <a:bodyPr>
            <a:spAutoFit/>
          </a:bodyPr>
          <a:lstStyle/>
          <a:p>
            <a:pPr>
              <a:lnSpc>
                <a:spcPct val="90000"/>
              </a:lnSpc>
              <a:spcBef>
                <a:spcPct val="20000"/>
              </a:spcBef>
            </a:pPr>
            <a:r>
              <a:rPr sz="2800" b="1" dirty="0">
                <a:solidFill>
                  <a:srgbClr val="FF0000"/>
                </a:solidFill>
                <a:latin typeface="Times New Roman" panose="02020603050405020304" pitchFamily="18" charset="0"/>
              </a:rPr>
              <a:t>Cậu bé phát hiện ra những chuyện buồn cười ở đâu?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83"/>
                                        </p:tgtEl>
                                        <p:attrNameLst>
                                          <p:attrName>style.visibility</p:attrName>
                                        </p:attrNameLst>
                                      </p:cBhvr>
                                      <p:to>
                                        <p:strVal val="visible"/>
                                      </p:to>
                                    </p:set>
                                    <p:animEffect transition="in" filter="fade">
                                      <p:cBhvr>
                                        <p:cTn id="7" dur="500"/>
                                        <p:tgtEl>
                                          <p:spTgt spid="24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9" name="AutoShape 7"/>
          <p:cNvSpPr/>
          <p:nvPr/>
        </p:nvSpPr>
        <p:spPr>
          <a:xfrm>
            <a:off x="228600" y="2667000"/>
            <a:ext cx="8686800" cy="3962400"/>
          </a:xfrm>
          <a:prstGeom prst="horizontalScroll">
            <a:avLst>
              <a:gd name="adj" fmla="val 12500"/>
            </a:avLst>
          </a:prstGeom>
          <a:solidFill>
            <a:srgbClr val="00FFFF"/>
          </a:solidFill>
          <a:ln w="9525" cap="flat" cmpd="sng">
            <a:solidFill>
              <a:srgbClr val="FF0000"/>
            </a:solidFill>
            <a:prstDash val="solid"/>
            <a:headEnd type="none" w="med" len="med"/>
            <a:tailEnd type="none" w="med" len="med"/>
          </a:ln>
        </p:spPr>
        <p:txBody>
          <a:bodyPr wrap="none" anchor="ctr" anchorCtr="0"/>
          <a:lstStyle/>
          <a:p>
            <a:pPr eaLnBrk="0" hangingPunct="0"/>
            <a:r>
              <a:rPr sz="2800" dirty="0">
                <a:latin typeface="Times New Roman" panose="02020603050405020304" pitchFamily="18" charset="0"/>
              </a:rPr>
              <a:t>   </a:t>
            </a:r>
            <a:r>
              <a:rPr sz="2800" b="1" dirty="0">
                <a:latin typeface="Times New Roman" panose="02020603050405020304" pitchFamily="18" charset="0"/>
              </a:rPr>
              <a:t>N</a:t>
            </a:r>
            <a:r>
              <a:rPr sz="3200" b="1" dirty="0">
                <a:solidFill>
                  <a:srgbClr val="0000FF"/>
                </a:solidFill>
                <a:latin typeface="Times New Roman" panose="02020603050405020304" pitchFamily="18" charset="0"/>
              </a:rPr>
              <a:t>hững chuyện ấy buồn cười vì vua ngồi trên</a:t>
            </a:r>
          </a:p>
          <a:p>
            <a:pPr eaLnBrk="0" hangingPunct="0"/>
            <a:r>
              <a:rPr sz="3200" b="1" dirty="0">
                <a:solidFill>
                  <a:srgbClr val="0000FF"/>
                </a:solidFill>
                <a:latin typeface="Times New Roman" panose="02020603050405020304" pitchFamily="18" charset="0"/>
              </a:rPr>
              <a:t> ngai vàng mà quên không lau miệng, bên mép </a:t>
            </a:r>
          </a:p>
          <a:p>
            <a:pPr eaLnBrk="0" hangingPunct="0"/>
            <a:r>
              <a:rPr sz="3200" b="1" dirty="0">
                <a:solidFill>
                  <a:srgbClr val="0000FF"/>
                </a:solidFill>
                <a:latin typeface="Times New Roman" panose="02020603050405020304" pitchFamily="18" charset="0"/>
              </a:rPr>
              <a:t>vẫn dính một hạt cơm. Quan coi vườn ngự</a:t>
            </a:r>
          </a:p>
          <a:p>
            <a:pPr eaLnBrk="0" hangingPunct="0"/>
            <a:r>
              <a:rPr sz="3200" b="1" dirty="0">
                <a:solidFill>
                  <a:srgbClr val="0000FF"/>
                </a:solidFill>
                <a:latin typeface="Times New Roman" panose="02020603050405020304" pitchFamily="18" charset="0"/>
              </a:rPr>
              <a:t>uyển lại ăn vụng giấu quả táo cắn dở trong túi</a:t>
            </a:r>
          </a:p>
          <a:p>
            <a:pPr eaLnBrk="0" hangingPunct="0"/>
            <a:r>
              <a:rPr sz="3200" b="1" dirty="0">
                <a:solidFill>
                  <a:srgbClr val="0000FF"/>
                </a:solidFill>
                <a:latin typeface="Times New Roman" panose="02020603050405020304" pitchFamily="18" charset="0"/>
              </a:rPr>
              <a:t>áo. Cậu bé đứng </a:t>
            </a:r>
            <a:r>
              <a:rPr sz="3200" b="1" dirty="0">
                <a:solidFill>
                  <a:srgbClr val="FF0000"/>
                </a:solidFill>
                <a:latin typeface="Times New Roman" panose="02020603050405020304" pitchFamily="18" charset="0"/>
              </a:rPr>
              <a:t>lom khom</a:t>
            </a:r>
            <a:r>
              <a:rPr sz="3200" b="1" dirty="0">
                <a:solidFill>
                  <a:srgbClr val="0000FF"/>
                </a:solidFill>
                <a:latin typeface="Times New Roman" panose="02020603050405020304" pitchFamily="18" charset="0"/>
              </a:rPr>
              <a:t> vì bị đứt dải rút</a:t>
            </a:r>
          </a:p>
          <a:p>
            <a:pPr eaLnBrk="0" hangingPunct="0"/>
            <a:r>
              <a:rPr sz="3200" b="1" dirty="0">
                <a:solidFill>
                  <a:srgbClr val="0000FF"/>
                </a:solidFill>
                <a:latin typeface="Times New Roman" panose="02020603050405020304" pitchFamily="18" charset="0"/>
              </a:rPr>
              <a:t>quần.</a:t>
            </a:r>
          </a:p>
        </p:txBody>
      </p:sp>
      <p:grpSp>
        <p:nvGrpSpPr>
          <p:cNvPr id="20483" name="Group 12"/>
          <p:cNvGrpSpPr/>
          <p:nvPr/>
        </p:nvGrpSpPr>
        <p:grpSpPr>
          <a:xfrm>
            <a:off x="457200" y="304800"/>
            <a:ext cx="8305800" cy="1524000"/>
            <a:chOff x="576" y="0"/>
            <a:chExt cx="4992" cy="964"/>
          </a:xfrm>
        </p:grpSpPr>
        <p:sp>
          <p:nvSpPr>
            <p:cNvPr id="20485" name="Rectangle 13"/>
            <p:cNvSpPr/>
            <p:nvPr/>
          </p:nvSpPr>
          <p:spPr>
            <a:xfrm>
              <a:off x="576" y="0"/>
              <a:ext cx="4656" cy="675"/>
            </a:xfrm>
            <a:prstGeom prst="rect">
              <a:avLst/>
            </a:prstGeom>
            <a:noFill/>
            <a:ln w="9525">
              <a:noFill/>
            </a:ln>
          </p:spPr>
          <p:txBody>
            <a:bodyPr>
              <a:spAutoFit/>
            </a:bodyPr>
            <a:lstStyle/>
            <a:p>
              <a:pPr algn="ctr"/>
              <a:r>
                <a:rPr sz="3200" b="1" dirty="0">
                  <a:solidFill>
                    <a:srgbClr val="0000FF"/>
                  </a:solidFill>
                  <a:latin typeface="Times New Roman" panose="02020603050405020304" pitchFamily="18" charset="0"/>
                </a:rPr>
                <a:t>      </a:t>
              </a:r>
            </a:p>
            <a:p>
              <a:pPr algn="ctr"/>
              <a:r>
                <a:rPr sz="3200" b="1" dirty="0">
                  <a:solidFill>
                    <a:srgbClr val="0000FF"/>
                  </a:solidFill>
                  <a:latin typeface="Times New Roman" panose="02020603050405020304" pitchFamily="18" charset="0"/>
                </a:rPr>
                <a:t>      </a:t>
              </a:r>
              <a:r>
                <a:rPr sz="2800" b="1" u="sng" dirty="0">
                  <a:solidFill>
                    <a:srgbClr val="0000FF"/>
                  </a:solidFill>
                  <a:latin typeface="Times New Roman" panose="02020603050405020304" pitchFamily="18" charset="0"/>
                </a:rPr>
                <a:t>Tập đọc</a:t>
              </a:r>
            </a:p>
          </p:txBody>
        </p:sp>
        <p:sp>
          <p:nvSpPr>
            <p:cNvPr id="20486" name="Rectangle 14"/>
            <p:cNvSpPr/>
            <p:nvPr/>
          </p:nvSpPr>
          <p:spPr>
            <a:xfrm>
              <a:off x="768" y="628"/>
              <a:ext cx="4800" cy="336"/>
            </a:xfrm>
            <a:prstGeom prst="rect">
              <a:avLst/>
            </a:prstGeom>
            <a:noFill/>
            <a:ln w="9525">
              <a:noFill/>
            </a:ln>
          </p:spPr>
          <p:txBody>
            <a:bodyPr/>
            <a:lstStyle/>
            <a:p>
              <a:pPr marL="342900" indent="-342900" algn="ctr">
                <a:lnSpc>
                  <a:spcPct val="90000"/>
                </a:lnSpc>
                <a:spcBef>
                  <a:spcPct val="20000"/>
                </a:spcBef>
              </a:pPr>
              <a:r>
                <a:rPr sz="3600" b="1" dirty="0">
                  <a:solidFill>
                    <a:srgbClr val="0000FF"/>
                  </a:solidFill>
                  <a:latin typeface="Times New Roman" panose="02020603050405020304" pitchFamily="18" charset="0"/>
                </a:rPr>
                <a:t>Vương quốc vắng nụ cười </a:t>
              </a:r>
              <a:r>
                <a:rPr sz="3200" b="1" i="1" dirty="0">
                  <a:solidFill>
                    <a:srgbClr val="0000FF"/>
                  </a:solidFill>
                  <a:latin typeface="Times New Roman" panose="02020603050405020304" pitchFamily="18" charset="0"/>
                </a:rPr>
                <a:t>(Tiếp theo)</a:t>
              </a:r>
            </a:p>
          </p:txBody>
        </p:sp>
      </p:grpSp>
      <p:sp>
        <p:nvSpPr>
          <p:cNvPr id="20484" name="Rectangle 12"/>
          <p:cNvSpPr/>
          <p:nvPr/>
        </p:nvSpPr>
        <p:spPr>
          <a:xfrm>
            <a:off x="457200" y="2438400"/>
            <a:ext cx="7772400" cy="530225"/>
          </a:xfrm>
          <a:prstGeom prst="rect">
            <a:avLst/>
          </a:prstGeom>
          <a:noFill/>
          <a:ln w="9525">
            <a:noFill/>
          </a:ln>
        </p:spPr>
        <p:txBody>
          <a:bodyPr>
            <a:spAutoFit/>
          </a:bodyPr>
          <a:lstStyle/>
          <a:p>
            <a:pPr>
              <a:lnSpc>
                <a:spcPct val="90000"/>
              </a:lnSpc>
              <a:spcBef>
                <a:spcPct val="20000"/>
              </a:spcBef>
            </a:pPr>
            <a:r>
              <a:rPr sz="3200" b="1" dirty="0">
                <a:solidFill>
                  <a:srgbClr val="003300"/>
                </a:solidFill>
                <a:latin typeface="Times New Roman" panose="02020603050405020304" pitchFamily="18" charset="0"/>
              </a:rPr>
              <a:t>   Vì sao những chuyện ấy buồn cười?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679"/>
                                        </p:tgtEl>
                                        <p:attrNameLst>
                                          <p:attrName>style.visibility</p:attrName>
                                        </p:attrNameLst>
                                      </p:cBhvr>
                                      <p:to>
                                        <p:strVal val="visible"/>
                                      </p:to>
                                    </p:set>
                                    <p:animEffect transition="in" filter="checkerboard(across)">
                                      <p:cBhvr>
                                        <p:cTn id="7" dur="500"/>
                                        <p:tgtEl>
                                          <p:spTgt spid="286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1" descr="Buombay"/>
          <p:cNvPicPr>
            <a:picLocks noChangeAspect="1"/>
          </p:cNvPicPr>
          <p:nvPr/>
        </p:nvPicPr>
        <p:blipFill>
          <a:blip r:embed="rId3"/>
          <a:stretch>
            <a:fillRect/>
          </a:stretch>
        </p:blipFill>
        <p:spPr>
          <a:xfrm>
            <a:off x="0" y="6229350"/>
            <a:ext cx="9144000" cy="628650"/>
          </a:xfrm>
          <a:prstGeom prst="rect">
            <a:avLst/>
          </a:prstGeom>
          <a:noFill/>
          <a:ln w="9525">
            <a:noFill/>
          </a:ln>
        </p:spPr>
      </p:pic>
      <p:pic>
        <p:nvPicPr>
          <p:cNvPr id="21507" name="Picture 12" descr="b36"/>
          <p:cNvPicPr>
            <a:picLocks noChangeAspect="1"/>
          </p:cNvPicPr>
          <p:nvPr/>
        </p:nvPicPr>
        <p:blipFill>
          <a:blip r:embed="rId4"/>
          <a:stretch>
            <a:fillRect/>
          </a:stretch>
        </p:blipFill>
        <p:spPr>
          <a:xfrm>
            <a:off x="7924800" y="5334000"/>
            <a:ext cx="1219200" cy="1125538"/>
          </a:xfrm>
          <a:prstGeom prst="rect">
            <a:avLst/>
          </a:prstGeom>
          <a:noFill/>
          <a:ln w="9525">
            <a:noFill/>
          </a:ln>
        </p:spPr>
      </p:pic>
      <p:pic>
        <p:nvPicPr>
          <p:cNvPr id="21508" name="Picture 13" descr="b36"/>
          <p:cNvPicPr>
            <a:picLocks noChangeAspect="1"/>
          </p:cNvPicPr>
          <p:nvPr/>
        </p:nvPicPr>
        <p:blipFill>
          <a:blip r:embed="rId4"/>
          <a:stretch>
            <a:fillRect/>
          </a:stretch>
        </p:blipFill>
        <p:spPr>
          <a:xfrm>
            <a:off x="8001000" y="0"/>
            <a:ext cx="1219200" cy="1125538"/>
          </a:xfrm>
          <a:prstGeom prst="rect">
            <a:avLst/>
          </a:prstGeom>
          <a:noFill/>
          <a:ln w="9525">
            <a:noFill/>
          </a:ln>
        </p:spPr>
      </p:pic>
      <p:grpSp>
        <p:nvGrpSpPr>
          <p:cNvPr id="21509" name="Group 14"/>
          <p:cNvGrpSpPr/>
          <p:nvPr/>
        </p:nvGrpSpPr>
        <p:grpSpPr>
          <a:xfrm>
            <a:off x="457200" y="304800"/>
            <a:ext cx="8305800" cy="1524000"/>
            <a:chOff x="576" y="0"/>
            <a:chExt cx="4992" cy="964"/>
          </a:xfrm>
        </p:grpSpPr>
        <p:sp>
          <p:nvSpPr>
            <p:cNvPr id="21512" name="Rectangle 15"/>
            <p:cNvSpPr/>
            <p:nvPr/>
          </p:nvSpPr>
          <p:spPr>
            <a:xfrm>
              <a:off x="576" y="0"/>
              <a:ext cx="4656" cy="675"/>
            </a:xfrm>
            <a:prstGeom prst="rect">
              <a:avLst/>
            </a:prstGeom>
            <a:noFill/>
            <a:ln w="9525">
              <a:noFill/>
            </a:ln>
          </p:spPr>
          <p:txBody>
            <a:bodyPr>
              <a:spAutoFit/>
            </a:bodyPr>
            <a:lstStyle/>
            <a:p>
              <a:pPr algn="ctr"/>
              <a:r>
                <a:rPr sz="3200" b="1" dirty="0">
                  <a:solidFill>
                    <a:srgbClr val="0000FF"/>
                  </a:solidFill>
                  <a:latin typeface="Times New Roman" panose="02020603050405020304" pitchFamily="18" charset="0"/>
                </a:rPr>
                <a:t>       </a:t>
              </a:r>
            </a:p>
            <a:p>
              <a:pPr algn="ctr"/>
              <a:r>
                <a:rPr sz="3200" b="1" dirty="0">
                  <a:solidFill>
                    <a:srgbClr val="0000FF"/>
                  </a:solidFill>
                  <a:latin typeface="Times New Roman" panose="02020603050405020304" pitchFamily="18" charset="0"/>
                </a:rPr>
                <a:t>       </a:t>
              </a:r>
              <a:r>
                <a:rPr sz="2800" b="1" u="sng" dirty="0">
                  <a:solidFill>
                    <a:srgbClr val="0000FF"/>
                  </a:solidFill>
                  <a:latin typeface="Times New Roman" panose="02020603050405020304" pitchFamily="18" charset="0"/>
                </a:rPr>
                <a:t>Tập đọc</a:t>
              </a:r>
            </a:p>
          </p:txBody>
        </p:sp>
        <p:sp>
          <p:nvSpPr>
            <p:cNvPr id="21513" name="Rectangle 16"/>
            <p:cNvSpPr/>
            <p:nvPr/>
          </p:nvSpPr>
          <p:spPr>
            <a:xfrm>
              <a:off x="768" y="628"/>
              <a:ext cx="4800" cy="336"/>
            </a:xfrm>
            <a:prstGeom prst="rect">
              <a:avLst/>
            </a:prstGeom>
            <a:noFill/>
            <a:ln w="9525">
              <a:noFill/>
            </a:ln>
          </p:spPr>
          <p:txBody>
            <a:bodyPr/>
            <a:lstStyle/>
            <a:p>
              <a:pPr marL="342900" indent="-342900" algn="ctr">
                <a:lnSpc>
                  <a:spcPct val="90000"/>
                </a:lnSpc>
                <a:spcBef>
                  <a:spcPct val="20000"/>
                </a:spcBef>
              </a:pPr>
              <a:r>
                <a:rPr sz="3600" b="1" dirty="0">
                  <a:solidFill>
                    <a:srgbClr val="0000FF"/>
                  </a:solidFill>
                  <a:latin typeface="Times New Roman" panose="02020603050405020304" pitchFamily="18" charset="0"/>
                </a:rPr>
                <a:t>Vương quốc vắng nụ cười </a:t>
              </a:r>
              <a:r>
                <a:rPr sz="3200" b="1" i="1" dirty="0">
                  <a:solidFill>
                    <a:srgbClr val="0000FF"/>
                  </a:solidFill>
                  <a:latin typeface="Times New Roman" panose="02020603050405020304" pitchFamily="18" charset="0"/>
                </a:rPr>
                <a:t>(Tiếp theo)</a:t>
              </a:r>
            </a:p>
          </p:txBody>
        </p:sp>
      </p:grpSp>
      <p:sp>
        <p:nvSpPr>
          <p:cNvPr id="18446" name="Rectangle 14"/>
          <p:cNvSpPr/>
          <p:nvPr/>
        </p:nvSpPr>
        <p:spPr>
          <a:xfrm>
            <a:off x="457200" y="2743200"/>
            <a:ext cx="7848600" cy="530225"/>
          </a:xfrm>
          <a:prstGeom prst="rect">
            <a:avLst/>
          </a:prstGeom>
          <a:noFill/>
          <a:ln w="9525">
            <a:noFill/>
          </a:ln>
        </p:spPr>
        <p:txBody>
          <a:bodyPr>
            <a:spAutoFit/>
          </a:bodyPr>
          <a:lstStyle/>
          <a:p>
            <a:pPr>
              <a:lnSpc>
                <a:spcPct val="90000"/>
              </a:lnSpc>
              <a:spcBef>
                <a:spcPct val="20000"/>
              </a:spcBef>
            </a:pPr>
            <a:r>
              <a:rPr sz="3200" b="1" dirty="0">
                <a:solidFill>
                  <a:srgbClr val="003300"/>
                </a:solidFill>
                <a:latin typeface="Times New Roman" panose="02020603050405020304" pitchFamily="18" charset="0"/>
              </a:rPr>
              <a:t>Đoạn 1, đoạn 2 cho em biết điều gì?</a:t>
            </a:r>
          </a:p>
        </p:txBody>
      </p:sp>
      <p:sp>
        <p:nvSpPr>
          <p:cNvPr id="18447" name="Rectangle 15"/>
          <p:cNvSpPr/>
          <p:nvPr/>
        </p:nvSpPr>
        <p:spPr>
          <a:xfrm>
            <a:off x="381000" y="3581400"/>
            <a:ext cx="8763000" cy="530225"/>
          </a:xfrm>
          <a:prstGeom prst="rect">
            <a:avLst/>
          </a:prstGeom>
          <a:noFill/>
          <a:ln w="9525">
            <a:noFill/>
          </a:ln>
        </p:spPr>
        <p:txBody>
          <a:bodyPr>
            <a:spAutoFit/>
          </a:bodyPr>
          <a:lstStyle/>
          <a:p>
            <a:pPr algn="ctr">
              <a:lnSpc>
                <a:spcPct val="90000"/>
              </a:lnSpc>
              <a:spcBef>
                <a:spcPct val="20000"/>
              </a:spcBef>
            </a:pPr>
            <a:r>
              <a:rPr sz="3200" b="1" dirty="0">
                <a:solidFill>
                  <a:srgbClr val="003300"/>
                </a:solidFill>
                <a:latin typeface="Times New Roman" panose="02020603050405020304" pitchFamily="18" charset="0"/>
              </a:rPr>
              <a:t>Đoạn 1 và đoạn 2: Tiếng cười có ở xung quanh 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8446"/>
                                        </p:tgtEl>
                                        <p:attrNameLst>
                                          <p:attrName>style.visibility</p:attrName>
                                        </p:attrNameLst>
                                      </p:cBhvr>
                                      <p:to>
                                        <p:strVal val="visible"/>
                                      </p:to>
                                    </p:set>
                                    <p:anim to="" calcmode="lin" valueType="num">
                                      <p:cBhvr>
                                        <p:cTn id="7" dur="1" fill="hold"/>
                                        <p:tgtEl>
                                          <p:spTgt spid="18446"/>
                                        </p:tgtEl>
                                        <p:attrNameLst>
                                          <p:attrName>style.visibility</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447"/>
                                        </p:tgtEl>
                                        <p:attrNameLst>
                                          <p:attrName>style.visibility</p:attrName>
                                        </p:attrNameLst>
                                      </p:cBhvr>
                                      <p:to>
                                        <p:strVal val="visible"/>
                                      </p:to>
                                    </p:set>
                                    <p:animEffect transition="in" filter="fade">
                                      <p:cBhvr>
                                        <p:cTn id="12" dur="2000"/>
                                        <p:tgtEl>
                                          <p:spTgt spid="184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6" grpId="0"/>
      <p:bldP spid="1844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3" name="AutoShape 7"/>
          <p:cNvSpPr/>
          <p:nvPr/>
        </p:nvSpPr>
        <p:spPr>
          <a:xfrm>
            <a:off x="0" y="3276600"/>
            <a:ext cx="8915400" cy="2971800"/>
          </a:xfrm>
          <a:prstGeom prst="horizontalScroll">
            <a:avLst>
              <a:gd name="adj" fmla="val 12500"/>
            </a:avLst>
          </a:prstGeom>
          <a:solidFill>
            <a:srgbClr val="00FFFF"/>
          </a:solidFill>
          <a:ln w="9525" cap="flat" cmpd="sng">
            <a:solidFill>
              <a:srgbClr val="FF0000"/>
            </a:solidFill>
            <a:prstDash val="solid"/>
            <a:headEnd type="none" w="med" len="med"/>
            <a:tailEnd type="none" w="med" len="med"/>
          </a:ln>
        </p:spPr>
        <p:txBody>
          <a:bodyPr wrap="none" anchor="ctr" anchorCtr="0"/>
          <a:lstStyle/>
          <a:p>
            <a:pPr eaLnBrk="0" hangingPunct="0"/>
            <a:r>
              <a:rPr sz="2800" dirty="0">
                <a:latin typeface="Times New Roman" panose="02020603050405020304" pitchFamily="18" charset="0"/>
              </a:rPr>
              <a:t>     </a:t>
            </a:r>
            <a:r>
              <a:rPr sz="3200" dirty="0">
                <a:latin typeface="Times New Roman" panose="02020603050405020304" pitchFamily="18" charset="0"/>
              </a:rPr>
              <a:t>Tiếng cười như có </a:t>
            </a:r>
            <a:r>
              <a:rPr sz="3200" b="1" dirty="0">
                <a:solidFill>
                  <a:srgbClr val="FF0000"/>
                </a:solidFill>
                <a:latin typeface="Times New Roman" panose="02020603050405020304" pitchFamily="18" charset="0"/>
              </a:rPr>
              <a:t>phép mầu </a:t>
            </a:r>
            <a:r>
              <a:rPr sz="3200" dirty="0">
                <a:latin typeface="Times New Roman" panose="02020603050405020304" pitchFamily="18" charset="0"/>
              </a:rPr>
              <a:t>làm mọi gương </a:t>
            </a:r>
          </a:p>
          <a:p>
            <a:pPr eaLnBrk="0" hangingPunct="0"/>
            <a:r>
              <a:rPr sz="3200" dirty="0">
                <a:latin typeface="Times New Roman" panose="02020603050405020304" pitchFamily="18" charset="0"/>
              </a:rPr>
              <a:t>mặt đều rạng rỡ, tươi tỉnh, hoa nở, chim hót, những</a:t>
            </a:r>
          </a:p>
          <a:p>
            <a:pPr eaLnBrk="0" hangingPunct="0"/>
            <a:r>
              <a:rPr sz="3200" dirty="0">
                <a:latin typeface="Times New Roman" panose="02020603050405020304" pitchFamily="18" charset="0"/>
              </a:rPr>
              <a:t> tia nắng mặt trời nhảy múa, sỏi đá reo vang dưới</a:t>
            </a:r>
          </a:p>
          <a:p>
            <a:pPr eaLnBrk="0" hangingPunct="0"/>
            <a:r>
              <a:rPr sz="3200" dirty="0">
                <a:latin typeface="Times New Roman" panose="02020603050405020304" pitchFamily="18" charset="0"/>
              </a:rPr>
              <a:t> những bánh xe.</a:t>
            </a:r>
          </a:p>
        </p:txBody>
      </p:sp>
      <p:pic>
        <p:nvPicPr>
          <p:cNvPr id="22531" name="Picture 12" descr="Buombay"/>
          <p:cNvPicPr>
            <a:picLocks noChangeAspect="1"/>
          </p:cNvPicPr>
          <p:nvPr/>
        </p:nvPicPr>
        <p:blipFill>
          <a:blip r:embed="rId3"/>
          <a:stretch>
            <a:fillRect/>
          </a:stretch>
        </p:blipFill>
        <p:spPr>
          <a:xfrm>
            <a:off x="0" y="6096000"/>
            <a:ext cx="9144000" cy="762000"/>
          </a:xfrm>
          <a:prstGeom prst="rect">
            <a:avLst/>
          </a:prstGeom>
          <a:noFill/>
          <a:ln w="9525">
            <a:noFill/>
          </a:ln>
        </p:spPr>
      </p:pic>
      <p:pic>
        <p:nvPicPr>
          <p:cNvPr id="22532" name="Picture 14" descr="b36"/>
          <p:cNvPicPr>
            <a:picLocks noChangeAspect="1"/>
          </p:cNvPicPr>
          <p:nvPr/>
        </p:nvPicPr>
        <p:blipFill>
          <a:blip r:embed="rId4"/>
          <a:stretch>
            <a:fillRect/>
          </a:stretch>
        </p:blipFill>
        <p:spPr>
          <a:xfrm>
            <a:off x="8001000" y="0"/>
            <a:ext cx="1219200" cy="1125538"/>
          </a:xfrm>
          <a:prstGeom prst="rect">
            <a:avLst/>
          </a:prstGeom>
          <a:noFill/>
          <a:ln w="9525">
            <a:noFill/>
          </a:ln>
        </p:spPr>
      </p:pic>
      <p:grpSp>
        <p:nvGrpSpPr>
          <p:cNvPr id="22533" name="Group 15"/>
          <p:cNvGrpSpPr/>
          <p:nvPr/>
        </p:nvGrpSpPr>
        <p:grpSpPr>
          <a:xfrm>
            <a:off x="533400" y="228600"/>
            <a:ext cx="8229600" cy="1524000"/>
            <a:chOff x="576" y="0"/>
            <a:chExt cx="4992" cy="964"/>
          </a:xfrm>
        </p:grpSpPr>
        <p:sp>
          <p:nvSpPr>
            <p:cNvPr id="22535" name="Rectangle 16"/>
            <p:cNvSpPr/>
            <p:nvPr/>
          </p:nvSpPr>
          <p:spPr>
            <a:xfrm>
              <a:off x="576" y="0"/>
              <a:ext cx="4656" cy="675"/>
            </a:xfrm>
            <a:prstGeom prst="rect">
              <a:avLst/>
            </a:prstGeom>
            <a:noFill/>
            <a:ln w="9525">
              <a:noFill/>
            </a:ln>
          </p:spPr>
          <p:txBody>
            <a:bodyPr>
              <a:spAutoFit/>
            </a:bodyPr>
            <a:lstStyle/>
            <a:p>
              <a:pPr algn="ctr"/>
              <a:endParaRPr sz="3200" b="1" dirty="0">
                <a:solidFill>
                  <a:srgbClr val="0000FF"/>
                </a:solidFill>
                <a:latin typeface="Times New Roman" panose="02020603050405020304" pitchFamily="18" charset="0"/>
              </a:endParaRPr>
            </a:p>
            <a:p>
              <a:pPr algn="ctr"/>
              <a:r>
                <a:rPr sz="3200" b="1" dirty="0">
                  <a:solidFill>
                    <a:srgbClr val="0000FF"/>
                  </a:solidFill>
                  <a:latin typeface="Times New Roman" panose="02020603050405020304" pitchFamily="18" charset="0"/>
                </a:rPr>
                <a:t>  </a:t>
              </a:r>
              <a:r>
                <a:rPr sz="2800" b="1" u="sng" dirty="0">
                  <a:solidFill>
                    <a:srgbClr val="0000FF"/>
                  </a:solidFill>
                  <a:latin typeface="Times New Roman" panose="02020603050405020304" pitchFamily="18" charset="0"/>
                </a:rPr>
                <a:t>Tập đọc </a:t>
              </a:r>
            </a:p>
          </p:txBody>
        </p:sp>
        <p:sp>
          <p:nvSpPr>
            <p:cNvPr id="22536" name="Rectangle 17"/>
            <p:cNvSpPr/>
            <p:nvPr/>
          </p:nvSpPr>
          <p:spPr>
            <a:xfrm>
              <a:off x="768" y="628"/>
              <a:ext cx="4800" cy="336"/>
            </a:xfrm>
            <a:prstGeom prst="rect">
              <a:avLst/>
            </a:prstGeom>
            <a:noFill/>
            <a:ln w="9525">
              <a:noFill/>
            </a:ln>
          </p:spPr>
          <p:txBody>
            <a:bodyPr/>
            <a:lstStyle/>
            <a:p>
              <a:pPr marL="342900" indent="-342900">
                <a:lnSpc>
                  <a:spcPct val="90000"/>
                </a:lnSpc>
                <a:spcBef>
                  <a:spcPct val="20000"/>
                </a:spcBef>
              </a:pPr>
              <a:r>
                <a:rPr sz="3600" b="1" dirty="0">
                  <a:solidFill>
                    <a:srgbClr val="0000FF"/>
                  </a:solidFill>
                  <a:latin typeface="Times New Roman" panose="02020603050405020304" pitchFamily="18" charset="0"/>
                </a:rPr>
                <a:t>Vương quốc vắng nụ cười </a:t>
              </a:r>
              <a:r>
                <a:rPr sz="3200" b="1" i="1" dirty="0">
                  <a:solidFill>
                    <a:srgbClr val="0000FF"/>
                  </a:solidFill>
                  <a:latin typeface="Times New Roman" panose="02020603050405020304" pitchFamily="18" charset="0"/>
                </a:rPr>
                <a:t>(Tiếp theo)</a:t>
              </a:r>
            </a:p>
          </p:txBody>
        </p:sp>
      </p:grpSp>
      <p:sp>
        <p:nvSpPr>
          <p:cNvPr id="19470" name="Rectangle 14"/>
          <p:cNvSpPr/>
          <p:nvPr/>
        </p:nvSpPr>
        <p:spPr>
          <a:xfrm>
            <a:off x="228600" y="2438400"/>
            <a:ext cx="8686800" cy="860425"/>
          </a:xfrm>
          <a:prstGeom prst="rect">
            <a:avLst/>
          </a:prstGeom>
          <a:noFill/>
          <a:ln w="9525">
            <a:noFill/>
          </a:ln>
        </p:spPr>
        <p:txBody>
          <a:bodyPr anchor="b" anchorCtr="0">
            <a:spAutoFit/>
          </a:bodyPr>
          <a:lstStyle/>
          <a:p>
            <a:pPr>
              <a:lnSpc>
                <a:spcPct val="90000"/>
              </a:lnSpc>
              <a:spcBef>
                <a:spcPct val="20000"/>
              </a:spcBef>
            </a:pPr>
            <a:r>
              <a:rPr sz="2800" b="1" dirty="0">
                <a:solidFill>
                  <a:srgbClr val="003300"/>
                </a:solidFill>
                <a:latin typeface="Times New Roman" panose="02020603050405020304" pitchFamily="18" charset="0"/>
              </a:rPr>
              <a:t>Tiếng cười thay đổi cuộc sống ở vương quốc u buồn như thế nào?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470"/>
                                        </p:tgtEl>
                                        <p:attrNameLst>
                                          <p:attrName>style.visibility</p:attrName>
                                        </p:attrNameLst>
                                      </p:cBhvr>
                                      <p:to>
                                        <p:strVal val="visible"/>
                                      </p:to>
                                    </p:set>
                                    <p:anim calcmode="lin" valueType="num">
                                      <p:cBhvr>
                                        <p:cTn id="7" dur="500" fill="hold"/>
                                        <p:tgtEl>
                                          <p:spTgt spid="19470"/>
                                        </p:tgtEl>
                                        <p:attrNameLst>
                                          <p:attrName>ppt_w</p:attrName>
                                        </p:attrNameLst>
                                      </p:cBhvr>
                                      <p:tavLst>
                                        <p:tav tm="0">
                                          <p:val>
                                            <p:fltVal val="0"/>
                                          </p:val>
                                        </p:tav>
                                        <p:tav tm="100000">
                                          <p:val>
                                            <p:strVal val="#ppt_w"/>
                                          </p:val>
                                        </p:tav>
                                      </p:tavLst>
                                    </p:anim>
                                    <p:anim calcmode="lin" valueType="num">
                                      <p:cBhvr>
                                        <p:cTn id="8" dur="500" fill="hold"/>
                                        <p:tgtEl>
                                          <p:spTgt spid="19470"/>
                                        </p:tgtEl>
                                        <p:attrNameLst>
                                          <p:attrName>ppt_h</p:attrName>
                                        </p:attrNameLst>
                                      </p:cBhvr>
                                      <p:tavLst>
                                        <p:tav tm="0">
                                          <p:val>
                                            <p:fltVal val="0"/>
                                          </p:val>
                                        </p:tav>
                                        <p:tav tm="100000">
                                          <p:val>
                                            <p:strVal val="#ppt_h"/>
                                          </p:val>
                                        </p:tav>
                                      </p:tavLst>
                                    </p:anim>
                                    <p:animEffect transition="in" filter="fade">
                                      <p:cBhvr>
                                        <p:cTn id="9" dur="500"/>
                                        <p:tgtEl>
                                          <p:spTgt spid="19470"/>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34823"/>
                                        </p:tgtEl>
                                        <p:attrNameLst>
                                          <p:attrName>style.visibility</p:attrName>
                                        </p:attrNameLst>
                                      </p:cBhvr>
                                      <p:to>
                                        <p:strVal val="visible"/>
                                      </p:to>
                                    </p:set>
                                    <p:animEffect transition="in" filter="box(in)">
                                      <p:cBhvr>
                                        <p:cTn id="14" dur="500"/>
                                        <p:tgtEl>
                                          <p:spTgt spid="348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3" grpId="0" animBg="1"/>
      <p:bldP spid="1947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0" name="AutoShape 6"/>
          <p:cNvSpPr/>
          <p:nvPr/>
        </p:nvSpPr>
        <p:spPr>
          <a:xfrm>
            <a:off x="457200" y="3581400"/>
            <a:ext cx="8305800" cy="1981200"/>
          </a:xfrm>
          <a:prstGeom prst="horizontalScroll">
            <a:avLst>
              <a:gd name="adj" fmla="val 12500"/>
            </a:avLst>
          </a:prstGeom>
          <a:solidFill>
            <a:srgbClr val="00FFFF"/>
          </a:solidFill>
          <a:ln w="9525" cap="flat" cmpd="sng">
            <a:solidFill>
              <a:srgbClr val="FF0000"/>
            </a:solidFill>
            <a:prstDash val="solid"/>
            <a:headEnd type="none" w="med" len="med"/>
            <a:tailEnd type="none" w="med" len="med"/>
          </a:ln>
        </p:spPr>
        <p:txBody>
          <a:bodyPr wrap="none" anchor="ctr" anchorCtr="0"/>
          <a:lstStyle/>
          <a:p>
            <a:pPr eaLnBrk="0" hangingPunct="0"/>
            <a:r>
              <a:rPr sz="2800" b="1" dirty="0">
                <a:solidFill>
                  <a:srgbClr val="FF0000"/>
                </a:solidFill>
                <a:latin typeface="Times New Roman" panose="02020603050405020304" pitchFamily="18" charset="0"/>
              </a:rPr>
              <a:t>  </a:t>
            </a:r>
            <a:r>
              <a:rPr sz="3200" b="1" dirty="0">
                <a:solidFill>
                  <a:srgbClr val="FF0000"/>
                </a:solidFill>
                <a:latin typeface="Times New Roman" panose="02020603050405020304" pitchFamily="18" charset="0"/>
              </a:rPr>
              <a:t>Đoạn 3: Tiếng cười làm  thay đổi cuộc sống </a:t>
            </a:r>
          </a:p>
          <a:p>
            <a:pPr eaLnBrk="0" hangingPunct="0"/>
            <a:r>
              <a:rPr sz="3200" b="1" dirty="0">
                <a:solidFill>
                  <a:srgbClr val="FF0000"/>
                </a:solidFill>
                <a:latin typeface="Times New Roman" panose="02020603050405020304" pitchFamily="18" charset="0"/>
              </a:rPr>
              <a:t>u buồn.</a:t>
            </a:r>
          </a:p>
          <a:p>
            <a:pPr eaLnBrk="0" hangingPunct="0"/>
            <a:endParaRPr sz="3200" b="1" dirty="0">
              <a:solidFill>
                <a:srgbClr val="FF0000"/>
              </a:solidFill>
              <a:latin typeface="Times New Roman" panose="02020603050405020304" pitchFamily="18" charset="0"/>
            </a:endParaRPr>
          </a:p>
        </p:txBody>
      </p:sp>
      <p:grpSp>
        <p:nvGrpSpPr>
          <p:cNvPr id="23555" name="Group 15"/>
          <p:cNvGrpSpPr/>
          <p:nvPr/>
        </p:nvGrpSpPr>
        <p:grpSpPr>
          <a:xfrm>
            <a:off x="457200" y="228600"/>
            <a:ext cx="8443913" cy="1114425"/>
            <a:chOff x="576" y="0"/>
            <a:chExt cx="5075" cy="742"/>
          </a:xfrm>
        </p:grpSpPr>
        <p:sp>
          <p:nvSpPr>
            <p:cNvPr id="23557" name="Rectangle 16"/>
            <p:cNvSpPr/>
            <p:nvPr/>
          </p:nvSpPr>
          <p:spPr>
            <a:xfrm>
              <a:off x="576" y="0"/>
              <a:ext cx="4656" cy="348"/>
            </a:xfrm>
            <a:prstGeom prst="rect">
              <a:avLst/>
            </a:prstGeom>
            <a:noFill/>
            <a:ln w="9525">
              <a:noFill/>
            </a:ln>
          </p:spPr>
          <p:txBody>
            <a:bodyPr>
              <a:spAutoFit/>
            </a:bodyPr>
            <a:lstStyle/>
            <a:p>
              <a:pPr algn="ctr"/>
              <a:r>
                <a:rPr sz="2800" b="1" u="sng" dirty="0">
                  <a:solidFill>
                    <a:srgbClr val="0000FF"/>
                  </a:solidFill>
                  <a:latin typeface="Times New Roman" panose="02020603050405020304" pitchFamily="18" charset="0"/>
                </a:rPr>
                <a:t>Tập đọc</a:t>
              </a:r>
            </a:p>
          </p:txBody>
        </p:sp>
        <p:sp>
          <p:nvSpPr>
            <p:cNvPr id="23558" name="Rectangle 17"/>
            <p:cNvSpPr/>
            <p:nvPr/>
          </p:nvSpPr>
          <p:spPr>
            <a:xfrm>
              <a:off x="851" y="406"/>
              <a:ext cx="4800" cy="336"/>
            </a:xfrm>
            <a:prstGeom prst="rect">
              <a:avLst/>
            </a:prstGeom>
            <a:noFill/>
            <a:ln w="9525">
              <a:noFill/>
            </a:ln>
          </p:spPr>
          <p:txBody>
            <a:bodyPr/>
            <a:lstStyle/>
            <a:p>
              <a:pPr marL="342900" indent="-342900">
                <a:lnSpc>
                  <a:spcPct val="90000"/>
                </a:lnSpc>
                <a:spcBef>
                  <a:spcPct val="20000"/>
                </a:spcBef>
              </a:pPr>
              <a:r>
                <a:rPr sz="3600" b="1" dirty="0">
                  <a:solidFill>
                    <a:srgbClr val="0000FF"/>
                  </a:solidFill>
                  <a:latin typeface="Times New Roman" panose="02020603050405020304" pitchFamily="18" charset="0"/>
                </a:rPr>
                <a:t>Vương quốc vắng nụ cười </a:t>
              </a:r>
              <a:r>
                <a:rPr sz="3200" b="1" i="1" dirty="0">
                  <a:solidFill>
                    <a:srgbClr val="0000FF"/>
                  </a:solidFill>
                  <a:latin typeface="Times New Roman" panose="02020603050405020304" pitchFamily="18" charset="0"/>
                </a:rPr>
                <a:t>(Tiếp theo)</a:t>
              </a:r>
            </a:p>
          </p:txBody>
        </p:sp>
      </p:grpSp>
      <p:sp>
        <p:nvSpPr>
          <p:cNvPr id="23556" name="Rectangle 14"/>
          <p:cNvSpPr/>
          <p:nvPr/>
        </p:nvSpPr>
        <p:spPr>
          <a:xfrm>
            <a:off x="685800" y="2667000"/>
            <a:ext cx="7848600" cy="476250"/>
          </a:xfrm>
          <a:prstGeom prst="rect">
            <a:avLst/>
          </a:prstGeom>
          <a:noFill/>
          <a:ln w="9525">
            <a:noFill/>
          </a:ln>
        </p:spPr>
        <p:txBody>
          <a:bodyPr>
            <a:spAutoFit/>
          </a:bodyPr>
          <a:lstStyle/>
          <a:p>
            <a:pPr algn="ctr">
              <a:lnSpc>
                <a:spcPct val="90000"/>
              </a:lnSpc>
              <a:spcBef>
                <a:spcPct val="20000"/>
              </a:spcBef>
            </a:pPr>
            <a:r>
              <a:rPr sz="2800" b="1" dirty="0">
                <a:solidFill>
                  <a:srgbClr val="003300"/>
                </a:solidFill>
                <a:latin typeface="Times New Roman" panose="02020603050405020304" pitchFamily="18" charset="0"/>
              </a:rPr>
              <a:t>Đoạn 3: Cho em biết điều gì?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6870"/>
                                        </p:tgtEl>
                                        <p:attrNameLst>
                                          <p:attrName>style.visibility</p:attrName>
                                        </p:attrNameLst>
                                      </p:cBhvr>
                                      <p:to>
                                        <p:strVal val="visible"/>
                                      </p:to>
                                    </p:set>
                                    <p:animEffect transition="in" filter="box(in)">
                                      <p:cBhvr>
                                        <p:cTn id="7" dur="500"/>
                                        <p:tgtEl>
                                          <p:spTgt spid="368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21"/>
          <p:cNvGrpSpPr/>
          <p:nvPr/>
        </p:nvGrpSpPr>
        <p:grpSpPr>
          <a:xfrm>
            <a:off x="533400" y="228600"/>
            <a:ext cx="8229600" cy="1117600"/>
            <a:chOff x="576" y="0"/>
            <a:chExt cx="4656" cy="643"/>
          </a:xfrm>
        </p:grpSpPr>
        <p:sp>
          <p:nvSpPr>
            <p:cNvPr id="24582" name="Rectangle 22"/>
            <p:cNvSpPr/>
            <p:nvPr/>
          </p:nvSpPr>
          <p:spPr>
            <a:xfrm>
              <a:off x="576" y="0"/>
              <a:ext cx="4656" cy="301"/>
            </a:xfrm>
            <a:prstGeom prst="rect">
              <a:avLst/>
            </a:prstGeom>
            <a:noFill/>
            <a:ln w="9525">
              <a:noFill/>
            </a:ln>
          </p:spPr>
          <p:txBody>
            <a:bodyPr>
              <a:spAutoFit/>
            </a:bodyPr>
            <a:lstStyle/>
            <a:p>
              <a:pPr algn="ctr"/>
              <a:r>
                <a:rPr sz="2800" b="1" u="sng" dirty="0">
                  <a:solidFill>
                    <a:srgbClr val="0000FF"/>
                  </a:solidFill>
                  <a:latin typeface="Times New Roman" panose="02020603050405020304" pitchFamily="18" charset="0"/>
                </a:rPr>
                <a:t>Tập đọc</a:t>
              </a:r>
            </a:p>
          </p:txBody>
        </p:sp>
        <p:sp>
          <p:nvSpPr>
            <p:cNvPr id="24583" name="Rectangle 23"/>
            <p:cNvSpPr/>
            <p:nvPr/>
          </p:nvSpPr>
          <p:spPr>
            <a:xfrm>
              <a:off x="1524" y="307"/>
              <a:ext cx="3648" cy="336"/>
            </a:xfrm>
            <a:prstGeom prst="rect">
              <a:avLst/>
            </a:prstGeom>
            <a:noFill/>
            <a:ln w="9525">
              <a:noFill/>
            </a:ln>
          </p:spPr>
          <p:txBody>
            <a:bodyPr/>
            <a:lstStyle/>
            <a:p>
              <a:pPr marL="342900" indent="-342900">
                <a:lnSpc>
                  <a:spcPct val="90000"/>
                </a:lnSpc>
                <a:spcBef>
                  <a:spcPct val="20000"/>
                </a:spcBef>
              </a:pPr>
              <a:r>
                <a:rPr sz="3600" b="1" dirty="0">
                  <a:solidFill>
                    <a:srgbClr val="0000FF"/>
                  </a:solidFill>
                  <a:latin typeface="Times New Roman" panose="02020603050405020304" pitchFamily="18" charset="0"/>
                </a:rPr>
                <a:t>Vương quốc vắng nụ cười</a:t>
              </a:r>
            </a:p>
          </p:txBody>
        </p:sp>
      </p:grpSp>
      <p:pic>
        <p:nvPicPr>
          <p:cNvPr id="24579" name="Picture 24" descr="Buombay"/>
          <p:cNvPicPr>
            <a:picLocks noChangeAspect="1"/>
          </p:cNvPicPr>
          <p:nvPr/>
        </p:nvPicPr>
        <p:blipFill>
          <a:blip r:embed="rId3"/>
          <a:stretch>
            <a:fillRect/>
          </a:stretch>
        </p:blipFill>
        <p:spPr>
          <a:xfrm>
            <a:off x="0" y="6229350"/>
            <a:ext cx="9144000" cy="628650"/>
          </a:xfrm>
          <a:prstGeom prst="rect">
            <a:avLst/>
          </a:prstGeom>
          <a:noFill/>
          <a:ln w="9525">
            <a:noFill/>
          </a:ln>
        </p:spPr>
      </p:pic>
      <p:sp>
        <p:nvSpPr>
          <p:cNvPr id="22552" name="Rectangle 24"/>
          <p:cNvSpPr/>
          <p:nvPr/>
        </p:nvSpPr>
        <p:spPr>
          <a:xfrm>
            <a:off x="914400" y="3200400"/>
            <a:ext cx="7239000" cy="1383665"/>
          </a:xfrm>
          <a:prstGeom prst="rect">
            <a:avLst/>
          </a:prstGeom>
          <a:noFill/>
          <a:ln w="9525">
            <a:noFill/>
          </a:ln>
        </p:spPr>
        <p:txBody>
          <a:bodyPr>
            <a:spAutoFit/>
          </a:bodyPr>
          <a:lstStyle/>
          <a:p>
            <a:pPr marR="0" defTabSz="914400">
              <a:buClrTx/>
              <a:buSzTx/>
              <a:buFontTx/>
              <a:buNone/>
              <a:defRPr/>
            </a:pPr>
            <a:r>
              <a:rPr lang="en-US" sz="2800" b="1" noProof="0" dirty="0">
                <a:solidFill>
                  <a:srgbClr val="FF0000"/>
                </a:solidFill>
                <a:highlight>
                  <a:srgbClr val="FFFF00"/>
                </a:highlight>
                <a:latin typeface="Times New Roman" panose="02020603050405020304" pitchFamily="18" charset="0"/>
                <a:sym typeface="+mn-ea"/>
              </a:rPr>
              <a:t> </a:t>
            </a:r>
            <a:r>
              <a:rPr lang="en-US" sz="2800" b="1" i="1" noProof="0" dirty="0" err="1">
                <a:solidFill>
                  <a:srgbClr val="FF0000"/>
                </a:solidFill>
                <a:highlight>
                  <a:srgbClr val="FFFF00"/>
                </a:highlight>
                <a:latin typeface="Times New Roman" panose="02020603050405020304" pitchFamily="18" charset="0"/>
                <a:sym typeface="+mn-ea"/>
              </a:rPr>
              <a:t>Nội</a:t>
            </a:r>
            <a:r>
              <a:rPr lang="en-US" sz="2800" b="1" i="1" noProof="0" dirty="0">
                <a:solidFill>
                  <a:srgbClr val="FF0000"/>
                </a:solidFill>
                <a:highlight>
                  <a:srgbClr val="FFFF00"/>
                </a:highlight>
                <a:latin typeface="Times New Roman" panose="02020603050405020304" pitchFamily="18" charset="0"/>
                <a:sym typeface="+mn-ea"/>
              </a:rPr>
              <a:t> dung:</a:t>
            </a:r>
            <a:r>
              <a:rPr lang="en-US" sz="2800" i="1" noProof="0" dirty="0">
                <a:solidFill>
                  <a:srgbClr val="FF0000"/>
                </a:solidFill>
                <a:latin typeface="Times New Roman" panose="02020603050405020304" pitchFamily="18" charset="0"/>
                <a:sym typeface="+mn-ea"/>
              </a:rPr>
              <a:t> </a:t>
            </a:r>
            <a:r>
              <a:rPr lang="en-US" sz="2800" b="1" noProof="0" dirty="0" err="1">
                <a:solidFill>
                  <a:srgbClr val="FF0000"/>
                </a:solidFill>
                <a:latin typeface="Times New Roman" panose="02020603050405020304" pitchFamily="18" charset="0"/>
                <a:sym typeface="+mn-ea"/>
              </a:rPr>
              <a:t>Tiếng</a:t>
            </a:r>
            <a:r>
              <a:rPr lang="en-US" sz="2800" b="1" noProof="0" dirty="0">
                <a:solidFill>
                  <a:srgbClr val="FF0000"/>
                </a:solidFill>
                <a:latin typeface="Times New Roman" panose="02020603050405020304" pitchFamily="18" charset="0"/>
                <a:sym typeface="+mn-ea"/>
              </a:rPr>
              <a:t> </a:t>
            </a:r>
            <a:r>
              <a:rPr lang="en-US" sz="2800" b="1" noProof="0" dirty="0" err="1">
                <a:solidFill>
                  <a:srgbClr val="FF0000"/>
                </a:solidFill>
                <a:latin typeface="Times New Roman" panose="02020603050405020304" pitchFamily="18" charset="0"/>
                <a:sym typeface="+mn-ea"/>
              </a:rPr>
              <a:t>cười</a:t>
            </a:r>
            <a:r>
              <a:rPr lang="en-US" sz="2800" b="1" noProof="0" dirty="0">
                <a:solidFill>
                  <a:srgbClr val="FF0000"/>
                </a:solidFill>
                <a:latin typeface="Times New Roman" panose="02020603050405020304" pitchFamily="18" charset="0"/>
                <a:sym typeface="+mn-ea"/>
              </a:rPr>
              <a:t> </a:t>
            </a:r>
            <a:r>
              <a:rPr lang="en-US" sz="2800" b="1" noProof="0" dirty="0" err="1">
                <a:solidFill>
                  <a:srgbClr val="FF0000"/>
                </a:solidFill>
                <a:latin typeface="Times New Roman" panose="02020603050405020304" pitchFamily="18" charset="0"/>
                <a:sym typeface="+mn-ea"/>
              </a:rPr>
              <a:t>như</a:t>
            </a:r>
            <a:r>
              <a:rPr lang="en-US" sz="2800" b="1" noProof="0" dirty="0">
                <a:solidFill>
                  <a:srgbClr val="FF0000"/>
                </a:solidFill>
                <a:latin typeface="Times New Roman" panose="02020603050405020304" pitchFamily="18" charset="0"/>
                <a:sym typeface="+mn-ea"/>
              </a:rPr>
              <a:t> </a:t>
            </a:r>
            <a:r>
              <a:rPr lang="en-US" sz="2800" b="1" noProof="0" dirty="0" err="1">
                <a:solidFill>
                  <a:srgbClr val="FF0000"/>
                </a:solidFill>
                <a:latin typeface="Times New Roman" panose="02020603050405020304" pitchFamily="18" charset="0"/>
                <a:sym typeface="+mn-ea"/>
              </a:rPr>
              <a:t>một</a:t>
            </a:r>
            <a:r>
              <a:rPr lang="en-US" sz="2800" b="1" noProof="0" dirty="0">
                <a:solidFill>
                  <a:srgbClr val="FF0000"/>
                </a:solidFill>
                <a:latin typeface="Times New Roman" panose="02020603050405020304" pitchFamily="18" charset="0"/>
                <a:sym typeface="+mn-ea"/>
              </a:rPr>
              <a:t> </a:t>
            </a:r>
            <a:r>
              <a:rPr lang="en-US" sz="2800" b="1" noProof="0" dirty="0" err="1">
                <a:solidFill>
                  <a:srgbClr val="FF0000"/>
                </a:solidFill>
                <a:latin typeface="Times New Roman" panose="02020603050405020304" pitchFamily="18" charset="0"/>
                <a:sym typeface="+mn-ea"/>
              </a:rPr>
              <a:t>phép</a:t>
            </a:r>
            <a:r>
              <a:rPr lang="en-US" sz="2800" b="1" noProof="0" dirty="0">
                <a:solidFill>
                  <a:srgbClr val="FF0000"/>
                </a:solidFill>
                <a:latin typeface="Times New Roman" panose="02020603050405020304" pitchFamily="18" charset="0"/>
                <a:sym typeface="+mn-ea"/>
              </a:rPr>
              <a:t> </a:t>
            </a:r>
            <a:r>
              <a:rPr lang="en-US" sz="2800" b="1" noProof="0" dirty="0" err="1">
                <a:solidFill>
                  <a:srgbClr val="FF0000"/>
                </a:solidFill>
                <a:latin typeface="Times New Roman" panose="02020603050405020304" pitchFamily="18" charset="0"/>
                <a:sym typeface="+mn-ea"/>
              </a:rPr>
              <a:t>m</a:t>
            </a:r>
            <a:r>
              <a:rPr lang="vi-VN" altLang="en-US" sz="2800" b="1" noProof="0" dirty="0" err="1">
                <a:solidFill>
                  <a:srgbClr val="FF0000"/>
                </a:solidFill>
                <a:latin typeface="Times New Roman" panose="02020603050405020304" pitchFamily="18" charset="0"/>
                <a:sym typeface="+mn-ea"/>
              </a:rPr>
              <a:t>à</a:t>
            </a:r>
            <a:r>
              <a:rPr lang="en-US" sz="2800" b="1" noProof="0" dirty="0" err="1">
                <a:solidFill>
                  <a:srgbClr val="FF0000"/>
                </a:solidFill>
                <a:latin typeface="Times New Roman" panose="02020603050405020304" pitchFamily="18" charset="0"/>
                <a:sym typeface="+mn-ea"/>
              </a:rPr>
              <a:t>u</a:t>
            </a:r>
            <a:r>
              <a:rPr lang="en-US" sz="2800" b="1" noProof="0" dirty="0">
                <a:solidFill>
                  <a:srgbClr val="FF0000"/>
                </a:solidFill>
                <a:latin typeface="Times New Roman" panose="02020603050405020304" pitchFamily="18" charset="0"/>
                <a:sym typeface="+mn-ea"/>
              </a:rPr>
              <a:t> </a:t>
            </a:r>
            <a:r>
              <a:rPr lang="en-US" sz="2800" b="1" noProof="0" dirty="0" err="1">
                <a:solidFill>
                  <a:srgbClr val="FF0000"/>
                </a:solidFill>
                <a:latin typeface="Times New Roman" panose="02020603050405020304" pitchFamily="18" charset="0"/>
                <a:sym typeface="+mn-ea"/>
              </a:rPr>
              <a:t>làm</a:t>
            </a:r>
            <a:r>
              <a:rPr lang="en-US" sz="2800" b="1" noProof="0" dirty="0">
                <a:solidFill>
                  <a:srgbClr val="FF0000"/>
                </a:solidFill>
                <a:latin typeface="Times New Roman" panose="02020603050405020304" pitchFamily="18" charset="0"/>
                <a:sym typeface="+mn-ea"/>
              </a:rPr>
              <a:t> </a:t>
            </a:r>
            <a:r>
              <a:rPr lang="en-US" sz="2800" b="1" noProof="0" dirty="0" err="1">
                <a:solidFill>
                  <a:srgbClr val="FF0000"/>
                </a:solidFill>
                <a:latin typeface="Times New Roman" panose="02020603050405020304" pitchFamily="18" charset="0"/>
                <a:sym typeface="+mn-ea"/>
              </a:rPr>
              <a:t>cho</a:t>
            </a:r>
            <a:r>
              <a:rPr lang="en-US" sz="2800" b="1" noProof="0" dirty="0">
                <a:solidFill>
                  <a:srgbClr val="FF0000"/>
                </a:solidFill>
                <a:latin typeface="Times New Roman" panose="02020603050405020304" pitchFamily="18" charset="0"/>
                <a:sym typeface="+mn-ea"/>
              </a:rPr>
              <a:t> </a:t>
            </a:r>
            <a:r>
              <a:rPr lang="en-US" sz="2800" b="1" noProof="0" dirty="0" err="1">
                <a:solidFill>
                  <a:srgbClr val="FF0000"/>
                </a:solidFill>
                <a:latin typeface="Times New Roman" panose="02020603050405020304" pitchFamily="18" charset="0"/>
                <a:sym typeface="+mn-ea"/>
              </a:rPr>
              <a:t>cuộc</a:t>
            </a:r>
            <a:r>
              <a:rPr lang="en-US" sz="2800" b="1" noProof="0" dirty="0">
                <a:solidFill>
                  <a:srgbClr val="FF0000"/>
                </a:solidFill>
                <a:latin typeface="Times New Roman" panose="02020603050405020304" pitchFamily="18" charset="0"/>
                <a:sym typeface="+mn-ea"/>
              </a:rPr>
              <a:t> </a:t>
            </a:r>
            <a:r>
              <a:rPr lang="en-US" sz="2800" b="1" noProof="0" dirty="0" err="1">
                <a:solidFill>
                  <a:srgbClr val="FF0000"/>
                </a:solidFill>
                <a:latin typeface="Times New Roman" panose="02020603050405020304" pitchFamily="18" charset="0"/>
                <a:sym typeface="+mn-ea"/>
              </a:rPr>
              <a:t>sống</a:t>
            </a:r>
            <a:r>
              <a:rPr lang="en-US" sz="2800" b="1" noProof="0" dirty="0">
                <a:solidFill>
                  <a:srgbClr val="FF0000"/>
                </a:solidFill>
                <a:latin typeface="Times New Roman" panose="02020603050405020304" pitchFamily="18" charset="0"/>
                <a:sym typeface="+mn-ea"/>
              </a:rPr>
              <a:t> ở </a:t>
            </a:r>
            <a:r>
              <a:rPr lang="en-US" sz="2800" b="1" noProof="0" dirty="0" err="1">
                <a:solidFill>
                  <a:srgbClr val="FF0000"/>
                </a:solidFill>
                <a:latin typeface="Times New Roman" panose="02020603050405020304" pitchFamily="18" charset="0"/>
                <a:sym typeface="+mn-ea"/>
              </a:rPr>
              <a:t>vương</a:t>
            </a:r>
            <a:r>
              <a:rPr lang="en-US" sz="2800" b="1" noProof="0" dirty="0">
                <a:solidFill>
                  <a:srgbClr val="FF0000"/>
                </a:solidFill>
                <a:latin typeface="Times New Roman" panose="02020603050405020304" pitchFamily="18" charset="0"/>
                <a:sym typeface="+mn-ea"/>
              </a:rPr>
              <a:t> </a:t>
            </a:r>
            <a:r>
              <a:rPr lang="en-US" sz="2800" b="1" noProof="0" dirty="0" err="1">
                <a:solidFill>
                  <a:srgbClr val="FF0000"/>
                </a:solidFill>
                <a:latin typeface="Times New Roman" panose="02020603050405020304" pitchFamily="18" charset="0"/>
                <a:sym typeface="+mn-ea"/>
              </a:rPr>
              <a:t>quốc</a:t>
            </a:r>
            <a:r>
              <a:rPr lang="en-US" sz="2800" b="1" noProof="0" dirty="0">
                <a:solidFill>
                  <a:srgbClr val="FF0000"/>
                </a:solidFill>
                <a:latin typeface="Times New Roman" panose="02020603050405020304" pitchFamily="18" charset="0"/>
                <a:sym typeface="+mn-ea"/>
              </a:rPr>
              <a:t> u </a:t>
            </a:r>
            <a:r>
              <a:rPr lang="en-US" sz="2800" b="1" noProof="0" dirty="0" err="1">
                <a:solidFill>
                  <a:srgbClr val="FF0000"/>
                </a:solidFill>
                <a:latin typeface="Times New Roman" panose="02020603050405020304" pitchFamily="18" charset="0"/>
                <a:sym typeface="+mn-ea"/>
              </a:rPr>
              <a:t>buồn</a:t>
            </a:r>
            <a:r>
              <a:rPr lang="en-US" sz="2800" b="1" noProof="0" dirty="0">
                <a:solidFill>
                  <a:srgbClr val="FF0000"/>
                </a:solidFill>
                <a:latin typeface="Times New Roman" panose="02020603050405020304" pitchFamily="18" charset="0"/>
                <a:sym typeface="+mn-ea"/>
              </a:rPr>
              <a:t> </a:t>
            </a:r>
            <a:r>
              <a:rPr lang="en-US" sz="2800" b="1" noProof="0" dirty="0" err="1">
                <a:solidFill>
                  <a:srgbClr val="FF0000"/>
                </a:solidFill>
                <a:latin typeface="Times New Roman" panose="02020603050405020304" pitchFamily="18" charset="0"/>
                <a:sym typeface="+mn-ea"/>
              </a:rPr>
              <a:t>thay</a:t>
            </a:r>
            <a:r>
              <a:rPr lang="en-US" sz="2800" b="1" noProof="0" dirty="0">
                <a:solidFill>
                  <a:srgbClr val="FF0000"/>
                </a:solidFill>
                <a:latin typeface="Times New Roman" panose="02020603050405020304" pitchFamily="18" charset="0"/>
                <a:sym typeface="+mn-ea"/>
              </a:rPr>
              <a:t> </a:t>
            </a:r>
            <a:r>
              <a:rPr lang="en-US" sz="2800" b="1" noProof="0" dirty="0" err="1">
                <a:solidFill>
                  <a:srgbClr val="FF0000"/>
                </a:solidFill>
                <a:latin typeface="Times New Roman" panose="02020603050405020304" pitchFamily="18" charset="0"/>
                <a:sym typeface="+mn-ea"/>
              </a:rPr>
              <a:t>đổi</a:t>
            </a:r>
            <a:r>
              <a:rPr lang="en-US" sz="2800" b="1" noProof="0" dirty="0">
                <a:solidFill>
                  <a:srgbClr val="FF0000"/>
                </a:solidFill>
                <a:latin typeface="Times New Roman" panose="02020603050405020304" pitchFamily="18" charset="0"/>
                <a:sym typeface="+mn-ea"/>
              </a:rPr>
              <a:t>, </a:t>
            </a:r>
            <a:r>
              <a:rPr lang="en-US" sz="2800" b="1" noProof="0" dirty="0" err="1">
                <a:solidFill>
                  <a:srgbClr val="FF0000"/>
                </a:solidFill>
                <a:latin typeface="Times New Roman" panose="02020603050405020304" pitchFamily="18" charset="0"/>
                <a:sym typeface="+mn-ea"/>
              </a:rPr>
              <a:t>thoát</a:t>
            </a:r>
            <a:r>
              <a:rPr lang="en-US" sz="2800" b="1" noProof="0" dirty="0">
                <a:solidFill>
                  <a:srgbClr val="FF0000"/>
                </a:solidFill>
                <a:latin typeface="Times New Roman" panose="02020603050405020304" pitchFamily="18" charset="0"/>
                <a:sym typeface="+mn-ea"/>
              </a:rPr>
              <a:t> </a:t>
            </a:r>
            <a:r>
              <a:rPr lang="en-US" sz="2800" b="1" noProof="0" dirty="0" err="1">
                <a:solidFill>
                  <a:srgbClr val="FF0000"/>
                </a:solidFill>
                <a:latin typeface="Times New Roman" panose="02020603050405020304" pitchFamily="18" charset="0"/>
                <a:sym typeface="+mn-ea"/>
              </a:rPr>
              <a:t>khỏi</a:t>
            </a:r>
            <a:r>
              <a:rPr lang="en-US" sz="2800" b="1" noProof="0" dirty="0">
                <a:solidFill>
                  <a:srgbClr val="FF0000"/>
                </a:solidFill>
                <a:latin typeface="Times New Roman" panose="02020603050405020304" pitchFamily="18" charset="0"/>
                <a:sym typeface="+mn-ea"/>
              </a:rPr>
              <a:t> </a:t>
            </a:r>
            <a:r>
              <a:rPr lang="en-US" sz="2800" b="1" noProof="0" dirty="0" err="1">
                <a:solidFill>
                  <a:srgbClr val="FF0000"/>
                </a:solidFill>
                <a:latin typeface="Times New Roman" panose="02020603050405020304" pitchFamily="18" charset="0"/>
                <a:sym typeface="+mn-ea"/>
              </a:rPr>
              <a:t>nguy</a:t>
            </a:r>
            <a:r>
              <a:rPr lang="en-US" sz="2800" b="1" noProof="0" dirty="0">
                <a:solidFill>
                  <a:srgbClr val="FF0000"/>
                </a:solidFill>
                <a:latin typeface="Times New Roman" panose="02020603050405020304" pitchFamily="18" charset="0"/>
                <a:sym typeface="+mn-ea"/>
              </a:rPr>
              <a:t> </a:t>
            </a:r>
            <a:r>
              <a:rPr lang="en-US" sz="2800" b="1" noProof="0" dirty="0" err="1">
                <a:solidFill>
                  <a:srgbClr val="FF0000"/>
                </a:solidFill>
                <a:latin typeface="Times New Roman" panose="02020603050405020304" pitchFamily="18" charset="0"/>
                <a:sym typeface="+mn-ea"/>
              </a:rPr>
              <a:t>cơ</a:t>
            </a:r>
            <a:r>
              <a:rPr lang="en-US" sz="2800" b="1" noProof="0" dirty="0">
                <a:solidFill>
                  <a:srgbClr val="FF0000"/>
                </a:solidFill>
                <a:latin typeface="Times New Roman" panose="02020603050405020304" pitchFamily="18" charset="0"/>
                <a:sym typeface="+mn-ea"/>
              </a:rPr>
              <a:t> </a:t>
            </a:r>
            <a:r>
              <a:rPr lang="en-US" sz="2800" b="1" noProof="0" dirty="0" err="1">
                <a:solidFill>
                  <a:srgbClr val="FF0000"/>
                </a:solidFill>
                <a:latin typeface="Times New Roman" panose="02020603050405020304" pitchFamily="18" charset="0"/>
                <a:sym typeface="+mn-ea"/>
              </a:rPr>
              <a:t>tàn</a:t>
            </a:r>
            <a:r>
              <a:rPr lang="en-US" sz="2800" b="1" noProof="0" dirty="0">
                <a:solidFill>
                  <a:srgbClr val="FF0000"/>
                </a:solidFill>
                <a:latin typeface="Times New Roman" panose="02020603050405020304" pitchFamily="18" charset="0"/>
                <a:sym typeface="+mn-ea"/>
              </a:rPr>
              <a:t> </a:t>
            </a:r>
            <a:r>
              <a:rPr lang="en-US" sz="2800" b="1" noProof="0" dirty="0" err="1">
                <a:solidFill>
                  <a:srgbClr val="FF0000"/>
                </a:solidFill>
                <a:latin typeface="Times New Roman" panose="02020603050405020304" pitchFamily="18" charset="0"/>
                <a:sym typeface="+mn-ea"/>
              </a:rPr>
              <a:t>lụi</a:t>
            </a:r>
            <a:r>
              <a:rPr lang="en-US" sz="2800" noProof="0" dirty="0">
                <a:solidFill>
                  <a:srgbClr val="FF0000"/>
                </a:solidFill>
                <a:latin typeface="Times New Roman" panose="02020603050405020304" pitchFamily="18" charset="0"/>
                <a:sym typeface="+mn-ea"/>
              </a:rPr>
              <a:t>.</a:t>
            </a:r>
            <a:endParaRPr sz="2800" b="1" dirty="0">
              <a:solidFill>
                <a:srgbClr val="FF0000"/>
              </a:solidFill>
              <a:latin typeface="Times New Roman" panose="02020603050405020304" pitchFamily="18" charset="0"/>
            </a:endParaRPr>
          </a:p>
        </p:txBody>
      </p:sp>
      <p:sp>
        <p:nvSpPr>
          <p:cNvPr id="24581" name="Rectangle 25"/>
          <p:cNvSpPr/>
          <p:nvPr/>
        </p:nvSpPr>
        <p:spPr>
          <a:xfrm>
            <a:off x="838200" y="2362200"/>
            <a:ext cx="7696200" cy="530225"/>
          </a:xfrm>
          <a:prstGeom prst="rect">
            <a:avLst/>
          </a:prstGeom>
          <a:noFill/>
          <a:ln w="9525">
            <a:noFill/>
          </a:ln>
        </p:spPr>
        <p:txBody>
          <a:bodyPr>
            <a:spAutoFit/>
          </a:bodyPr>
          <a:lstStyle/>
          <a:p>
            <a:pPr algn="ctr">
              <a:lnSpc>
                <a:spcPct val="90000"/>
              </a:lnSpc>
              <a:spcBef>
                <a:spcPct val="20000"/>
              </a:spcBef>
            </a:pPr>
            <a:r>
              <a:rPr sz="3200" b="1" dirty="0">
                <a:solidFill>
                  <a:srgbClr val="0000FF"/>
                </a:solidFill>
                <a:latin typeface="Times New Roman" panose="02020603050405020304" pitchFamily="18" charset="0"/>
              </a:rPr>
              <a:t>Em hãy nêu nội dung chính của bài?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52"/>
                                        </p:tgtEl>
                                        <p:attrNameLst>
                                          <p:attrName>style.visibility</p:attrName>
                                        </p:attrNameLst>
                                      </p:cBhvr>
                                      <p:to>
                                        <p:strVal val="visible"/>
                                      </p:to>
                                    </p:set>
                                    <p:animEffect transition="in" filter="blinds(horizontal)">
                                      <p:cBhvr>
                                        <p:cTn id="7" dur="500"/>
                                        <p:tgtEl>
                                          <p:spTgt spid="225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5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AutoShape 5"/>
          <p:cNvSpPr/>
          <p:nvPr/>
        </p:nvSpPr>
        <p:spPr>
          <a:xfrm>
            <a:off x="228600" y="2133600"/>
            <a:ext cx="8610600" cy="1447800"/>
          </a:xfrm>
          <a:prstGeom prst="cloudCallout">
            <a:avLst>
              <a:gd name="adj1" fmla="val -42310"/>
              <a:gd name="adj2" fmla="val 286731"/>
            </a:avLst>
          </a:prstGeom>
          <a:solidFill>
            <a:srgbClr val="FFFF00"/>
          </a:solidFill>
          <a:ln w="9525" cap="flat" cmpd="sng">
            <a:solidFill>
              <a:srgbClr val="FFFF00"/>
            </a:solidFill>
            <a:prstDash val="solid"/>
            <a:headEnd type="none" w="med" len="med"/>
            <a:tailEnd type="none" w="med" len="med"/>
          </a:ln>
        </p:spPr>
        <p:txBody>
          <a:bodyPr/>
          <a:lstStyle/>
          <a:p>
            <a:pPr eaLnBrk="0" hangingPunct="0"/>
            <a:r>
              <a:rPr sz="2800" b="1" dirty="0">
                <a:solidFill>
                  <a:srgbClr val="0000FF"/>
                </a:solidFill>
                <a:latin typeface="Times New Roman" panose="02020603050405020304" pitchFamily="18" charset="0"/>
              </a:rPr>
              <a:t>Bài văn đọc với giọng như thế nào?</a:t>
            </a:r>
          </a:p>
        </p:txBody>
      </p:sp>
      <p:sp>
        <p:nvSpPr>
          <p:cNvPr id="43014" name="AutoShape 6"/>
          <p:cNvSpPr/>
          <p:nvPr/>
        </p:nvSpPr>
        <p:spPr>
          <a:xfrm>
            <a:off x="228600" y="3505200"/>
            <a:ext cx="8534400" cy="2895600"/>
          </a:xfrm>
          <a:prstGeom prst="horizontalScroll">
            <a:avLst>
              <a:gd name="adj" fmla="val 12500"/>
            </a:avLst>
          </a:prstGeom>
          <a:solidFill>
            <a:srgbClr val="00FFFF"/>
          </a:solidFill>
          <a:ln w="9525" cap="flat" cmpd="sng">
            <a:solidFill>
              <a:srgbClr val="FF0000"/>
            </a:solidFill>
            <a:prstDash val="solid"/>
            <a:headEnd type="none" w="med" len="med"/>
            <a:tailEnd type="none" w="med" len="med"/>
          </a:ln>
        </p:spPr>
        <p:txBody>
          <a:bodyPr wrap="none" anchor="ctr" anchorCtr="0"/>
          <a:lstStyle/>
          <a:p>
            <a:pPr eaLnBrk="0" hangingPunct="0"/>
            <a:r>
              <a:rPr sz="2800" b="1" dirty="0">
                <a:solidFill>
                  <a:srgbClr val="0000FF"/>
                </a:solidFill>
                <a:latin typeface="Times New Roman" panose="02020603050405020304" pitchFamily="18" charset="0"/>
              </a:rPr>
              <a:t>     Bài đọc với giọng vui, đầy bất ngờ, hào hứng. </a:t>
            </a:r>
          </a:p>
          <a:p>
            <a:pPr eaLnBrk="0" hangingPunct="0"/>
            <a:r>
              <a:rPr sz="2800" b="1" dirty="0">
                <a:solidFill>
                  <a:srgbClr val="0000FF"/>
                </a:solidFill>
                <a:latin typeface="Times New Roman" panose="02020603050405020304" pitchFamily="18" charset="0"/>
              </a:rPr>
              <a:t>Giọng nhà vua: dỗ dành, giọng cậu bé: hồn nhiên.</a:t>
            </a:r>
          </a:p>
        </p:txBody>
      </p:sp>
      <p:grpSp>
        <p:nvGrpSpPr>
          <p:cNvPr id="25604" name="Group 13"/>
          <p:cNvGrpSpPr/>
          <p:nvPr/>
        </p:nvGrpSpPr>
        <p:grpSpPr>
          <a:xfrm>
            <a:off x="533400" y="304800"/>
            <a:ext cx="8153400" cy="1524000"/>
            <a:chOff x="576" y="0"/>
            <a:chExt cx="4992" cy="964"/>
          </a:xfrm>
        </p:grpSpPr>
        <p:sp>
          <p:nvSpPr>
            <p:cNvPr id="25605" name="Rectangle 14"/>
            <p:cNvSpPr/>
            <p:nvPr/>
          </p:nvSpPr>
          <p:spPr>
            <a:xfrm>
              <a:off x="576" y="0"/>
              <a:ext cx="4656" cy="675"/>
            </a:xfrm>
            <a:prstGeom prst="rect">
              <a:avLst/>
            </a:prstGeom>
            <a:noFill/>
            <a:ln w="9525">
              <a:noFill/>
            </a:ln>
          </p:spPr>
          <p:txBody>
            <a:bodyPr>
              <a:spAutoFit/>
            </a:bodyPr>
            <a:lstStyle/>
            <a:p>
              <a:pPr algn="ctr"/>
              <a:r>
                <a:rPr sz="3200" b="1" dirty="0">
                  <a:solidFill>
                    <a:srgbClr val="0000FF"/>
                  </a:solidFill>
                  <a:latin typeface="Times New Roman" panose="02020603050405020304" pitchFamily="18" charset="0"/>
                </a:rPr>
                <a:t>       </a:t>
              </a:r>
            </a:p>
            <a:p>
              <a:pPr algn="ctr"/>
              <a:r>
                <a:rPr sz="3200" b="1" dirty="0">
                  <a:solidFill>
                    <a:srgbClr val="0000FF"/>
                  </a:solidFill>
                  <a:latin typeface="Times New Roman" panose="02020603050405020304" pitchFamily="18" charset="0"/>
                </a:rPr>
                <a:t>      </a:t>
              </a:r>
              <a:r>
                <a:rPr sz="2800" b="1" u="sng" dirty="0">
                  <a:solidFill>
                    <a:srgbClr val="0000FF"/>
                  </a:solidFill>
                  <a:latin typeface="Times New Roman" panose="02020603050405020304" pitchFamily="18" charset="0"/>
                </a:rPr>
                <a:t>Tập đọc</a:t>
              </a:r>
            </a:p>
          </p:txBody>
        </p:sp>
        <p:sp>
          <p:nvSpPr>
            <p:cNvPr id="25606" name="Rectangle 15"/>
            <p:cNvSpPr/>
            <p:nvPr/>
          </p:nvSpPr>
          <p:spPr>
            <a:xfrm>
              <a:off x="768" y="628"/>
              <a:ext cx="4800" cy="336"/>
            </a:xfrm>
            <a:prstGeom prst="rect">
              <a:avLst/>
            </a:prstGeom>
            <a:noFill/>
            <a:ln w="9525">
              <a:noFill/>
            </a:ln>
          </p:spPr>
          <p:txBody>
            <a:bodyPr/>
            <a:lstStyle/>
            <a:p>
              <a:pPr marL="342900" indent="-342900" algn="ctr">
                <a:lnSpc>
                  <a:spcPct val="90000"/>
                </a:lnSpc>
                <a:spcBef>
                  <a:spcPct val="20000"/>
                </a:spcBef>
              </a:pPr>
              <a:r>
                <a:rPr sz="3600" b="1" dirty="0">
                  <a:solidFill>
                    <a:srgbClr val="0000FF"/>
                  </a:solidFill>
                  <a:latin typeface="Times New Roman" panose="02020603050405020304" pitchFamily="18" charset="0"/>
                </a:rPr>
                <a:t>Vương quốc vắng nụ cười </a:t>
              </a:r>
              <a:r>
                <a:rPr sz="3200" b="1" i="1" dirty="0">
                  <a:solidFill>
                    <a:srgbClr val="0000FF"/>
                  </a:solidFill>
                  <a:latin typeface="Times New Roman" panose="02020603050405020304" pitchFamily="18" charset="0"/>
                </a:rPr>
                <a:t>(Tiếp theo)</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3013"/>
                                        </p:tgtEl>
                                        <p:attrNameLst>
                                          <p:attrName>style.visibility</p:attrName>
                                        </p:attrNameLst>
                                      </p:cBhvr>
                                      <p:to>
                                        <p:strVal val="visible"/>
                                      </p:to>
                                    </p:set>
                                    <p:anim calcmode="lin" valueType="num">
                                      <p:cBhvr>
                                        <p:cTn id="7" dur="500" fill="hold"/>
                                        <p:tgtEl>
                                          <p:spTgt spid="43013"/>
                                        </p:tgtEl>
                                        <p:attrNameLst>
                                          <p:attrName>ppt_w</p:attrName>
                                        </p:attrNameLst>
                                      </p:cBhvr>
                                      <p:tavLst>
                                        <p:tav tm="0">
                                          <p:val>
                                            <p:fltVal val="0"/>
                                          </p:val>
                                        </p:tav>
                                        <p:tav tm="100000">
                                          <p:val>
                                            <p:strVal val="#ppt_w"/>
                                          </p:val>
                                        </p:tav>
                                      </p:tavLst>
                                    </p:anim>
                                    <p:anim calcmode="lin" valueType="num">
                                      <p:cBhvr>
                                        <p:cTn id="8" dur="500" fill="hold"/>
                                        <p:tgtEl>
                                          <p:spTgt spid="43013"/>
                                        </p:tgtEl>
                                        <p:attrNameLst>
                                          <p:attrName>ppt_h</p:attrName>
                                        </p:attrNameLst>
                                      </p:cBhvr>
                                      <p:tavLst>
                                        <p:tav tm="0">
                                          <p:val>
                                            <p:fltVal val="0"/>
                                          </p:val>
                                        </p:tav>
                                        <p:tav tm="100000">
                                          <p:val>
                                            <p:strVal val="#ppt_h"/>
                                          </p:val>
                                        </p:tav>
                                      </p:tavLst>
                                    </p:anim>
                                    <p:animEffect transition="in" filter="fade">
                                      <p:cBhvr>
                                        <p:cTn id="9" dur="500"/>
                                        <p:tgtEl>
                                          <p:spTgt spid="43013"/>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43014"/>
                                        </p:tgtEl>
                                        <p:attrNameLst>
                                          <p:attrName>style.visibility</p:attrName>
                                        </p:attrNameLst>
                                      </p:cBhvr>
                                      <p:to>
                                        <p:strVal val="visible"/>
                                      </p:to>
                                    </p:set>
                                    <p:animEffect transition="in" filter="box(in)">
                                      <p:cBhvr>
                                        <p:cTn id="14" dur="500"/>
                                        <p:tgtEl>
                                          <p:spTgt spid="430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animBg="1"/>
      <p:bldP spid="430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7"/>
          <p:cNvSpPr txBox="1"/>
          <p:nvPr/>
        </p:nvSpPr>
        <p:spPr>
          <a:xfrm>
            <a:off x="0" y="2819400"/>
            <a:ext cx="8991600" cy="2663825"/>
          </a:xfrm>
          <a:prstGeom prst="rect">
            <a:avLst/>
          </a:prstGeom>
          <a:noFill/>
          <a:ln w="9525" cap="flat" cmpd="sng">
            <a:solidFill>
              <a:schemeClr val="bg1"/>
            </a:solidFill>
            <a:prstDash val="solid"/>
            <a:miter/>
            <a:headEnd type="none" w="med" len="med"/>
            <a:tailEnd type="none" w="med" len="med"/>
          </a:ln>
        </p:spPr>
        <p:txBody>
          <a:bodyPr>
            <a:spAutoFit/>
          </a:bodyPr>
          <a:lstStyle/>
          <a:p>
            <a:r>
              <a:rPr sz="2800" dirty="0">
                <a:latin typeface="Times New Roman" panose="02020603050405020304" pitchFamily="18" charset="0"/>
              </a:rPr>
              <a:t>    </a:t>
            </a:r>
            <a:r>
              <a:rPr sz="2800" dirty="0">
                <a:solidFill>
                  <a:srgbClr val="0000FF"/>
                </a:solidFill>
                <a:latin typeface="Times New Roman" panose="02020603050405020304" pitchFamily="18" charset="0"/>
              </a:rPr>
              <a:t>Tiếng cười thật </a:t>
            </a:r>
            <a:r>
              <a:rPr sz="2800" u="sng" dirty="0">
                <a:solidFill>
                  <a:srgbClr val="0000FF"/>
                </a:solidFill>
                <a:latin typeface="Times New Roman" panose="02020603050405020304" pitchFamily="18" charset="0"/>
              </a:rPr>
              <a:t>dễ lây</a:t>
            </a:r>
            <a:r>
              <a:rPr sz="2800" dirty="0">
                <a:solidFill>
                  <a:srgbClr val="0000FF"/>
                </a:solidFill>
                <a:latin typeface="Times New Roman" panose="02020603050405020304" pitchFamily="18" charset="0"/>
              </a:rPr>
              <a:t>. Ngày hôm đó, vương quốc nọ như có </a:t>
            </a:r>
            <a:r>
              <a:rPr sz="2800" u="sng" dirty="0">
                <a:solidFill>
                  <a:srgbClr val="0000FF"/>
                </a:solidFill>
                <a:latin typeface="Times New Roman" panose="02020603050405020304" pitchFamily="18" charset="0"/>
              </a:rPr>
              <a:t>phép mầu</a:t>
            </a:r>
            <a:r>
              <a:rPr sz="2800" dirty="0">
                <a:solidFill>
                  <a:srgbClr val="0000FF"/>
                </a:solidFill>
                <a:latin typeface="Times New Roman" panose="02020603050405020304" pitchFamily="18" charset="0"/>
              </a:rPr>
              <a:t> làm thay đổi. Đến đâu cũng gặp những gương mặt </a:t>
            </a:r>
            <a:r>
              <a:rPr sz="2800" u="sng" dirty="0">
                <a:solidFill>
                  <a:srgbClr val="0000FF"/>
                </a:solidFill>
                <a:latin typeface="Times New Roman" panose="02020603050405020304" pitchFamily="18" charset="0"/>
              </a:rPr>
              <a:t>tươi tỉnh, rạng rỡ</a:t>
            </a:r>
            <a:r>
              <a:rPr sz="2800" dirty="0">
                <a:solidFill>
                  <a:srgbClr val="0000FF"/>
                </a:solidFill>
                <a:latin typeface="Times New Roman" panose="02020603050405020304" pitchFamily="18" charset="0"/>
              </a:rPr>
              <a:t>. Hoa </a:t>
            </a:r>
            <a:r>
              <a:rPr sz="2800" u="sng" dirty="0">
                <a:solidFill>
                  <a:srgbClr val="0000FF"/>
                </a:solidFill>
                <a:latin typeface="Times New Roman" panose="02020603050405020304" pitchFamily="18" charset="0"/>
              </a:rPr>
              <a:t>bắt đầu nở</a:t>
            </a:r>
            <a:r>
              <a:rPr sz="2800" dirty="0">
                <a:solidFill>
                  <a:srgbClr val="0000FF"/>
                </a:solidFill>
                <a:latin typeface="Times New Roman" panose="02020603050405020304" pitchFamily="18" charset="0"/>
              </a:rPr>
              <a:t>. Chim </a:t>
            </a:r>
            <a:r>
              <a:rPr sz="2800" u="sng" dirty="0">
                <a:solidFill>
                  <a:srgbClr val="0000FF"/>
                </a:solidFill>
                <a:latin typeface="Times New Roman" panose="02020603050405020304" pitchFamily="18" charset="0"/>
              </a:rPr>
              <a:t>bắt đầu hót</a:t>
            </a:r>
            <a:r>
              <a:rPr sz="2800" dirty="0">
                <a:solidFill>
                  <a:srgbClr val="0000FF"/>
                </a:solidFill>
                <a:latin typeface="Times New Roman" panose="02020603050405020304" pitchFamily="18" charset="0"/>
              </a:rPr>
              <a:t>. Còn những tia nắng mặt trời thì </a:t>
            </a:r>
            <a:r>
              <a:rPr sz="2800" u="sng" dirty="0">
                <a:solidFill>
                  <a:srgbClr val="0000FF"/>
                </a:solidFill>
                <a:latin typeface="Times New Roman" panose="02020603050405020304" pitchFamily="18" charset="0"/>
              </a:rPr>
              <a:t>nhảy múa</a:t>
            </a:r>
            <a:r>
              <a:rPr sz="2800" dirty="0">
                <a:solidFill>
                  <a:srgbClr val="0000FF"/>
                </a:solidFill>
                <a:latin typeface="Times New Roman" panose="02020603050405020304" pitchFamily="18" charset="0"/>
              </a:rPr>
              <a:t> và sỏi đá cũng biết </a:t>
            </a:r>
          </a:p>
          <a:p>
            <a:r>
              <a:rPr sz="2800" u="sng" dirty="0">
                <a:solidFill>
                  <a:srgbClr val="0000FF"/>
                </a:solidFill>
                <a:latin typeface="Times New Roman" panose="02020603050405020304" pitchFamily="18" charset="0"/>
              </a:rPr>
              <a:t>reo vang</a:t>
            </a:r>
            <a:r>
              <a:rPr sz="2800" dirty="0">
                <a:solidFill>
                  <a:srgbClr val="0000FF"/>
                </a:solidFill>
                <a:latin typeface="Times New Roman" panose="02020603050405020304" pitchFamily="18" charset="0"/>
              </a:rPr>
              <a:t> dưới những bánh xe. Vương quốc u buồn đã </a:t>
            </a:r>
            <a:r>
              <a:rPr sz="2800" u="sng" dirty="0">
                <a:solidFill>
                  <a:srgbClr val="0000FF"/>
                </a:solidFill>
                <a:latin typeface="Times New Roman" panose="02020603050405020304" pitchFamily="18" charset="0"/>
              </a:rPr>
              <a:t>thoát khỏi</a:t>
            </a:r>
            <a:r>
              <a:rPr sz="2800" dirty="0">
                <a:solidFill>
                  <a:srgbClr val="0000FF"/>
                </a:solidFill>
                <a:latin typeface="Times New Roman" panose="02020603050405020304" pitchFamily="18" charset="0"/>
              </a:rPr>
              <a:t> nguy cơ </a:t>
            </a:r>
            <a:r>
              <a:rPr sz="2800" u="sng" dirty="0">
                <a:solidFill>
                  <a:srgbClr val="0000FF"/>
                </a:solidFill>
                <a:latin typeface="Times New Roman" panose="02020603050405020304" pitchFamily="18" charset="0"/>
              </a:rPr>
              <a:t>tàn lụi.</a:t>
            </a:r>
          </a:p>
        </p:txBody>
      </p:sp>
      <p:sp>
        <p:nvSpPr>
          <p:cNvPr id="47112" name="Line 8"/>
          <p:cNvSpPr>
            <a:spLocks noChangeShapeType="1"/>
          </p:cNvSpPr>
          <p:nvPr/>
        </p:nvSpPr>
        <p:spPr bwMode="auto">
          <a:xfrm>
            <a:off x="2743200" y="3276600"/>
            <a:ext cx="762000" cy="0"/>
          </a:xfrm>
          <a:prstGeom prst="line">
            <a:avLst/>
          </a:prstGeom>
          <a:noFill/>
          <a:ln w="9525">
            <a:solidFill>
              <a:srgbClr val="FF00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47113" name="Line 9"/>
          <p:cNvSpPr>
            <a:spLocks noChangeShapeType="1"/>
          </p:cNvSpPr>
          <p:nvPr/>
        </p:nvSpPr>
        <p:spPr bwMode="auto">
          <a:xfrm>
            <a:off x="4267200" y="3581400"/>
            <a:ext cx="0" cy="0"/>
          </a:xfrm>
          <a:prstGeom prst="line">
            <a:avLst/>
          </a:prstGeom>
          <a:noFill/>
          <a:ln w="9525">
            <a:solidFill>
              <a:schemeClr val="tx1"/>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47114" name="Line 10"/>
          <p:cNvSpPr>
            <a:spLocks noChangeShapeType="1"/>
          </p:cNvSpPr>
          <p:nvPr/>
        </p:nvSpPr>
        <p:spPr bwMode="auto">
          <a:xfrm>
            <a:off x="533400" y="3733800"/>
            <a:ext cx="1295400" cy="0"/>
          </a:xfrm>
          <a:prstGeom prst="line">
            <a:avLst/>
          </a:prstGeom>
          <a:noFill/>
          <a:ln w="9525">
            <a:solidFill>
              <a:srgbClr val="FF00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47115" name="Line 11"/>
          <p:cNvSpPr>
            <a:spLocks noChangeShapeType="1"/>
          </p:cNvSpPr>
          <p:nvPr/>
        </p:nvSpPr>
        <p:spPr bwMode="auto">
          <a:xfrm>
            <a:off x="762000" y="4114800"/>
            <a:ext cx="1143000" cy="0"/>
          </a:xfrm>
          <a:prstGeom prst="line">
            <a:avLst/>
          </a:prstGeom>
          <a:noFill/>
          <a:ln w="9525">
            <a:solidFill>
              <a:srgbClr val="FF00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47116" name="Line 12"/>
          <p:cNvSpPr>
            <a:spLocks noChangeShapeType="1"/>
          </p:cNvSpPr>
          <p:nvPr/>
        </p:nvSpPr>
        <p:spPr bwMode="auto">
          <a:xfrm>
            <a:off x="4038600" y="4114800"/>
            <a:ext cx="1447800" cy="0"/>
          </a:xfrm>
          <a:prstGeom prst="line">
            <a:avLst/>
          </a:prstGeom>
          <a:noFill/>
          <a:ln w="9525">
            <a:solidFill>
              <a:srgbClr val="FF00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47117" name="Line 13"/>
          <p:cNvSpPr>
            <a:spLocks noChangeShapeType="1"/>
          </p:cNvSpPr>
          <p:nvPr/>
        </p:nvSpPr>
        <p:spPr bwMode="auto">
          <a:xfrm>
            <a:off x="6705600" y="4114800"/>
            <a:ext cx="1371600" cy="0"/>
          </a:xfrm>
          <a:prstGeom prst="line">
            <a:avLst/>
          </a:prstGeom>
          <a:noFill/>
          <a:ln w="9525">
            <a:solidFill>
              <a:srgbClr val="FF00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47118" name="Line 14"/>
          <p:cNvSpPr>
            <a:spLocks noChangeShapeType="1"/>
          </p:cNvSpPr>
          <p:nvPr/>
        </p:nvSpPr>
        <p:spPr bwMode="auto">
          <a:xfrm>
            <a:off x="4114800" y="4572000"/>
            <a:ext cx="1219200" cy="0"/>
          </a:xfrm>
          <a:prstGeom prst="line">
            <a:avLst/>
          </a:prstGeom>
          <a:noFill/>
          <a:ln w="9525">
            <a:solidFill>
              <a:srgbClr val="FF00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47119" name="Line 15"/>
          <p:cNvSpPr>
            <a:spLocks noChangeShapeType="1"/>
          </p:cNvSpPr>
          <p:nvPr/>
        </p:nvSpPr>
        <p:spPr bwMode="auto">
          <a:xfrm>
            <a:off x="0" y="4953000"/>
            <a:ext cx="1295400" cy="0"/>
          </a:xfrm>
          <a:prstGeom prst="line">
            <a:avLst/>
          </a:prstGeom>
          <a:noFill/>
          <a:ln w="9525">
            <a:solidFill>
              <a:srgbClr val="FF00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grpSp>
        <p:nvGrpSpPr>
          <p:cNvPr id="26635" name="Group 22"/>
          <p:cNvGrpSpPr/>
          <p:nvPr/>
        </p:nvGrpSpPr>
        <p:grpSpPr>
          <a:xfrm>
            <a:off x="609600" y="304800"/>
            <a:ext cx="8077200" cy="1600200"/>
            <a:chOff x="576" y="0"/>
            <a:chExt cx="4992" cy="964"/>
          </a:xfrm>
        </p:grpSpPr>
        <p:sp>
          <p:nvSpPr>
            <p:cNvPr id="26638" name="Rectangle 23"/>
            <p:cNvSpPr/>
            <p:nvPr/>
          </p:nvSpPr>
          <p:spPr>
            <a:xfrm>
              <a:off x="576" y="0"/>
              <a:ext cx="4656" cy="643"/>
            </a:xfrm>
            <a:prstGeom prst="rect">
              <a:avLst/>
            </a:prstGeom>
            <a:noFill/>
            <a:ln w="9525">
              <a:noFill/>
            </a:ln>
          </p:spPr>
          <p:txBody>
            <a:bodyPr>
              <a:spAutoFit/>
            </a:bodyPr>
            <a:lstStyle/>
            <a:p>
              <a:pPr algn="ctr"/>
              <a:r>
                <a:rPr sz="3200" b="1" dirty="0">
                  <a:solidFill>
                    <a:srgbClr val="0000FF"/>
                  </a:solidFill>
                  <a:latin typeface="Times New Roman" panose="02020603050405020304" pitchFamily="18" charset="0"/>
                </a:rPr>
                <a:t>     </a:t>
              </a:r>
            </a:p>
            <a:p>
              <a:pPr algn="ctr"/>
              <a:r>
                <a:rPr sz="3200" b="1" dirty="0">
                  <a:solidFill>
                    <a:srgbClr val="0000FF"/>
                  </a:solidFill>
                  <a:latin typeface="Times New Roman" panose="02020603050405020304" pitchFamily="18" charset="0"/>
                </a:rPr>
                <a:t>     </a:t>
              </a:r>
              <a:r>
                <a:rPr sz="2800" b="1" u="sng" dirty="0">
                  <a:solidFill>
                    <a:srgbClr val="0000FF"/>
                  </a:solidFill>
                  <a:latin typeface="Times New Roman" panose="02020603050405020304" pitchFamily="18" charset="0"/>
                </a:rPr>
                <a:t>Tập đọc</a:t>
              </a:r>
            </a:p>
          </p:txBody>
        </p:sp>
        <p:sp>
          <p:nvSpPr>
            <p:cNvPr id="26639" name="Rectangle 24"/>
            <p:cNvSpPr/>
            <p:nvPr/>
          </p:nvSpPr>
          <p:spPr>
            <a:xfrm>
              <a:off x="768" y="628"/>
              <a:ext cx="4800" cy="336"/>
            </a:xfrm>
            <a:prstGeom prst="rect">
              <a:avLst/>
            </a:prstGeom>
            <a:noFill/>
            <a:ln w="9525">
              <a:noFill/>
            </a:ln>
          </p:spPr>
          <p:txBody>
            <a:bodyPr/>
            <a:lstStyle/>
            <a:p>
              <a:pPr marL="342900" indent="-342900" algn="ctr">
                <a:lnSpc>
                  <a:spcPct val="90000"/>
                </a:lnSpc>
                <a:spcBef>
                  <a:spcPct val="20000"/>
                </a:spcBef>
              </a:pPr>
              <a:r>
                <a:rPr sz="3600" b="1" dirty="0">
                  <a:solidFill>
                    <a:srgbClr val="0000FF"/>
                  </a:solidFill>
                  <a:latin typeface="Times New Roman" panose="02020603050405020304" pitchFamily="18" charset="0"/>
                </a:rPr>
                <a:t>Vương quốc vắng nụ cười </a:t>
              </a:r>
              <a:r>
                <a:rPr sz="3200" b="1" i="1" dirty="0">
                  <a:solidFill>
                    <a:srgbClr val="0000FF"/>
                  </a:solidFill>
                  <a:latin typeface="Times New Roman" panose="02020603050405020304" pitchFamily="18" charset="0"/>
                </a:rPr>
                <a:t>(Tiếp theo)</a:t>
              </a:r>
            </a:p>
          </p:txBody>
        </p:sp>
      </p:grpSp>
      <p:sp>
        <p:nvSpPr>
          <p:cNvPr id="26636" name="Text Box 26"/>
          <p:cNvSpPr txBox="1"/>
          <p:nvPr/>
        </p:nvSpPr>
        <p:spPr>
          <a:xfrm>
            <a:off x="2057400" y="1981200"/>
            <a:ext cx="5029200" cy="519113"/>
          </a:xfrm>
          <a:prstGeom prst="rect">
            <a:avLst/>
          </a:prstGeom>
          <a:noFill/>
          <a:ln w="9525">
            <a:noFill/>
          </a:ln>
        </p:spPr>
        <p:txBody>
          <a:bodyPr>
            <a:spAutoFit/>
          </a:bodyPr>
          <a:lstStyle/>
          <a:p>
            <a:pPr>
              <a:spcBef>
                <a:spcPct val="50000"/>
              </a:spcBef>
            </a:pPr>
            <a:r>
              <a:rPr sz="2800" b="1" dirty="0">
                <a:solidFill>
                  <a:srgbClr val="FF0000"/>
                </a:solidFill>
                <a:latin typeface="Times New Roman" panose="02020603050405020304" pitchFamily="18" charset="0"/>
              </a:rPr>
              <a:t>c. Luyện đọc diễn cảm đoạn 3</a:t>
            </a:r>
          </a:p>
        </p:txBody>
      </p:sp>
      <p:sp>
        <p:nvSpPr>
          <p:cNvPr id="47120" name="Line 16"/>
          <p:cNvSpPr>
            <a:spLocks noChangeShapeType="1"/>
          </p:cNvSpPr>
          <p:nvPr/>
        </p:nvSpPr>
        <p:spPr bwMode="auto">
          <a:xfrm>
            <a:off x="2133600" y="5410200"/>
            <a:ext cx="762000" cy="0"/>
          </a:xfrm>
          <a:prstGeom prst="line">
            <a:avLst/>
          </a:prstGeom>
          <a:noFill/>
          <a:ln w="9525">
            <a:solidFill>
              <a:srgbClr val="FF00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47118"/>
                                        </p:tgtEl>
                                        <p:attrNameLst>
                                          <p:attrName>style.visibility</p:attrName>
                                        </p:attrNameLst>
                                      </p:cBhvr>
                                      <p:to>
                                        <p:strVal val="visible"/>
                                      </p:to>
                                    </p:set>
                                    <p:animEffect transition="in" filter="barn(inHorizontal)">
                                      <p:cBhvr>
                                        <p:cTn id="7" dur="500"/>
                                        <p:tgtEl>
                                          <p:spTgt spid="47118"/>
                                        </p:tgtEl>
                                      </p:cBhvr>
                                    </p:animEffect>
                                  </p:childTnLst>
                                </p:cTn>
                              </p:par>
                              <p:par>
                                <p:cTn id="8" presetID="16" presetClass="entr" presetSubtype="26" fill="hold" nodeType="withEffect">
                                  <p:stCondLst>
                                    <p:cond delay="0"/>
                                  </p:stCondLst>
                                  <p:childTnLst>
                                    <p:set>
                                      <p:cBhvr>
                                        <p:cTn id="9" dur="1" fill="hold">
                                          <p:stCondLst>
                                            <p:cond delay="0"/>
                                          </p:stCondLst>
                                        </p:cTn>
                                        <p:tgtEl>
                                          <p:spTgt spid="47119"/>
                                        </p:tgtEl>
                                        <p:attrNameLst>
                                          <p:attrName>style.visibility</p:attrName>
                                        </p:attrNameLst>
                                      </p:cBhvr>
                                      <p:to>
                                        <p:strVal val="visible"/>
                                      </p:to>
                                    </p:set>
                                    <p:animEffect transition="in" filter="barn(inHorizontal)">
                                      <p:cBhvr>
                                        <p:cTn id="10" dur="500"/>
                                        <p:tgtEl>
                                          <p:spTgt spid="47119"/>
                                        </p:tgtEl>
                                      </p:cBhvr>
                                    </p:animEffect>
                                  </p:childTnLst>
                                </p:cTn>
                              </p:par>
                              <p:par>
                                <p:cTn id="11" presetID="16" presetClass="entr" presetSubtype="26" fill="hold" nodeType="withEffect">
                                  <p:stCondLst>
                                    <p:cond delay="0"/>
                                  </p:stCondLst>
                                  <p:childTnLst>
                                    <p:set>
                                      <p:cBhvr>
                                        <p:cTn id="12" dur="1" fill="hold">
                                          <p:stCondLst>
                                            <p:cond delay="0"/>
                                          </p:stCondLst>
                                        </p:cTn>
                                        <p:tgtEl>
                                          <p:spTgt spid="47116"/>
                                        </p:tgtEl>
                                        <p:attrNameLst>
                                          <p:attrName>style.visibility</p:attrName>
                                        </p:attrNameLst>
                                      </p:cBhvr>
                                      <p:to>
                                        <p:strVal val="visible"/>
                                      </p:to>
                                    </p:set>
                                    <p:animEffect transition="in" filter="barn(inHorizontal)">
                                      <p:cBhvr>
                                        <p:cTn id="13" dur="500"/>
                                        <p:tgtEl>
                                          <p:spTgt spid="47116"/>
                                        </p:tgtEl>
                                      </p:cBhvr>
                                    </p:animEffect>
                                  </p:childTnLst>
                                </p:cTn>
                              </p:par>
                              <p:par>
                                <p:cTn id="14" presetID="16" presetClass="entr" presetSubtype="26" fill="hold" nodeType="withEffect">
                                  <p:stCondLst>
                                    <p:cond delay="0"/>
                                  </p:stCondLst>
                                  <p:childTnLst>
                                    <p:set>
                                      <p:cBhvr>
                                        <p:cTn id="15" dur="1" fill="hold">
                                          <p:stCondLst>
                                            <p:cond delay="0"/>
                                          </p:stCondLst>
                                        </p:cTn>
                                        <p:tgtEl>
                                          <p:spTgt spid="47115"/>
                                        </p:tgtEl>
                                        <p:attrNameLst>
                                          <p:attrName>style.visibility</p:attrName>
                                        </p:attrNameLst>
                                      </p:cBhvr>
                                      <p:to>
                                        <p:strVal val="visible"/>
                                      </p:to>
                                    </p:set>
                                    <p:animEffect transition="in" filter="barn(inHorizontal)">
                                      <p:cBhvr>
                                        <p:cTn id="16" dur="500"/>
                                        <p:tgtEl>
                                          <p:spTgt spid="47115"/>
                                        </p:tgtEl>
                                      </p:cBhvr>
                                    </p:animEffect>
                                  </p:childTnLst>
                                </p:cTn>
                              </p:par>
                              <p:par>
                                <p:cTn id="17" presetID="16" presetClass="entr" presetSubtype="26" fill="hold" nodeType="withEffect">
                                  <p:stCondLst>
                                    <p:cond delay="0"/>
                                  </p:stCondLst>
                                  <p:childTnLst>
                                    <p:set>
                                      <p:cBhvr>
                                        <p:cTn id="18" dur="1" fill="hold">
                                          <p:stCondLst>
                                            <p:cond delay="0"/>
                                          </p:stCondLst>
                                        </p:cTn>
                                        <p:tgtEl>
                                          <p:spTgt spid="47117"/>
                                        </p:tgtEl>
                                        <p:attrNameLst>
                                          <p:attrName>style.visibility</p:attrName>
                                        </p:attrNameLst>
                                      </p:cBhvr>
                                      <p:to>
                                        <p:strVal val="visible"/>
                                      </p:to>
                                    </p:set>
                                    <p:animEffect transition="in" filter="barn(inHorizontal)">
                                      <p:cBhvr>
                                        <p:cTn id="19" dur="500"/>
                                        <p:tgtEl>
                                          <p:spTgt spid="47117"/>
                                        </p:tgtEl>
                                      </p:cBhvr>
                                    </p:animEffect>
                                  </p:childTnLst>
                                </p:cTn>
                              </p:par>
                              <p:par>
                                <p:cTn id="20" presetID="16" presetClass="entr" presetSubtype="26" fill="hold" nodeType="withEffect">
                                  <p:stCondLst>
                                    <p:cond delay="0"/>
                                  </p:stCondLst>
                                  <p:childTnLst>
                                    <p:set>
                                      <p:cBhvr>
                                        <p:cTn id="21" dur="1" fill="hold">
                                          <p:stCondLst>
                                            <p:cond delay="0"/>
                                          </p:stCondLst>
                                        </p:cTn>
                                        <p:tgtEl>
                                          <p:spTgt spid="47114"/>
                                        </p:tgtEl>
                                        <p:attrNameLst>
                                          <p:attrName>style.visibility</p:attrName>
                                        </p:attrNameLst>
                                      </p:cBhvr>
                                      <p:to>
                                        <p:strVal val="visible"/>
                                      </p:to>
                                    </p:set>
                                    <p:animEffect transition="in" filter="barn(inHorizontal)">
                                      <p:cBhvr>
                                        <p:cTn id="22" dur="500"/>
                                        <p:tgtEl>
                                          <p:spTgt spid="47114"/>
                                        </p:tgtEl>
                                      </p:cBhvr>
                                    </p:animEffect>
                                  </p:childTnLst>
                                </p:cTn>
                              </p:par>
                              <p:par>
                                <p:cTn id="23" presetID="16" presetClass="entr" presetSubtype="26" fill="hold" nodeType="withEffect">
                                  <p:stCondLst>
                                    <p:cond delay="0"/>
                                  </p:stCondLst>
                                  <p:childTnLst>
                                    <p:set>
                                      <p:cBhvr>
                                        <p:cTn id="24" dur="1" fill="hold">
                                          <p:stCondLst>
                                            <p:cond delay="0"/>
                                          </p:stCondLst>
                                        </p:cTn>
                                        <p:tgtEl>
                                          <p:spTgt spid="47112"/>
                                        </p:tgtEl>
                                        <p:attrNameLst>
                                          <p:attrName>style.visibility</p:attrName>
                                        </p:attrNameLst>
                                      </p:cBhvr>
                                      <p:to>
                                        <p:strVal val="visible"/>
                                      </p:to>
                                    </p:set>
                                    <p:animEffect transition="in" filter="barn(inHorizontal)">
                                      <p:cBhvr>
                                        <p:cTn id="25" dur="500"/>
                                        <p:tgtEl>
                                          <p:spTgt spid="47112"/>
                                        </p:tgtEl>
                                      </p:cBhvr>
                                    </p:animEffect>
                                  </p:childTnLst>
                                </p:cTn>
                              </p:par>
                              <p:par>
                                <p:cTn id="26" presetID="16" presetClass="entr" presetSubtype="26" fill="hold" nodeType="withEffect">
                                  <p:stCondLst>
                                    <p:cond delay="0"/>
                                  </p:stCondLst>
                                  <p:childTnLst>
                                    <p:set>
                                      <p:cBhvr>
                                        <p:cTn id="27" dur="1" fill="hold">
                                          <p:stCondLst>
                                            <p:cond delay="0"/>
                                          </p:stCondLst>
                                        </p:cTn>
                                        <p:tgtEl>
                                          <p:spTgt spid="47120"/>
                                        </p:tgtEl>
                                        <p:attrNameLst>
                                          <p:attrName>style.visibility</p:attrName>
                                        </p:attrNameLst>
                                      </p:cBhvr>
                                      <p:to>
                                        <p:strVal val="visible"/>
                                      </p:to>
                                    </p:set>
                                    <p:animEffect transition="in" filter="barn(inHorizontal)">
                                      <p:cBhvr>
                                        <p:cTn id="28" dur="500"/>
                                        <p:tgtEl>
                                          <p:spTgt spid="47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AutoShape 5"/>
          <p:cNvSpPr/>
          <p:nvPr/>
        </p:nvSpPr>
        <p:spPr>
          <a:xfrm>
            <a:off x="228600" y="1828800"/>
            <a:ext cx="8915400" cy="1066800"/>
          </a:xfrm>
          <a:prstGeom prst="cloudCallout">
            <a:avLst>
              <a:gd name="adj1" fmla="val -42574"/>
              <a:gd name="adj2" fmla="val 406995"/>
            </a:avLst>
          </a:prstGeom>
          <a:solidFill>
            <a:srgbClr val="FFFF00"/>
          </a:solidFill>
          <a:ln w="9525" cap="flat" cmpd="sng">
            <a:solidFill>
              <a:srgbClr val="FFFF00"/>
            </a:solidFill>
            <a:prstDash val="solid"/>
            <a:headEnd type="none" w="med" len="med"/>
            <a:tailEnd type="none" w="med" len="med"/>
          </a:ln>
        </p:spPr>
        <p:txBody>
          <a:bodyPr/>
          <a:lstStyle/>
          <a:p>
            <a:pPr eaLnBrk="0" hangingPunct="0"/>
            <a:r>
              <a:rPr sz="2800" b="1" dirty="0">
                <a:solidFill>
                  <a:srgbClr val="FF0000"/>
                </a:solidFill>
                <a:latin typeface="Times New Roman" panose="02020603050405020304" pitchFamily="18" charset="0"/>
              </a:rPr>
              <a:t>* Thi đọc diễn cảm đoạn 3</a:t>
            </a:r>
          </a:p>
        </p:txBody>
      </p:sp>
      <p:sp>
        <p:nvSpPr>
          <p:cNvPr id="51206" name="AutoShape 6"/>
          <p:cNvSpPr/>
          <p:nvPr/>
        </p:nvSpPr>
        <p:spPr>
          <a:xfrm>
            <a:off x="0" y="2209800"/>
            <a:ext cx="8839200" cy="4876800"/>
          </a:xfrm>
          <a:prstGeom prst="horizontalScroll">
            <a:avLst>
              <a:gd name="adj" fmla="val 12500"/>
            </a:avLst>
          </a:prstGeom>
          <a:solidFill>
            <a:srgbClr val="00FFFF"/>
          </a:solidFill>
          <a:ln w="9525" cap="flat" cmpd="sng">
            <a:solidFill>
              <a:srgbClr val="FF0000"/>
            </a:solidFill>
            <a:prstDash val="solid"/>
            <a:headEnd type="none" w="med" len="med"/>
            <a:tailEnd type="none" w="med" len="med"/>
          </a:ln>
        </p:spPr>
        <p:txBody>
          <a:bodyPr wrap="none" anchor="ctr" anchorCtr="0"/>
          <a:lstStyle/>
          <a:p>
            <a:pPr eaLnBrk="0" hangingPunct="0"/>
            <a:endParaRPr lang="vi-VN" altLang="x-none" sz="2800" b="1" dirty="0">
              <a:latin typeface="Times New Roman" panose="02020603050405020304" pitchFamily="18" charset="0"/>
            </a:endParaRPr>
          </a:p>
        </p:txBody>
      </p:sp>
      <p:sp>
        <p:nvSpPr>
          <p:cNvPr id="28676" name="Text Box 7"/>
          <p:cNvSpPr txBox="1"/>
          <p:nvPr/>
        </p:nvSpPr>
        <p:spPr>
          <a:xfrm>
            <a:off x="533400" y="2895600"/>
            <a:ext cx="8305800" cy="3090863"/>
          </a:xfrm>
          <a:prstGeom prst="rect">
            <a:avLst/>
          </a:prstGeom>
          <a:noFill/>
          <a:ln w="9525" cap="flat" cmpd="sng">
            <a:solidFill>
              <a:srgbClr val="FF0000"/>
            </a:solidFill>
            <a:prstDash val="solid"/>
            <a:miter/>
            <a:headEnd type="none" w="med" len="med"/>
            <a:tailEnd type="none" w="med" len="med"/>
          </a:ln>
        </p:spPr>
        <p:txBody>
          <a:bodyPr>
            <a:spAutoFit/>
          </a:bodyPr>
          <a:lstStyle/>
          <a:p>
            <a:r>
              <a:rPr sz="2800" b="1" dirty="0">
                <a:solidFill>
                  <a:srgbClr val="0000FF"/>
                </a:solidFill>
                <a:latin typeface="Times New Roman" panose="02020603050405020304" pitchFamily="18" charset="0"/>
              </a:rPr>
              <a:t>    </a:t>
            </a:r>
            <a:r>
              <a:rPr sz="2800" b="1" dirty="0">
                <a:latin typeface="Times New Roman" panose="02020603050405020304" pitchFamily="18" charset="0"/>
              </a:rPr>
              <a:t>Tiếng cười thật dễ lây. Ngày hôm đó, vương quốc</a:t>
            </a:r>
          </a:p>
          <a:p>
            <a:r>
              <a:rPr sz="2800" b="1" dirty="0">
                <a:latin typeface="Times New Roman" panose="02020603050405020304" pitchFamily="18" charset="0"/>
              </a:rPr>
              <a:t> nọ như có phép mầu làm thay đổi. Đến đâu cũng gặp những gương mặt tươi tỉnh, rạng rỡ. Hoa bắt đầu nở. Chim bắt đầu hót. Còn những tia nắng mặt trời thì nhảy múa và sỏi đá cũng biết reo vang dưới những bánh xe. Vương quốc u buồn đã thoát khỏi nguy cơ tàn lụi.</a:t>
            </a:r>
          </a:p>
        </p:txBody>
      </p:sp>
      <p:sp>
        <p:nvSpPr>
          <p:cNvPr id="51208" name="Line 8"/>
          <p:cNvSpPr>
            <a:spLocks noChangeShapeType="1"/>
          </p:cNvSpPr>
          <p:nvPr/>
        </p:nvSpPr>
        <p:spPr bwMode="auto">
          <a:xfrm>
            <a:off x="3429000" y="3352800"/>
            <a:ext cx="838200" cy="0"/>
          </a:xfrm>
          <a:prstGeom prst="line">
            <a:avLst/>
          </a:prstGeom>
          <a:noFill/>
          <a:ln w="9525">
            <a:solidFill>
              <a:srgbClr val="FF00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51209" name="Line 9"/>
          <p:cNvSpPr>
            <a:spLocks noChangeShapeType="1"/>
          </p:cNvSpPr>
          <p:nvPr/>
        </p:nvSpPr>
        <p:spPr bwMode="auto">
          <a:xfrm>
            <a:off x="4267200" y="3581400"/>
            <a:ext cx="0" cy="0"/>
          </a:xfrm>
          <a:prstGeom prst="line">
            <a:avLst/>
          </a:prstGeom>
          <a:noFill/>
          <a:ln w="9525">
            <a:solidFill>
              <a:schemeClr val="tx1"/>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51210" name="Line 10"/>
          <p:cNvSpPr>
            <a:spLocks noChangeShapeType="1"/>
          </p:cNvSpPr>
          <p:nvPr/>
        </p:nvSpPr>
        <p:spPr bwMode="auto">
          <a:xfrm>
            <a:off x="2362200" y="3733800"/>
            <a:ext cx="1447800" cy="0"/>
          </a:xfrm>
          <a:prstGeom prst="line">
            <a:avLst/>
          </a:prstGeom>
          <a:noFill/>
          <a:ln w="9525">
            <a:solidFill>
              <a:srgbClr val="FF00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51211" name="Line 11"/>
          <p:cNvSpPr>
            <a:spLocks noChangeShapeType="1"/>
          </p:cNvSpPr>
          <p:nvPr/>
        </p:nvSpPr>
        <p:spPr bwMode="auto">
          <a:xfrm>
            <a:off x="3505200" y="4191000"/>
            <a:ext cx="2590800" cy="0"/>
          </a:xfrm>
          <a:prstGeom prst="line">
            <a:avLst/>
          </a:prstGeom>
          <a:noFill/>
          <a:ln w="9525">
            <a:solidFill>
              <a:srgbClr val="FF00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51212" name="Line 12"/>
          <p:cNvSpPr>
            <a:spLocks noChangeShapeType="1"/>
          </p:cNvSpPr>
          <p:nvPr/>
        </p:nvSpPr>
        <p:spPr bwMode="auto">
          <a:xfrm>
            <a:off x="7086600" y="4191000"/>
            <a:ext cx="1447800" cy="0"/>
          </a:xfrm>
          <a:prstGeom prst="line">
            <a:avLst/>
          </a:prstGeom>
          <a:noFill/>
          <a:ln w="9525">
            <a:solidFill>
              <a:srgbClr val="FF00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51213" name="Line 13"/>
          <p:cNvSpPr>
            <a:spLocks noChangeShapeType="1"/>
          </p:cNvSpPr>
          <p:nvPr/>
        </p:nvSpPr>
        <p:spPr bwMode="auto">
          <a:xfrm>
            <a:off x="1600200" y="4648200"/>
            <a:ext cx="1676400" cy="0"/>
          </a:xfrm>
          <a:prstGeom prst="line">
            <a:avLst/>
          </a:prstGeom>
          <a:noFill/>
          <a:ln w="9525">
            <a:solidFill>
              <a:srgbClr val="FF00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51214" name="Line 14"/>
          <p:cNvSpPr>
            <a:spLocks noChangeShapeType="1"/>
          </p:cNvSpPr>
          <p:nvPr/>
        </p:nvSpPr>
        <p:spPr bwMode="auto">
          <a:xfrm>
            <a:off x="685800" y="5029200"/>
            <a:ext cx="1447800" cy="0"/>
          </a:xfrm>
          <a:prstGeom prst="line">
            <a:avLst/>
          </a:prstGeom>
          <a:noFill/>
          <a:ln w="9525">
            <a:solidFill>
              <a:srgbClr val="FF00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51215" name="Line 15"/>
          <p:cNvSpPr>
            <a:spLocks noChangeShapeType="1"/>
          </p:cNvSpPr>
          <p:nvPr/>
        </p:nvSpPr>
        <p:spPr bwMode="auto">
          <a:xfrm>
            <a:off x="5638800" y="5486400"/>
            <a:ext cx="1371600" cy="0"/>
          </a:xfrm>
          <a:prstGeom prst="line">
            <a:avLst/>
          </a:prstGeom>
          <a:noFill/>
          <a:ln w="9525">
            <a:solidFill>
              <a:srgbClr val="FF00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51216" name="Line 16"/>
          <p:cNvSpPr>
            <a:spLocks noChangeShapeType="1"/>
          </p:cNvSpPr>
          <p:nvPr/>
        </p:nvSpPr>
        <p:spPr bwMode="auto">
          <a:xfrm>
            <a:off x="762000" y="5867400"/>
            <a:ext cx="762000" cy="0"/>
          </a:xfrm>
          <a:prstGeom prst="line">
            <a:avLst/>
          </a:prstGeom>
          <a:noFill/>
          <a:ln w="9525">
            <a:solidFill>
              <a:srgbClr val="FF00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grpSp>
        <p:nvGrpSpPr>
          <p:cNvPr id="28686" name="Group 26"/>
          <p:cNvGrpSpPr/>
          <p:nvPr/>
        </p:nvGrpSpPr>
        <p:grpSpPr>
          <a:xfrm>
            <a:off x="914400" y="304800"/>
            <a:ext cx="8077200" cy="1038225"/>
            <a:chOff x="576" y="0"/>
            <a:chExt cx="5088" cy="691"/>
          </a:xfrm>
        </p:grpSpPr>
        <p:sp>
          <p:nvSpPr>
            <p:cNvPr id="28688" name="Rectangle 27"/>
            <p:cNvSpPr/>
            <p:nvPr/>
          </p:nvSpPr>
          <p:spPr>
            <a:xfrm>
              <a:off x="576" y="0"/>
              <a:ext cx="4656" cy="348"/>
            </a:xfrm>
            <a:prstGeom prst="rect">
              <a:avLst/>
            </a:prstGeom>
            <a:noFill/>
            <a:ln w="9525">
              <a:noFill/>
            </a:ln>
          </p:spPr>
          <p:txBody>
            <a:bodyPr>
              <a:spAutoFit/>
            </a:bodyPr>
            <a:lstStyle/>
            <a:p>
              <a:pPr algn="ctr"/>
              <a:r>
                <a:rPr sz="2800" b="1" u="sng" dirty="0">
                  <a:solidFill>
                    <a:srgbClr val="0000FF"/>
                  </a:solidFill>
                  <a:latin typeface="Times New Roman" panose="02020603050405020304" pitchFamily="18" charset="0"/>
                </a:rPr>
                <a:t>Tập đọc</a:t>
              </a:r>
            </a:p>
          </p:txBody>
        </p:sp>
        <p:sp>
          <p:nvSpPr>
            <p:cNvPr id="28689" name="Rectangle 28"/>
            <p:cNvSpPr/>
            <p:nvPr/>
          </p:nvSpPr>
          <p:spPr>
            <a:xfrm>
              <a:off x="864" y="355"/>
              <a:ext cx="4800" cy="336"/>
            </a:xfrm>
            <a:prstGeom prst="rect">
              <a:avLst/>
            </a:prstGeom>
            <a:noFill/>
            <a:ln w="9525">
              <a:noFill/>
            </a:ln>
          </p:spPr>
          <p:txBody>
            <a:bodyPr/>
            <a:lstStyle/>
            <a:p>
              <a:pPr marL="342900" indent="-342900">
                <a:lnSpc>
                  <a:spcPct val="90000"/>
                </a:lnSpc>
                <a:spcBef>
                  <a:spcPct val="20000"/>
                </a:spcBef>
              </a:pPr>
              <a:r>
                <a:rPr sz="3600" b="1" dirty="0">
                  <a:solidFill>
                    <a:srgbClr val="0000FF"/>
                  </a:solidFill>
                  <a:latin typeface="Times New Roman" panose="02020603050405020304" pitchFamily="18" charset="0"/>
                </a:rPr>
                <a:t>Vương quốc vắng nụ cười </a:t>
              </a:r>
              <a:r>
                <a:rPr sz="3200" b="1" i="1" dirty="0">
                  <a:solidFill>
                    <a:srgbClr val="0000FF"/>
                  </a:solidFill>
                  <a:latin typeface="Times New Roman" panose="02020603050405020304" pitchFamily="18" charset="0"/>
                </a:rPr>
                <a:t>(Tiếp theo)</a:t>
              </a:r>
            </a:p>
          </p:txBody>
        </p:sp>
      </p:grpSp>
      <p:sp>
        <p:nvSpPr>
          <p:cNvPr id="2" name="Line 13"/>
          <p:cNvSpPr>
            <a:spLocks noChangeShapeType="1"/>
          </p:cNvSpPr>
          <p:nvPr/>
        </p:nvSpPr>
        <p:spPr bwMode="auto">
          <a:xfrm>
            <a:off x="5181600" y="5029200"/>
            <a:ext cx="1295400" cy="0"/>
          </a:xfrm>
          <a:prstGeom prst="line">
            <a:avLst/>
          </a:prstGeom>
          <a:noFill/>
          <a:ln w="9525">
            <a:solidFill>
              <a:srgbClr val="FF00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1205"/>
                                        </p:tgtEl>
                                        <p:attrNameLst>
                                          <p:attrName>style.visibility</p:attrName>
                                        </p:attrNameLst>
                                      </p:cBhvr>
                                      <p:to>
                                        <p:strVal val="visible"/>
                                      </p:to>
                                    </p:set>
                                    <p:animEffect transition="in" filter="blinds(horizontal)">
                                      <p:cBhvr>
                                        <p:cTn id="7" dur="500"/>
                                        <p:tgtEl>
                                          <p:spTgt spid="5120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1206"/>
                                        </p:tgtEl>
                                        <p:attrNameLst>
                                          <p:attrName>style.visibility</p:attrName>
                                        </p:attrNameLst>
                                      </p:cBhvr>
                                      <p:to>
                                        <p:strVal val="visible"/>
                                      </p:to>
                                    </p:set>
                                    <p:animEffect transition="in" filter="blinds(horizontal)">
                                      <p:cBhvr>
                                        <p:cTn id="12" dur="500"/>
                                        <p:tgtEl>
                                          <p:spTgt spid="51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5" grpId="0" animBg="1"/>
      <p:bldP spid="5120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scan0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095" y="124496"/>
            <a:ext cx="7592096" cy="66111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25"/>
          <p:cNvGrpSpPr/>
          <p:nvPr/>
        </p:nvGrpSpPr>
        <p:grpSpPr>
          <a:xfrm>
            <a:off x="914400" y="0"/>
            <a:ext cx="7924800" cy="1219200"/>
            <a:chOff x="576" y="0"/>
            <a:chExt cx="4992" cy="768"/>
          </a:xfrm>
        </p:grpSpPr>
        <p:sp>
          <p:nvSpPr>
            <p:cNvPr id="29702" name="Rectangle 26"/>
            <p:cNvSpPr/>
            <p:nvPr/>
          </p:nvSpPr>
          <p:spPr>
            <a:xfrm>
              <a:off x="576" y="0"/>
              <a:ext cx="4656" cy="330"/>
            </a:xfrm>
            <a:prstGeom prst="rect">
              <a:avLst/>
            </a:prstGeom>
            <a:noFill/>
            <a:ln w="9525">
              <a:noFill/>
            </a:ln>
          </p:spPr>
          <p:txBody>
            <a:bodyPr>
              <a:spAutoFit/>
            </a:bodyPr>
            <a:lstStyle/>
            <a:p>
              <a:pPr algn="ctr"/>
              <a:r>
                <a:rPr sz="2800" b="1" u="sng" dirty="0">
                  <a:solidFill>
                    <a:srgbClr val="0000FF"/>
                  </a:solidFill>
                  <a:latin typeface="Times New Roman" panose="02020603050405020304" pitchFamily="18" charset="0"/>
                </a:rPr>
                <a:t>Tập đọc</a:t>
              </a:r>
            </a:p>
          </p:txBody>
        </p:sp>
        <p:sp>
          <p:nvSpPr>
            <p:cNvPr id="29703" name="Rectangle 27"/>
            <p:cNvSpPr/>
            <p:nvPr/>
          </p:nvSpPr>
          <p:spPr>
            <a:xfrm>
              <a:off x="768" y="432"/>
              <a:ext cx="4800" cy="336"/>
            </a:xfrm>
            <a:prstGeom prst="rect">
              <a:avLst/>
            </a:prstGeom>
            <a:noFill/>
            <a:ln w="9525">
              <a:noFill/>
            </a:ln>
          </p:spPr>
          <p:txBody>
            <a:bodyPr/>
            <a:lstStyle/>
            <a:p>
              <a:pPr marL="342900" indent="-342900">
                <a:lnSpc>
                  <a:spcPct val="90000"/>
                </a:lnSpc>
                <a:spcBef>
                  <a:spcPct val="20000"/>
                </a:spcBef>
              </a:pPr>
              <a:r>
                <a:rPr sz="3600" b="1" dirty="0">
                  <a:solidFill>
                    <a:srgbClr val="0000FF"/>
                  </a:solidFill>
                  <a:latin typeface="Times New Roman" panose="02020603050405020304" pitchFamily="18" charset="0"/>
                </a:rPr>
                <a:t>Vương quốc vắng nụ cười </a:t>
              </a:r>
              <a:r>
                <a:rPr sz="3200" b="1" i="1" dirty="0">
                  <a:solidFill>
                    <a:srgbClr val="0000FF"/>
                  </a:solidFill>
                  <a:latin typeface="Times New Roman" panose="02020603050405020304" pitchFamily="18" charset="0"/>
                </a:rPr>
                <a:t>(Tiếp theo)</a:t>
              </a:r>
            </a:p>
          </p:txBody>
        </p:sp>
      </p:grpSp>
      <p:sp>
        <p:nvSpPr>
          <p:cNvPr id="53278" name="Text Box 30"/>
          <p:cNvSpPr txBox="1">
            <a:spLocks noChangeArrowheads="1"/>
          </p:cNvSpPr>
          <p:nvPr/>
        </p:nvSpPr>
        <p:spPr bwMode="auto">
          <a:xfrm>
            <a:off x="533400" y="3292475"/>
            <a:ext cx="8229600" cy="1753235"/>
          </a:xfrm>
          <a:prstGeom prst="rect">
            <a:avLst/>
          </a:prstGeom>
          <a:noFill/>
          <a:ln w="9525">
            <a:noFill/>
            <a:miter lim="800000"/>
          </a:ln>
          <a:effectLst/>
        </p:spPr>
        <p:txBody>
          <a:bodyPr>
            <a:spAutoFit/>
          </a:bodyPr>
          <a:lstStyle/>
          <a:p>
            <a:pPr marR="0" defTabSz="914400">
              <a:buClrTx/>
              <a:buSzTx/>
              <a:buFontTx/>
              <a:buNone/>
              <a:defRPr/>
            </a:pPr>
            <a:r>
              <a:rPr kumimoji="0" lang="en-US" sz="2800" b="1" kern="1200" cap="none" spc="0" normalizeH="0" baseline="0" noProof="0" dirty="0">
                <a:solidFill>
                  <a:srgbClr val="FF0000"/>
                </a:solidFill>
                <a:latin typeface="Times New Roman" panose="02020603050405020304" pitchFamily="18" charset="0"/>
                <a:ea typeface="+mn-ea"/>
                <a:cs typeface="+mn-cs"/>
              </a:rPr>
              <a:t>    </a:t>
            </a:r>
            <a:r>
              <a:rPr kumimoji="0" lang="en-US" sz="3200" b="1" i="1" kern="1200" cap="none" spc="0" normalizeH="0" baseline="0" noProof="0" dirty="0" err="1">
                <a:solidFill>
                  <a:schemeClr val="bg1"/>
                </a:solidFill>
                <a:latin typeface="Times New Roman" panose="02020603050405020304" pitchFamily="18" charset="0"/>
                <a:ea typeface="+mn-ea"/>
                <a:cs typeface="+mn-cs"/>
              </a:rPr>
              <a:t>Nội</a:t>
            </a:r>
            <a:r>
              <a:rPr kumimoji="0" lang="en-US" sz="3200" b="1" i="1" kern="1200" cap="none" spc="0" normalizeH="0" baseline="0" noProof="0" dirty="0">
                <a:solidFill>
                  <a:schemeClr val="bg1"/>
                </a:solidFill>
                <a:latin typeface="Times New Roman" panose="02020603050405020304" pitchFamily="18" charset="0"/>
                <a:ea typeface="+mn-ea"/>
                <a:cs typeface="+mn-cs"/>
              </a:rPr>
              <a:t> dung:</a:t>
            </a:r>
            <a:r>
              <a:rPr kumimoji="0" lang="en-US" sz="3200" i="1" kern="1200" cap="none" spc="0" normalizeH="0" baseline="0" noProof="0" dirty="0">
                <a:solidFill>
                  <a:srgbClr val="FF0000"/>
                </a:solidFill>
                <a:latin typeface="Times New Roman" panose="02020603050405020304" pitchFamily="18" charset="0"/>
                <a:ea typeface="+mn-ea"/>
                <a:cs typeface="+mn-cs"/>
              </a:rPr>
              <a:t> </a:t>
            </a:r>
            <a:r>
              <a:rPr kumimoji="0" lang="en-US" sz="3600" b="1" kern="1200" cap="none" spc="0" normalizeH="0" baseline="0" noProof="0" dirty="0" err="1">
                <a:solidFill>
                  <a:srgbClr val="FF0000"/>
                </a:solidFill>
                <a:latin typeface="Times New Roman" panose="02020603050405020304" pitchFamily="18" charset="0"/>
                <a:ea typeface="+mn-ea"/>
                <a:cs typeface="+mn-cs"/>
              </a:rPr>
              <a:t>Tiếng</a:t>
            </a:r>
            <a:r>
              <a:rPr kumimoji="0" lang="en-US" sz="3600" b="1" kern="1200" cap="none" spc="0" normalizeH="0" baseline="0" noProof="0" dirty="0">
                <a:solidFill>
                  <a:srgbClr val="FF0000"/>
                </a:solidFill>
                <a:latin typeface="Times New Roman" panose="02020603050405020304" pitchFamily="18" charset="0"/>
                <a:ea typeface="+mn-ea"/>
                <a:cs typeface="+mn-cs"/>
              </a:rPr>
              <a:t> </a:t>
            </a:r>
            <a:r>
              <a:rPr kumimoji="0" lang="en-US" sz="3600" b="1" kern="1200" cap="none" spc="0" normalizeH="0" baseline="0" noProof="0" dirty="0" err="1">
                <a:solidFill>
                  <a:srgbClr val="FF0000"/>
                </a:solidFill>
                <a:latin typeface="Times New Roman" panose="02020603050405020304" pitchFamily="18" charset="0"/>
                <a:ea typeface="+mn-ea"/>
                <a:cs typeface="+mn-cs"/>
              </a:rPr>
              <a:t>cười</a:t>
            </a:r>
            <a:r>
              <a:rPr kumimoji="0" lang="en-US" sz="3600" b="1" kern="1200" cap="none" spc="0" normalizeH="0" baseline="0" noProof="0" dirty="0">
                <a:solidFill>
                  <a:srgbClr val="FF0000"/>
                </a:solidFill>
                <a:latin typeface="Times New Roman" panose="02020603050405020304" pitchFamily="18" charset="0"/>
                <a:ea typeface="+mn-ea"/>
                <a:cs typeface="+mn-cs"/>
              </a:rPr>
              <a:t> </a:t>
            </a:r>
            <a:r>
              <a:rPr kumimoji="0" lang="en-US" sz="3600" b="1" kern="1200" cap="none" spc="0" normalizeH="0" baseline="0" noProof="0" dirty="0" err="1">
                <a:solidFill>
                  <a:srgbClr val="FF0000"/>
                </a:solidFill>
                <a:latin typeface="Times New Roman" panose="02020603050405020304" pitchFamily="18" charset="0"/>
                <a:ea typeface="+mn-ea"/>
                <a:cs typeface="+mn-cs"/>
              </a:rPr>
              <a:t>như</a:t>
            </a:r>
            <a:r>
              <a:rPr kumimoji="0" lang="en-US" sz="3600" b="1" kern="1200" cap="none" spc="0" normalizeH="0" baseline="0" noProof="0" dirty="0">
                <a:solidFill>
                  <a:srgbClr val="FF0000"/>
                </a:solidFill>
                <a:latin typeface="Times New Roman" panose="02020603050405020304" pitchFamily="18" charset="0"/>
                <a:ea typeface="+mn-ea"/>
                <a:cs typeface="+mn-cs"/>
              </a:rPr>
              <a:t> </a:t>
            </a:r>
            <a:r>
              <a:rPr kumimoji="0" lang="en-US" sz="3600" b="1" kern="1200" cap="none" spc="0" normalizeH="0" baseline="0" noProof="0" dirty="0" err="1">
                <a:solidFill>
                  <a:srgbClr val="FF0000"/>
                </a:solidFill>
                <a:latin typeface="Times New Roman" panose="02020603050405020304" pitchFamily="18" charset="0"/>
                <a:ea typeface="+mn-ea"/>
                <a:cs typeface="+mn-cs"/>
              </a:rPr>
              <a:t>một</a:t>
            </a:r>
            <a:r>
              <a:rPr kumimoji="0" lang="en-US" sz="3600" b="1" kern="1200" cap="none" spc="0" normalizeH="0" baseline="0" noProof="0" dirty="0">
                <a:solidFill>
                  <a:srgbClr val="FF0000"/>
                </a:solidFill>
                <a:latin typeface="Times New Roman" panose="02020603050405020304" pitchFamily="18" charset="0"/>
                <a:ea typeface="+mn-ea"/>
                <a:cs typeface="+mn-cs"/>
              </a:rPr>
              <a:t> </a:t>
            </a:r>
            <a:r>
              <a:rPr kumimoji="0" lang="en-US" sz="3600" b="1" kern="1200" cap="none" spc="0" normalizeH="0" baseline="0" noProof="0" dirty="0" err="1">
                <a:solidFill>
                  <a:srgbClr val="FF0000"/>
                </a:solidFill>
                <a:latin typeface="Times New Roman" panose="02020603050405020304" pitchFamily="18" charset="0"/>
                <a:ea typeface="+mn-ea"/>
                <a:cs typeface="+mn-cs"/>
              </a:rPr>
              <a:t>phép</a:t>
            </a:r>
            <a:r>
              <a:rPr kumimoji="0" lang="en-US" sz="3600" b="1" kern="1200" cap="none" spc="0" normalizeH="0" baseline="0" noProof="0" dirty="0">
                <a:solidFill>
                  <a:srgbClr val="FF0000"/>
                </a:solidFill>
                <a:latin typeface="Times New Roman" panose="02020603050405020304" pitchFamily="18" charset="0"/>
                <a:ea typeface="+mn-ea"/>
                <a:cs typeface="+mn-cs"/>
              </a:rPr>
              <a:t> </a:t>
            </a:r>
            <a:r>
              <a:rPr kumimoji="0" lang="en-US" sz="3600" b="1" kern="1200" cap="none" spc="0" normalizeH="0" baseline="0" noProof="0" dirty="0" err="1">
                <a:solidFill>
                  <a:srgbClr val="FF0000"/>
                </a:solidFill>
                <a:latin typeface="Times New Roman" panose="02020603050405020304" pitchFamily="18" charset="0"/>
                <a:ea typeface="+mn-ea"/>
                <a:cs typeface="+mn-cs"/>
              </a:rPr>
              <a:t>m</a:t>
            </a:r>
            <a:r>
              <a:rPr kumimoji="0" lang="vi-VN" altLang="en-US" sz="3600" b="1" kern="1200" cap="none" spc="0" normalizeH="0" baseline="0" noProof="0" dirty="0" err="1">
                <a:solidFill>
                  <a:srgbClr val="FF0000"/>
                </a:solidFill>
                <a:latin typeface="Times New Roman" panose="02020603050405020304" pitchFamily="18" charset="0"/>
                <a:ea typeface="+mn-ea"/>
                <a:cs typeface="+mn-cs"/>
              </a:rPr>
              <a:t>à</a:t>
            </a:r>
            <a:r>
              <a:rPr kumimoji="0" lang="en-US" sz="3600" b="1" kern="1200" cap="none" spc="0" normalizeH="0" baseline="0" noProof="0" dirty="0" err="1">
                <a:solidFill>
                  <a:srgbClr val="FF0000"/>
                </a:solidFill>
                <a:latin typeface="Times New Roman" panose="02020603050405020304" pitchFamily="18" charset="0"/>
                <a:ea typeface="+mn-ea"/>
                <a:cs typeface="+mn-cs"/>
              </a:rPr>
              <a:t>u</a:t>
            </a:r>
            <a:r>
              <a:rPr kumimoji="0" lang="en-US" sz="3600" b="1" kern="1200" cap="none" spc="0" normalizeH="0" baseline="0" noProof="0" dirty="0">
                <a:solidFill>
                  <a:srgbClr val="FF0000"/>
                </a:solidFill>
                <a:latin typeface="Times New Roman" panose="02020603050405020304" pitchFamily="18" charset="0"/>
                <a:ea typeface="+mn-ea"/>
                <a:cs typeface="+mn-cs"/>
              </a:rPr>
              <a:t> </a:t>
            </a:r>
            <a:r>
              <a:rPr kumimoji="0" lang="en-US" sz="3600" b="1" kern="1200" cap="none" spc="0" normalizeH="0" baseline="0" noProof="0" dirty="0" err="1">
                <a:solidFill>
                  <a:srgbClr val="FF0000"/>
                </a:solidFill>
                <a:latin typeface="Times New Roman" panose="02020603050405020304" pitchFamily="18" charset="0"/>
                <a:ea typeface="+mn-ea"/>
                <a:cs typeface="+mn-cs"/>
              </a:rPr>
              <a:t>làm</a:t>
            </a:r>
            <a:r>
              <a:rPr kumimoji="0" lang="en-US" sz="3600" b="1" kern="1200" cap="none" spc="0" normalizeH="0" baseline="0" noProof="0" dirty="0">
                <a:solidFill>
                  <a:srgbClr val="FF0000"/>
                </a:solidFill>
                <a:latin typeface="Times New Roman" panose="02020603050405020304" pitchFamily="18" charset="0"/>
                <a:ea typeface="+mn-ea"/>
                <a:cs typeface="+mn-cs"/>
              </a:rPr>
              <a:t> </a:t>
            </a:r>
            <a:r>
              <a:rPr kumimoji="0" lang="en-US" sz="3600" b="1" kern="1200" cap="none" spc="0" normalizeH="0" baseline="0" noProof="0" dirty="0" err="1">
                <a:solidFill>
                  <a:srgbClr val="FF0000"/>
                </a:solidFill>
                <a:latin typeface="Times New Roman" panose="02020603050405020304" pitchFamily="18" charset="0"/>
                <a:ea typeface="+mn-ea"/>
                <a:cs typeface="+mn-cs"/>
              </a:rPr>
              <a:t>cho</a:t>
            </a:r>
            <a:r>
              <a:rPr kumimoji="0" lang="en-US" sz="3600" b="1" kern="1200" cap="none" spc="0" normalizeH="0" baseline="0" noProof="0" dirty="0">
                <a:solidFill>
                  <a:srgbClr val="FF0000"/>
                </a:solidFill>
                <a:latin typeface="Times New Roman" panose="02020603050405020304" pitchFamily="18" charset="0"/>
                <a:ea typeface="+mn-ea"/>
                <a:cs typeface="+mn-cs"/>
              </a:rPr>
              <a:t> </a:t>
            </a:r>
            <a:r>
              <a:rPr kumimoji="0" lang="en-US" sz="3600" b="1" kern="1200" cap="none" spc="0" normalizeH="0" baseline="0" noProof="0" dirty="0" err="1">
                <a:solidFill>
                  <a:srgbClr val="FF0000"/>
                </a:solidFill>
                <a:latin typeface="Times New Roman" panose="02020603050405020304" pitchFamily="18" charset="0"/>
                <a:ea typeface="+mn-ea"/>
                <a:cs typeface="+mn-cs"/>
              </a:rPr>
              <a:t>cuộc</a:t>
            </a:r>
            <a:r>
              <a:rPr kumimoji="0" lang="en-US" sz="3600" b="1" kern="1200" cap="none" spc="0" normalizeH="0" baseline="0" noProof="0" dirty="0">
                <a:solidFill>
                  <a:srgbClr val="FF0000"/>
                </a:solidFill>
                <a:latin typeface="Times New Roman" panose="02020603050405020304" pitchFamily="18" charset="0"/>
                <a:ea typeface="+mn-ea"/>
                <a:cs typeface="+mn-cs"/>
              </a:rPr>
              <a:t> </a:t>
            </a:r>
            <a:r>
              <a:rPr kumimoji="0" lang="en-US" sz="3600" b="1" kern="1200" cap="none" spc="0" normalizeH="0" baseline="0" noProof="0" dirty="0" err="1">
                <a:solidFill>
                  <a:srgbClr val="FF0000"/>
                </a:solidFill>
                <a:latin typeface="Times New Roman" panose="02020603050405020304" pitchFamily="18" charset="0"/>
                <a:ea typeface="+mn-ea"/>
                <a:cs typeface="+mn-cs"/>
              </a:rPr>
              <a:t>sống</a:t>
            </a:r>
            <a:r>
              <a:rPr kumimoji="0" lang="en-US" sz="3600" b="1" kern="1200" cap="none" spc="0" normalizeH="0" baseline="0" noProof="0" dirty="0">
                <a:solidFill>
                  <a:srgbClr val="FF0000"/>
                </a:solidFill>
                <a:latin typeface="Times New Roman" panose="02020603050405020304" pitchFamily="18" charset="0"/>
                <a:ea typeface="+mn-ea"/>
                <a:cs typeface="+mn-cs"/>
              </a:rPr>
              <a:t> ở </a:t>
            </a:r>
            <a:r>
              <a:rPr kumimoji="0" lang="en-US" sz="3600" b="1" kern="1200" cap="none" spc="0" normalizeH="0" baseline="0" noProof="0" dirty="0" err="1">
                <a:solidFill>
                  <a:srgbClr val="FF0000"/>
                </a:solidFill>
                <a:latin typeface="Times New Roman" panose="02020603050405020304" pitchFamily="18" charset="0"/>
                <a:ea typeface="+mn-ea"/>
                <a:cs typeface="+mn-cs"/>
              </a:rPr>
              <a:t>vương</a:t>
            </a:r>
            <a:r>
              <a:rPr kumimoji="0" lang="en-US" sz="3600" b="1" kern="1200" cap="none" spc="0" normalizeH="0" baseline="0" noProof="0" dirty="0">
                <a:solidFill>
                  <a:srgbClr val="FF0000"/>
                </a:solidFill>
                <a:latin typeface="Times New Roman" panose="02020603050405020304" pitchFamily="18" charset="0"/>
                <a:ea typeface="+mn-ea"/>
                <a:cs typeface="+mn-cs"/>
              </a:rPr>
              <a:t> </a:t>
            </a:r>
            <a:r>
              <a:rPr kumimoji="0" lang="en-US" sz="3600" b="1" kern="1200" cap="none" spc="0" normalizeH="0" baseline="0" noProof="0" dirty="0" err="1">
                <a:solidFill>
                  <a:srgbClr val="FF0000"/>
                </a:solidFill>
                <a:latin typeface="Times New Roman" panose="02020603050405020304" pitchFamily="18" charset="0"/>
                <a:ea typeface="+mn-ea"/>
                <a:cs typeface="+mn-cs"/>
              </a:rPr>
              <a:t>quốc</a:t>
            </a:r>
            <a:r>
              <a:rPr kumimoji="0" lang="en-US" sz="3600" b="1" kern="1200" cap="none" spc="0" normalizeH="0" baseline="0" noProof="0" dirty="0">
                <a:solidFill>
                  <a:srgbClr val="FF0000"/>
                </a:solidFill>
                <a:latin typeface="Times New Roman" panose="02020603050405020304" pitchFamily="18" charset="0"/>
                <a:ea typeface="+mn-ea"/>
                <a:cs typeface="+mn-cs"/>
              </a:rPr>
              <a:t> u </a:t>
            </a:r>
            <a:r>
              <a:rPr kumimoji="0" lang="en-US" sz="3600" b="1" kern="1200" cap="none" spc="0" normalizeH="0" baseline="0" noProof="0" dirty="0" err="1">
                <a:solidFill>
                  <a:srgbClr val="FF0000"/>
                </a:solidFill>
                <a:latin typeface="Times New Roman" panose="02020603050405020304" pitchFamily="18" charset="0"/>
                <a:ea typeface="+mn-ea"/>
                <a:cs typeface="+mn-cs"/>
              </a:rPr>
              <a:t>buồn</a:t>
            </a:r>
            <a:r>
              <a:rPr kumimoji="0" lang="en-US" sz="3600" b="1" kern="1200" cap="none" spc="0" normalizeH="0" baseline="0" noProof="0" dirty="0">
                <a:solidFill>
                  <a:srgbClr val="FF0000"/>
                </a:solidFill>
                <a:latin typeface="Times New Roman" panose="02020603050405020304" pitchFamily="18" charset="0"/>
                <a:ea typeface="+mn-ea"/>
                <a:cs typeface="+mn-cs"/>
              </a:rPr>
              <a:t> </a:t>
            </a:r>
            <a:r>
              <a:rPr kumimoji="0" lang="en-US" sz="3600" b="1" kern="1200" cap="none" spc="0" normalizeH="0" baseline="0" noProof="0" dirty="0" err="1">
                <a:solidFill>
                  <a:srgbClr val="FF0000"/>
                </a:solidFill>
                <a:latin typeface="Times New Roman" panose="02020603050405020304" pitchFamily="18" charset="0"/>
                <a:ea typeface="+mn-ea"/>
                <a:cs typeface="+mn-cs"/>
              </a:rPr>
              <a:t>thay</a:t>
            </a:r>
            <a:r>
              <a:rPr kumimoji="0" lang="en-US" sz="3200" b="1" kern="1200" cap="none" spc="0" normalizeH="0" baseline="0" noProof="0" dirty="0">
                <a:solidFill>
                  <a:srgbClr val="FF0000"/>
                </a:solidFill>
                <a:latin typeface="Times New Roman" panose="02020603050405020304" pitchFamily="18" charset="0"/>
                <a:ea typeface="+mn-ea"/>
                <a:cs typeface="+mn-cs"/>
              </a:rPr>
              <a:t> </a:t>
            </a:r>
            <a:r>
              <a:rPr kumimoji="0" lang="en-US" sz="3200" b="1" kern="1200" cap="none" spc="0" normalizeH="0" baseline="0" noProof="0" dirty="0" err="1">
                <a:solidFill>
                  <a:srgbClr val="FF0000"/>
                </a:solidFill>
                <a:latin typeface="Times New Roman" panose="02020603050405020304" pitchFamily="18" charset="0"/>
                <a:ea typeface="+mn-ea"/>
                <a:cs typeface="+mn-cs"/>
              </a:rPr>
              <a:t>đổi</a:t>
            </a:r>
            <a:r>
              <a:rPr kumimoji="0" lang="en-US" sz="3200" b="1" kern="1200" cap="none" spc="0" normalizeH="0" baseline="0" noProof="0" dirty="0">
                <a:solidFill>
                  <a:srgbClr val="FF0000"/>
                </a:solidFill>
                <a:latin typeface="Times New Roman" panose="02020603050405020304" pitchFamily="18" charset="0"/>
                <a:ea typeface="+mn-ea"/>
                <a:cs typeface="+mn-cs"/>
              </a:rPr>
              <a:t>, </a:t>
            </a:r>
            <a:r>
              <a:rPr kumimoji="0" lang="en-US" sz="3200" b="1" kern="1200" cap="none" spc="0" normalizeH="0" baseline="0" noProof="0" dirty="0" err="1">
                <a:solidFill>
                  <a:srgbClr val="FF0000"/>
                </a:solidFill>
                <a:latin typeface="Times New Roman" panose="02020603050405020304" pitchFamily="18" charset="0"/>
                <a:ea typeface="+mn-ea"/>
                <a:cs typeface="+mn-cs"/>
              </a:rPr>
              <a:t>thoát</a:t>
            </a:r>
            <a:r>
              <a:rPr kumimoji="0" lang="en-US" sz="3200" b="1" kern="1200" cap="none" spc="0" normalizeH="0" baseline="0" noProof="0" dirty="0">
                <a:solidFill>
                  <a:srgbClr val="FF0000"/>
                </a:solidFill>
                <a:latin typeface="Times New Roman" panose="02020603050405020304" pitchFamily="18" charset="0"/>
                <a:ea typeface="+mn-ea"/>
                <a:cs typeface="+mn-cs"/>
              </a:rPr>
              <a:t> </a:t>
            </a:r>
            <a:r>
              <a:rPr kumimoji="0" lang="en-US" sz="3200" b="1" kern="1200" cap="none" spc="0" normalizeH="0" baseline="0" noProof="0" dirty="0" err="1">
                <a:solidFill>
                  <a:srgbClr val="FF0000"/>
                </a:solidFill>
                <a:latin typeface="Times New Roman" panose="02020603050405020304" pitchFamily="18" charset="0"/>
                <a:ea typeface="+mn-ea"/>
                <a:cs typeface="+mn-cs"/>
              </a:rPr>
              <a:t>khỏi</a:t>
            </a:r>
            <a:r>
              <a:rPr kumimoji="0" lang="en-US" sz="3200" b="1" kern="1200" cap="none" spc="0" normalizeH="0" baseline="0" noProof="0" dirty="0">
                <a:solidFill>
                  <a:srgbClr val="FF0000"/>
                </a:solidFill>
                <a:latin typeface="Times New Roman" panose="02020603050405020304" pitchFamily="18" charset="0"/>
                <a:ea typeface="+mn-ea"/>
                <a:cs typeface="+mn-cs"/>
              </a:rPr>
              <a:t> </a:t>
            </a:r>
            <a:r>
              <a:rPr kumimoji="0" lang="en-US" sz="3200" b="1" kern="1200" cap="none" spc="0" normalizeH="0" baseline="0" noProof="0" dirty="0" err="1">
                <a:solidFill>
                  <a:srgbClr val="FF0000"/>
                </a:solidFill>
                <a:latin typeface="Times New Roman" panose="02020603050405020304" pitchFamily="18" charset="0"/>
                <a:ea typeface="+mn-ea"/>
                <a:cs typeface="+mn-cs"/>
              </a:rPr>
              <a:t>nguy</a:t>
            </a:r>
            <a:r>
              <a:rPr kumimoji="0" lang="en-US" sz="3200" b="1" kern="1200" cap="none" spc="0" normalizeH="0" baseline="0" noProof="0" dirty="0">
                <a:solidFill>
                  <a:srgbClr val="FF0000"/>
                </a:solidFill>
                <a:latin typeface="Times New Roman" panose="02020603050405020304" pitchFamily="18" charset="0"/>
                <a:ea typeface="+mn-ea"/>
                <a:cs typeface="+mn-cs"/>
              </a:rPr>
              <a:t> </a:t>
            </a:r>
            <a:r>
              <a:rPr kumimoji="0" lang="en-US" sz="3200" b="1" kern="1200" cap="none" spc="0" normalizeH="0" baseline="0" noProof="0" dirty="0" err="1">
                <a:solidFill>
                  <a:srgbClr val="FF0000"/>
                </a:solidFill>
                <a:latin typeface="Times New Roman" panose="02020603050405020304" pitchFamily="18" charset="0"/>
                <a:ea typeface="+mn-ea"/>
                <a:cs typeface="+mn-cs"/>
              </a:rPr>
              <a:t>cơ</a:t>
            </a:r>
            <a:r>
              <a:rPr kumimoji="0" lang="en-US" sz="3200" b="1" kern="1200" cap="none" spc="0" normalizeH="0" baseline="0" noProof="0" dirty="0">
                <a:solidFill>
                  <a:srgbClr val="FF0000"/>
                </a:solidFill>
                <a:latin typeface="Times New Roman" panose="02020603050405020304" pitchFamily="18" charset="0"/>
                <a:ea typeface="+mn-ea"/>
                <a:cs typeface="+mn-cs"/>
              </a:rPr>
              <a:t> </a:t>
            </a:r>
            <a:r>
              <a:rPr kumimoji="0" lang="en-US" sz="3200" b="1" kern="1200" cap="none" spc="0" normalizeH="0" baseline="0" noProof="0" dirty="0" err="1">
                <a:solidFill>
                  <a:srgbClr val="FF0000"/>
                </a:solidFill>
                <a:latin typeface="Times New Roman" panose="02020603050405020304" pitchFamily="18" charset="0"/>
                <a:ea typeface="+mn-ea"/>
                <a:cs typeface="+mn-cs"/>
              </a:rPr>
              <a:t>tàn</a:t>
            </a:r>
            <a:r>
              <a:rPr kumimoji="0" lang="en-US" sz="3200" b="1" kern="1200" cap="none" spc="0" normalizeH="0" baseline="0" noProof="0" dirty="0">
                <a:solidFill>
                  <a:srgbClr val="FF0000"/>
                </a:solidFill>
                <a:latin typeface="Times New Roman" panose="02020603050405020304" pitchFamily="18" charset="0"/>
                <a:ea typeface="+mn-ea"/>
                <a:cs typeface="+mn-cs"/>
              </a:rPr>
              <a:t> </a:t>
            </a:r>
            <a:r>
              <a:rPr kumimoji="0" lang="en-US" sz="3200" b="1" kern="1200" cap="none" spc="0" normalizeH="0" baseline="0" noProof="0" dirty="0" err="1">
                <a:solidFill>
                  <a:srgbClr val="FF0000"/>
                </a:solidFill>
                <a:latin typeface="Times New Roman" panose="02020603050405020304" pitchFamily="18" charset="0"/>
                <a:ea typeface="+mn-ea"/>
                <a:cs typeface="+mn-cs"/>
              </a:rPr>
              <a:t>lụi</a:t>
            </a:r>
            <a:r>
              <a:rPr kumimoji="0" lang="en-US" sz="3200" kern="1200" cap="none" spc="0" normalizeH="0" baseline="0" noProof="0" dirty="0">
                <a:solidFill>
                  <a:srgbClr val="FF0000"/>
                </a:solidFill>
                <a:latin typeface="Times New Roman" panose="02020603050405020304" pitchFamily="18" charset="0"/>
                <a:ea typeface="+mn-ea"/>
                <a:cs typeface="+mn-cs"/>
              </a:rPr>
              <a:t>.</a:t>
            </a:r>
            <a:endParaRPr kumimoji="0" lang="en-US" sz="3200" kern="1200" cap="none" spc="0" normalizeH="0" baseline="0" noProof="0" dirty="0">
              <a:solidFill>
                <a:srgbClr val="FF0000"/>
              </a:solidFill>
              <a:effectLst>
                <a:outerShdw blurRad="38100" dist="38100" dir="2700000" algn="tl">
                  <a:srgbClr val="C0C0C0"/>
                </a:outerShdw>
              </a:effectLst>
              <a:latin typeface="Times New Roman" panose="02020603050405020304" pitchFamily="18" charset="0"/>
              <a:ea typeface="+mn-ea"/>
              <a:cs typeface="+mn-cs"/>
            </a:endParaRPr>
          </a:p>
        </p:txBody>
      </p:sp>
      <p:sp>
        <p:nvSpPr>
          <p:cNvPr id="53280" name="Text Box 32"/>
          <p:cNvSpPr txBox="1"/>
          <p:nvPr/>
        </p:nvSpPr>
        <p:spPr>
          <a:xfrm>
            <a:off x="762000" y="3276600"/>
            <a:ext cx="1981200" cy="641350"/>
          </a:xfrm>
          <a:prstGeom prst="rect">
            <a:avLst/>
          </a:prstGeom>
          <a:noFill/>
          <a:ln w="9525">
            <a:noFill/>
          </a:ln>
        </p:spPr>
        <p:txBody>
          <a:bodyPr>
            <a:spAutoFit/>
          </a:bodyPr>
          <a:lstStyle/>
          <a:p>
            <a:pPr>
              <a:spcBef>
                <a:spcPct val="50000"/>
              </a:spcBef>
            </a:pPr>
            <a:r>
              <a:rPr sz="3600" b="1" i="1" dirty="0">
                <a:solidFill>
                  <a:srgbClr val="FF0000"/>
                </a:solidFill>
                <a:latin typeface="Times New Roman" panose="02020603050405020304" pitchFamily="18" charset="0"/>
              </a:rPr>
              <a:t>Nội</a:t>
            </a:r>
            <a:r>
              <a:rPr sz="3200" b="1" i="1" dirty="0">
                <a:solidFill>
                  <a:srgbClr val="FF0000"/>
                </a:solidFill>
                <a:latin typeface="Times New Roman" panose="02020603050405020304" pitchFamily="18" charset="0"/>
              </a:rPr>
              <a:t> dung: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3280"/>
                                        </p:tgtEl>
                                        <p:attrNameLst>
                                          <p:attrName>style.visibility</p:attrName>
                                        </p:attrNameLst>
                                      </p:cBhvr>
                                      <p:to>
                                        <p:strVal val="visible"/>
                                      </p:to>
                                    </p:set>
                                    <p:anim calcmode="lin" valueType="num">
                                      <p:cBhvr>
                                        <p:cTn id="7" dur="1000" fill="hold"/>
                                        <p:tgtEl>
                                          <p:spTgt spid="53280"/>
                                        </p:tgtEl>
                                        <p:attrNameLst>
                                          <p:attrName>ppt_x</p:attrName>
                                        </p:attrNameLst>
                                      </p:cBhvr>
                                      <p:tavLst>
                                        <p:tav tm="0">
                                          <p:val>
                                            <p:strVal val="#ppt_x-.2"/>
                                          </p:val>
                                        </p:tav>
                                        <p:tav tm="100000">
                                          <p:val>
                                            <p:strVal val="#ppt_x"/>
                                          </p:val>
                                        </p:tav>
                                      </p:tavLst>
                                    </p:anim>
                                    <p:anim calcmode="lin" valueType="num">
                                      <p:cBhvr>
                                        <p:cTn id="8" dur="1000" fill="hold"/>
                                        <p:tgtEl>
                                          <p:spTgt spid="53280"/>
                                        </p:tgtEl>
                                        <p:attrNameLst>
                                          <p:attrName>ppt_y</p:attrName>
                                        </p:attrNameLst>
                                      </p:cBhvr>
                                      <p:tavLst>
                                        <p:tav tm="0">
                                          <p:val>
                                            <p:strVal val="#ppt_y"/>
                                          </p:val>
                                        </p:tav>
                                        <p:tav tm="100000">
                                          <p:val>
                                            <p:strVal val="#ppt_y"/>
                                          </p:val>
                                        </p:tav>
                                      </p:tavLst>
                                    </p:anim>
                                    <p:animEffect transition="in" filter="wipe(right)" prLst="gradientSize: 0.1">
                                      <p:cBhvr>
                                        <p:cTn id="9" dur="1000"/>
                                        <p:tgtEl>
                                          <p:spTgt spid="53280"/>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3278"/>
                                        </p:tgtEl>
                                        <p:attrNameLst>
                                          <p:attrName>style.visibility</p:attrName>
                                        </p:attrNameLst>
                                      </p:cBhvr>
                                      <p:to>
                                        <p:strVal val="visible"/>
                                      </p:to>
                                    </p:set>
                                    <p:anim calcmode="lin" valueType="num">
                                      <p:cBhvr>
                                        <p:cTn id="14" dur="1000" fill="hold"/>
                                        <p:tgtEl>
                                          <p:spTgt spid="53278"/>
                                        </p:tgtEl>
                                        <p:attrNameLst>
                                          <p:attrName>ppt_x</p:attrName>
                                        </p:attrNameLst>
                                      </p:cBhvr>
                                      <p:tavLst>
                                        <p:tav tm="0">
                                          <p:val>
                                            <p:strVal val="#ppt_x-.2"/>
                                          </p:val>
                                        </p:tav>
                                        <p:tav tm="100000">
                                          <p:val>
                                            <p:strVal val="#ppt_x"/>
                                          </p:val>
                                        </p:tav>
                                      </p:tavLst>
                                    </p:anim>
                                    <p:anim calcmode="lin" valueType="num">
                                      <p:cBhvr>
                                        <p:cTn id="15" dur="1000" fill="hold"/>
                                        <p:tgtEl>
                                          <p:spTgt spid="5327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3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78" grpId="0" bldLvl="0" animBg="1"/>
      <p:bldP spid="5328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p:txBody>
          <a:bodyPr vert="horz" wrap="square" lIns="91440" tIns="45720" rIns="91440" bIns="45720" anchor="ctr" anchorCtr="0"/>
          <a:lstStyle/>
          <a:p>
            <a:pPr eaLnBrk="1" hangingPunct="1"/>
            <a:endParaRPr lang="vi-VN" altLang="x-none" dirty="0"/>
          </a:p>
        </p:txBody>
      </p:sp>
      <p:graphicFrame>
        <p:nvGraphicFramePr>
          <p:cNvPr id="17411" name="Object 3"/>
          <p:cNvGraphicFramePr>
            <a:graphicFrameLocks noGrp="1" noChangeAspect="1"/>
          </p:cNvGraphicFramePr>
          <p:nvPr>
            <p:ph idx="1"/>
          </p:nvPr>
        </p:nvGraphicFramePr>
        <p:xfrm>
          <a:off x="0" y="260350"/>
          <a:ext cx="9144000" cy="6337300"/>
        </p:xfrm>
        <a:graphic>
          <a:graphicData uri="http://schemas.openxmlformats.org/presentationml/2006/ole">
            <mc:AlternateContent xmlns:mc="http://schemas.openxmlformats.org/markup-compatibility/2006">
              <mc:Choice xmlns:v="urn:schemas-microsoft-com:vml" Requires="v">
                <p:oleObj spid="_x0000_s3079" r:id="rId4" imgW="6638925" imgH="4600575" progId="Paint.Picture">
                  <p:embed/>
                </p:oleObj>
              </mc:Choice>
              <mc:Fallback>
                <p:oleObj r:id="rId4" imgW="6638925" imgH="4600575" progId="Paint.Picture">
                  <p:embed/>
                  <p:pic>
                    <p:nvPicPr>
                      <p:cNvPr id="0" name="Picture 3075"/>
                      <p:cNvPicPr/>
                      <p:nvPr/>
                    </p:nvPicPr>
                    <p:blipFill>
                      <a:blip r:embed="rId5"/>
                      <a:srcRect/>
                      <a:stretch>
                        <a:fillRect/>
                      </a:stretch>
                    </p:blipFill>
                    <p:spPr>
                      <a:xfrm>
                        <a:off x="0" y="260350"/>
                        <a:ext cx="9144000" cy="6337300"/>
                      </a:xfrm>
                      <a:prstGeom prst="rect">
                        <a:avLst/>
                      </a:prstGeom>
                      <a:noFill/>
                      <a:ln w="38100">
                        <a:miter/>
                      </a:ln>
                    </p:spPr>
                  </p:pic>
                </p:oleObj>
              </mc:Fallback>
            </mc:AlternateContent>
          </a:graphicData>
        </a:graphic>
      </p:graphicFrame>
      <p:sp>
        <p:nvSpPr>
          <p:cNvPr id="30724" name="WordArt 8"/>
          <p:cNvSpPr>
            <a:spLocks noTextEdit="1"/>
          </p:cNvSpPr>
          <p:nvPr/>
        </p:nvSpPr>
        <p:spPr>
          <a:xfrm>
            <a:off x="228600" y="1295400"/>
            <a:ext cx="8686800" cy="3581400"/>
          </a:xfrm>
          <a:prstGeom prst="rect">
            <a:avLst/>
          </a:prstGeom>
        </p:spPr>
        <p:txBody>
          <a:bodyPr wrap="none" fromWordArt="1">
            <a:prstTxWarp prst="textSlantUp">
              <a:avLst>
                <a:gd name="adj" fmla="val 32056"/>
              </a:avLst>
            </a:prstTxWarp>
            <a:normAutofit/>
          </a:bodyPr>
          <a:lstStyle/>
          <a:p>
            <a:pPr algn="ctr" eaLnBrk="0" hangingPunct="0"/>
            <a:r>
              <a:rPr lang="en-US" sz="3600" b="1">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Times New Roman" panose="02020603050405020304" pitchFamily="18" charset="0"/>
                <a:ea typeface="Times New Roman" panose="02020603050405020304" pitchFamily="18" charset="0"/>
              </a:rPr>
              <a:t>CHÚC CÁC EM  HỌC TỐT</a:t>
            </a:r>
          </a:p>
        </p:txBody>
      </p:sp>
      <p:pic>
        <p:nvPicPr>
          <p:cNvPr id="30725" name="Picture 5" descr="Buombay"/>
          <p:cNvPicPr>
            <a:picLocks noChangeAspect="1"/>
          </p:cNvPicPr>
          <p:nvPr/>
        </p:nvPicPr>
        <p:blipFill>
          <a:blip r:embed="rId6"/>
          <a:stretch>
            <a:fillRect/>
          </a:stretch>
        </p:blipFill>
        <p:spPr>
          <a:xfrm>
            <a:off x="0" y="6229350"/>
            <a:ext cx="9144000" cy="628650"/>
          </a:xfrm>
          <a:prstGeom prst="rect">
            <a:avLst/>
          </a:prstGeom>
          <a:noFill/>
          <a:ln w="9525">
            <a:noFill/>
          </a:ln>
        </p:spPr>
      </p:pic>
      <p:pic>
        <p:nvPicPr>
          <p:cNvPr id="30726" name="Picture 6" descr="b36"/>
          <p:cNvPicPr>
            <a:picLocks noChangeAspect="1"/>
          </p:cNvPicPr>
          <p:nvPr/>
        </p:nvPicPr>
        <p:blipFill>
          <a:blip r:embed="rId7"/>
          <a:stretch>
            <a:fillRect/>
          </a:stretch>
        </p:blipFill>
        <p:spPr>
          <a:xfrm>
            <a:off x="0" y="0"/>
            <a:ext cx="1219200" cy="1125538"/>
          </a:xfrm>
          <a:prstGeom prst="rect">
            <a:avLst/>
          </a:prstGeom>
          <a:noFill/>
          <a:ln w="9525">
            <a:noFill/>
          </a:ln>
        </p:spPr>
      </p:pic>
      <p:pic>
        <p:nvPicPr>
          <p:cNvPr id="30727" name="Picture 7" descr="b36"/>
          <p:cNvPicPr>
            <a:picLocks noChangeAspect="1"/>
          </p:cNvPicPr>
          <p:nvPr/>
        </p:nvPicPr>
        <p:blipFill>
          <a:blip r:embed="rId7"/>
          <a:stretch>
            <a:fillRect/>
          </a:stretch>
        </p:blipFill>
        <p:spPr>
          <a:xfrm>
            <a:off x="8153400" y="76200"/>
            <a:ext cx="914400" cy="8445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box(in)">
                                      <p:cBhvr>
                                        <p:cTn id="7" dur="20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1"/>
          <p:cNvSpPr/>
          <p:nvPr/>
        </p:nvSpPr>
        <p:spPr>
          <a:xfrm>
            <a:off x="198755" y="0"/>
            <a:ext cx="8632825" cy="8032115"/>
          </a:xfrm>
          <a:prstGeom prst="rect">
            <a:avLst/>
          </a:prstGeom>
        </p:spPr>
        <p:txBody>
          <a:bodyPr wrap="square">
            <a:spAutoFit/>
          </a:bodyPr>
          <a:lstStyle/>
          <a:p>
            <a:pPr algn="ctr">
              <a:buNone/>
            </a:pPr>
            <a:r>
              <a:rPr lang="vi-VN" altLang="x-none" sz="2200" b="1" dirty="0">
                <a:solidFill>
                  <a:srgbClr val="000000"/>
                </a:solidFill>
                <a:latin typeface="Times New Roman" panose="02020603050405020304" pitchFamily="18" charset="0"/>
                <a:cs typeface="Times New Roman" panose="02020603050405020304" pitchFamily="18" charset="0"/>
              </a:rPr>
              <a:t>Vương quốc vắng nụ cười</a:t>
            </a:r>
            <a:r>
              <a:rPr sz="2200" b="1" dirty="0">
                <a:solidFill>
                  <a:srgbClr val="000000"/>
                </a:solidFill>
                <a:latin typeface="Times New Roman" panose="02020603050405020304" pitchFamily="18" charset="0"/>
                <a:cs typeface="Times New Roman" panose="02020603050405020304" pitchFamily="18" charset="0"/>
              </a:rPr>
              <a:t> </a:t>
            </a:r>
            <a:r>
              <a:rPr lang="vi-VN" altLang="x-none" sz="2200" dirty="0">
                <a:solidFill>
                  <a:srgbClr val="000000"/>
                </a:solidFill>
                <a:latin typeface="Times New Roman" panose="02020603050405020304" pitchFamily="18" charset="0"/>
                <a:cs typeface="Times New Roman" panose="02020603050405020304" pitchFamily="18" charset="0"/>
              </a:rPr>
              <a:t>(Tiếp theo)</a:t>
            </a:r>
          </a:p>
          <a:p>
            <a:pPr algn="just">
              <a:buNone/>
            </a:pPr>
            <a:r>
              <a:rPr lang="vi-VN" altLang="x-none" sz="2200" dirty="0">
                <a:solidFill>
                  <a:srgbClr val="000000"/>
                </a:solidFill>
                <a:latin typeface="Times New Roman" panose="02020603050405020304" pitchFamily="18" charset="0"/>
                <a:cs typeface="Times New Roman" panose="02020603050405020304" pitchFamily="18" charset="0"/>
              </a:rPr>
              <a:t>       </a:t>
            </a:r>
            <a:r>
              <a:rPr lang="vi-VN" altLang="x-none" sz="2000" dirty="0">
                <a:solidFill>
                  <a:srgbClr val="000000"/>
                </a:solidFill>
                <a:latin typeface="Times New Roman" panose="02020603050405020304" pitchFamily="18" charset="0"/>
                <a:cs typeface="Times New Roman" panose="02020603050405020304" pitchFamily="18" charset="0"/>
              </a:rPr>
              <a:t>Cả triều đình háo hức nhìn con người phi thường vừa xuất hiện. Hóa ra, đó chỉ l</a:t>
            </a:r>
            <a:r>
              <a:rPr lang="vi-VN" altLang="x-none" sz="2000" dirty="0">
                <a:solidFill>
                  <a:srgbClr val="000000"/>
                </a:solidFill>
                <a:latin typeface="Times New Roman" panose="02020603050405020304" pitchFamily="18" charset="0"/>
                <a:ea typeface="Times New Roman" panose="02020603050405020304" pitchFamily="18" charset="0"/>
              </a:rPr>
              <a:t>à</a:t>
            </a:r>
            <a:r>
              <a:rPr lang="vi-VN" altLang="x-none" sz="2000" dirty="0">
                <a:solidFill>
                  <a:srgbClr val="000000"/>
                </a:solidFill>
                <a:latin typeface="Times New Roman" panose="02020603050405020304" pitchFamily="18" charset="0"/>
                <a:cs typeface="Times New Roman" panose="02020603050405020304" pitchFamily="18" charset="0"/>
              </a:rPr>
              <a:t> một cậu bé chừng mười tuổi, tóc để trái đ</a:t>
            </a:r>
            <a:r>
              <a:rPr lang="vi-VN" altLang="x-none" sz="2000" dirty="0">
                <a:solidFill>
                  <a:srgbClr val="000000"/>
                </a:solidFill>
                <a:latin typeface="Times New Roman" panose="02020603050405020304" pitchFamily="18" charset="0"/>
                <a:ea typeface="Times New Roman" panose="02020603050405020304" pitchFamily="18" charset="0"/>
              </a:rPr>
              <a:t>à</a:t>
            </a:r>
            <a:r>
              <a:rPr lang="vi-VN" altLang="x-none" sz="2000" dirty="0">
                <a:solidFill>
                  <a:srgbClr val="000000"/>
                </a:solidFill>
                <a:latin typeface="Times New Roman" panose="02020603050405020304" pitchFamily="18" charset="0"/>
                <a:cs typeface="Times New Roman" panose="02020603050405020304" pitchFamily="18" charset="0"/>
              </a:rPr>
              <a:t>o. Nh</a:t>
            </a:r>
            <a:r>
              <a:rPr lang="vi-VN" altLang="x-none" sz="2000" dirty="0">
                <a:solidFill>
                  <a:srgbClr val="000000"/>
                </a:solidFill>
                <a:latin typeface="Times New Roman" panose="02020603050405020304" pitchFamily="18" charset="0"/>
                <a:ea typeface="Times New Roman" panose="02020603050405020304" pitchFamily="18" charset="0"/>
              </a:rPr>
              <a:t>à</a:t>
            </a:r>
            <a:r>
              <a:rPr lang="vi-VN" altLang="x-none" sz="2000" dirty="0">
                <a:solidFill>
                  <a:srgbClr val="000000"/>
                </a:solidFill>
                <a:latin typeface="Times New Roman" panose="02020603050405020304" pitchFamily="18" charset="0"/>
                <a:cs typeface="Times New Roman" panose="02020603050405020304" pitchFamily="18" charset="0"/>
              </a:rPr>
              <a:t> vua bèn ngọt ng</a:t>
            </a:r>
            <a:r>
              <a:rPr lang="vi-VN" altLang="x-none" sz="2000" dirty="0">
                <a:solidFill>
                  <a:srgbClr val="000000"/>
                </a:solidFill>
                <a:latin typeface="Times New Roman" panose="02020603050405020304" pitchFamily="18" charset="0"/>
                <a:ea typeface="Times New Roman" panose="02020603050405020304" pitchFamily="18" charset="0"/>
              </a:rPr>
              <a:t>à</a:t>
            </a:r>
            <a:r>
              <a:rPr lang="vi-VN" altLang="x-none" sz="2000" dirty="0">
                <a:solidFill>
                  <a:srgbClr val="000000"/>
                </a:solidFill>
                <a:latin typeface="Times New Roman" panose="02020603050405020304" pitchFamily="18" charset="0"/>
                <a:cs typeface="Times New Roman" panose="02020603050405020304" pitchFamily="18" charset="0"/>
              </a:rPr>
              <a:t>o bảo cậu:</a:t>
            </a:r>
          </a:p>
          <a:p>
            <a:pPr algn="just">
              <a:buNone/>
            </a:pPr>
            <a:r>
              <a:rPr lang="vi-VN" altLang="x-none" sz="2000" dirty="0">
                <a:solidFill>
                  <a:srgbClr val="000000"/>
                </a:solidFill>
                <a:latin typeface="Times New Roman" panose="02020603050405020304" pitchFamily="18" charset="0"/>
                <a:cs typeface="Times New Roman" panose="02020603050405020304" pitchFamily="18" charset="0"/>
              </a:rPr>
              <a:t>  </a:t>
            </a:r>
            <a:r>
              <a:rPr lang="vi-VN" altLang="x-none" sz="2000"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     </a:t>
            </a:r>
            <a:r>
              <a:rPr lang="vi-VN" altLang="x-none" sz="2000" dirty="0">
                <a:solidFill>
                  <a:srgbClr val="000000"/>
                </a:solidFill>
                <a:latin typeface="Times New Roman" panose="02020603050405020304" pitchFamily="18" charset="0"/>
                <a:cs typeface="Times New Roman" panose="02020603050405020304" pitchFamily="18" charset="0"/>
              </a:rPr>
              <a:t> - Hãy nói cho ta biết vì sao cháu cười được!</a:t>
            </a:r>
          </a:p>
          <a:p>
            <a:pPr algn="just">
              <a:buNone/>
            </a:pPr>
            <a:r>
              <a:rPr lang="vi-VN" altLang="x-none" sz="2000" dirty="0">
                <a:solidFill>
                  <a:srgbClr val="000000"/>
                </a:solidFill>
                <a:latin typeface="Times New Roman" panose="02020603050405020304" pitchFamily="18" charset="0"/>
                <a:cs typeface="Times New Roman" panose="02020603050405020304" pitchFamily="18" charset="0"/>
              </a:rPr>
              <a:t>      - Muôn tâu Bệ hạ, những chuyện buồn cười không thiếu đâu ạ. Ngay tại đây cũng có. Bệ hạ tha cho tội chết, cháu sẽ nói.</a:t>
            </a:r>
          </a:p>
          <a:p>
            <a:pPr algn="just">
              <a:buNone/>
            </a:pPr>
            <a:r>
              <a:rPr lang="vi-VN" altLang="x-none" sz="2000"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       - Nói đi ta sẽ trọng thưởng.</a:t>
            </a:r>
            <a:endParaRPr lang="vi-VN" altLang="x-none" sz="2000" dirty="0">
              <a:solidFill>
                <a:srgbClr val="000000"/>
              </a:solidFill>
              <a:latin typeface="Times New Roman" panose="02020603050405020304" pitchFamily="18" charset="0"/>
              <a:cs typeface="Times New Roman" panose="02020603050405020304" pitchFamily="18" charset="0"/>
            </a:endParaRPr>
          </a:p>
          <a:p>
            <a:pPr algn="just">
              <a:buNone/>
            </a:pPr>
            <a:r>
              <a:rPr lang="vi-VN" altLang="x-none" sz="2000" dirty="0">
                <a:solidFill>
                  <a:srgbClr val="000000"/>
                </a:solidFill>
                <a:latin typeface="Times New Roman" panose="02020603050405020304" pitchFamily="18" charset="0"/>
                <a:cs typeface="Times New Roman" panose="02020603050405020304" pitchFamily="18" charset="0"/>
              </a:rPr>
              <a:t>       Cậu bé ấp úng:</a:t>
            </a:r>
          </a:p>
          <a:p>
            <a:pPr algn="just">
              <a:buNone/>
            </a:pPr>
            <a:r>
              <a:rPr lang="vi-VN" altLang="x-none" sz="2000" dirty="0">
                <a:solidFill>
                  <a:srgbClr val="000000"/>
                </a:solidFill>
                <a:latin typeface="Times New Roman" panose="02020603050405020304" pitchFamily="18" charset="0"/>
                <a:cs typeface="Times New Roman" panose="02020603050405020304" pitchFamily="18" charset="0"/>
              </a:rPr>
              <a:t>      - Chẳng hạn, sáng nay, Bệ hạ đã quên... lau miệng ạ.</a:t>
            </a:r>
          </a:p>
          <a:p>
            <a:pPr algn="just">
              <a:buNone/>
            </a:pPr>
            <a:r>
              <a:rPr lang="vi-VN" altLang="x-none" sz="2000" dirty="0">
                <a:solidFill>
                  <a:srgbClr val="000000"/>
                </a:solidFill>
                <a:latin typeface="Times New Roman" panose="02020603050405020304" pitchFamily="18" charset="0"/>
                <a:cs typeface="Times New Roman" panose="02020603050405020304" pitchFamily="18" charset="0"/>
              </a:rPr>
              <a:t>     </a:t>
            </a:r>
            <a:r>
              <a:rPr lang="vi-VN" altLang="x-none" sz="2000"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 </a:t>
            </a:r>
            <a:r>
              <a:rPr lang="vi-VN" altLang="x-none" sz="2000" dirty="0">
                <a:solidFill>
                  <a:srgbClr val="000000"/>
                </a:solidFill>
                <a:latin typeface="Times New Roman" panose="02020603050405020304" pitchFamily="18" charset="0"/>
                <a:cs typeface="Times New Roman" panose="02020603050405020304" pitchFamily="18" charset="0"/>
              </a:rPr>
              <a:t>Nh</a:t>
            </a:r>
            <a:r>
              <a:rPr lang="vi-VN" altLang="x-none" sz="2000" dirty="0">
                <a:solidFill>
                  <a:srgbClr val="000000"/>
                </a:solidFill>
                <a:latin typeface="Times New Roman" panose="02020603050405020304" pitchFamily="18" charset="0"/>
                <a:ea typeface="Times New Roman" panose="02020603050405020304" pitchFamily="18" charset="0"/>
              </a:rPr>
              <a:t>à</a:t>
            </a:r>
            <a:r>
              <a:rPr lang="vi-VN" altLang="x-none" sz="2000" dirty="0">
                <a:solidFill>
                  <a:srgbClr val="000000"/>
                </a:solidFill>
                <a:latin typeface="Times New Roman" panose="02020603050405020304" pitchFamily="18" charset="0"/>
                <a:cs typeface="Times New Roman" panose="02020603050405020304" pitchFamily="18" charset="0"/>
              </a:rPr>
              <a:t> vua giật mình, đưa tay lên mép. Một hạt cơm lăn xuống áo ho</a:t>
            </a:r>
            <a:r>
              <a:rPr lang="vi-VN" altLang="x-none" sz="2000" dirty="0">
                <a:solidFill>
                  <a:srgbClr val="000000"/>
                </a:solidFill>
                <a:latin typeface="Times New Roman" panose="02020603050405020304" pitchFamily="18" charset="0"/>
                <a:ea typeface="Times New Roman" panose="02020603050405020304" pitchFamily="18" charset="0"/>
              </a:rPr>
              <a:t>à</a:t>
            </a:r>
            <a:r>
              <a:rPr lang="vi-VN" altLang="x-none" sz="2000" dirty="0">
                <a:solidFill>
                  <a:srgbClr val="000000"/>
                </a:solidFill>
                <a:latin typeface="Times New Roman" panose="02020603050405020304" pitchFamily="18" charset="0"/>
                <a:cs typeface="Times New Roman" panose="02020603050405020304" pitchFamily="18" charset="0"/>
              </a:rPr>
              <a:t>ng b</a:t>
            </a:r>
            <a:r>
              <a:rPr lang="vi-VN" altLang="x-none" sz="2000" dirty="0">
                <a:solidFill>
                  <a:srgbClr val="000000"/>
                </a:solidFill>
                <a:latin typeface="Times New Roman" panose="02020603050405020304" pitchFamily="18" charset="0"/>
                <a:ea typeface="Times New Roman" panose="02020603050405020304" pitchFamily="18" charset="0"/>
              </a:rPr>
              <a:t>à</a:t>
            </a:r>
            <a:r>
              <a:rPr lang="vi-VN" altLang="x-none" sz="2000" dirty="0">
                <a:solidFill>
                  <a:srgbClr val="000000"/>
                </a:solidFill>
                <a:latin typeface="Times New Roman" panose="02020603050405020304" pitchFamily="18" charset="0"/>
                <a:cs typeface="Times New Roman" panose="02020603050405020304" pitchFamily="18" charset="0"/>
              </a:rPr>
              <a:t>o. Các quan đưa tay bụm miệng cười. Đến khi cậu bé chỉ quả táo cắn dở đang căng phồng trong túi áo của quan coi vườn ngự uyển thì ai nấy đều bật cười th</a:t>
            </a:r>
            <a:r>
              <a:rPr lang="vi-VN" altLang="x-none" sz="2000" dirty="0">
                <a:solidFill>
                  <a:srgbClr val="000000"/>
                </a:solidFill>
                <a:latin typeface="Times New Roman" panose="02020603050405020304" pitchFamily="18" charset="0"/>
                <a:ea typeface="Times New Roman" panose="02020603050405020304" pitchFamily="18" charset="0"/>
              </a:rPr>
              <a:t>à</a:t>
            </a:r>
            <a:r>
              <a:rPr lang="vi-VN" altLang="x-none" sz="2000" dirty="0">
                <a:solidFill>
                  <a:srgbClr val="000000"/>
                </a:solidFill>
                <a:latin typeface="Times New Roman" panose="02020603050405020304" pitchFamily="18" charset="0"/>
                <a:cs typeface="Times New Roman" panose="02020603050405020304" pitchFamily="18" charset="0"/>
              </a:rPr>
              <a:t>nh tiếng.</a:t>
            </a:r>
          </a:p>
          <a:p>
            <a:pPr algn="just">
              <a:buNone/>
            </a:pPr>
            <a:r>
              <a:rPr lang="vi-VN" altLang="x-none" sz="2000" dirty="0">
                <a:solidFill>
                  <a:srgbClr val="000000"/>
                </a:solidFill>
                <a:latin typeface="Times New Roman" panose="02020603050405020304" pitchFamily="18" charset="0"/>
                <a:cs typeface="Times New Roman" panose="02020603050405020304" pitchFamily="18" charset="0"/>
              </a:rPr>
              <a:t>        Nh</a:t>
            </a:r>
            <a:r>
              <a:rPr lang="vi-VN" altLang="x-none" sz="2000" dirty="0">
                <a:solidFill>
                  <a:srgbClr val="000000"/>
                </a:solidFill>
                <a:latin typeface="Times New Roman" panose="02020603050405020304" pitchFamily="18" charset="0"/>
                <a:ea typeface="Times New Roman" panose="02020603050405020304" pitchFamily="18" charset="0"/>
              </a:rPr>
              <a:t>à</a:t>
            </a:r>
            <a:r>
              <a:rPr lang="vi-VN" altLang="x-none" sz="2000" dirty="0">
                <a:solidFill>
                  <a:srgbClr val="000000"/>
                </a:solidFill>
                <a:latin typeface="Times New Roman" panose="02020603050405020304" pitchFamily="18" charset="0"/>
                <a:cs typeface="Times New Roman" panose="02020603050405020304" pitchFamily="18" charset="0"/>
              </a:rPr>
              <a:t> vua gật gù. Thế rồi, ngắm nhìn cậu bé, ng</a:t>
            </a:r>
            <a:r>
              <a:rPr lang="vi-VN" altLang="x-none" sz="2000" dirty="0">
                <a:solidFill>
                  <a:srgbClr val="000000"/>
                </a:solidFill>
                <a:latin typeface="Times New Roman" panose="02020603050405020304" pitchFamily="18" charset="0"/>
                <a:ea typeface="Times New Roman" panose="02020603050405020304" pitchFamily="18" charset="0"/>
              </a:rPr>
              <a:t>à</a:t>
            </a:r>
            <a:r>
              <a:rPr lang="vi-VN" altLang="x-none" sz="2000" dirty="0">
                <a:solidFill>
                  <a:srgbClr val="000000"/>
                </a:solidFill>
                <a:latin typeface="Times New Roman" panose="02020603050405020304" pitchFamily="18" charset="0"/>
                <a:cs typeface="Times New Roman" panose="02020603050405020304" pitchFamily="18" charset="0"/>
              </a:rPr>
              <a:t>i bỗng hỏi:</a:t>
            </a:r>
          </a:p>
          <a:p>
            <a:pPr algn="just">
              <a:buNone/>
            </a:pPr>
            <a:r>
              <a:rPr lang="vi-VN" altLang="x-none" sz="2000" dirty="0">
                <a:solidFill>
                  <a:srgbClr val="000000"/>
                </a:solidFill>
                <a:latin typeface="Times New Roman" panose="02020603050405020304" pitchFamily="18" charset="0"/>
                <a:cs typeface="Times New Roman" panose="02020603050405020304" pitchFamily="18" charset="0"/>
              </a:rPr>
              <a:t>       - N</a:t>
            </a:r>
            <a:r>
              <a:rPr lang="vi-VN" altLang="x-none" sz="2000" dirty="0">
                <a:solidFill>
                  <a:srgbClr val="000000"/>
                </a:solidFill>
                <a:latin typeface="Times New Roman" panose="02020603050405020304" pitchFamily="18" charset="0"/>
                <a:ea typeface="Times New Roman" panose="02020603050405020304" pitchFamily="18" charset="0"/>
              </a:rPr>
              <a:t>à</a:t>
            </a:r>
            <a:r>
              <a:rPr lang="vi-VN" altLang="x-none" sz="2000" dirty="0">
                <a:solidFill>
                  <a:srgbClr val="000000"/>
                </a:solidFill>
                <a:latin typeface="Times New Roman" panose="02020603050405020304" pitchFamily="18" charset="0"/>
                <a:cs typeface="Times New Roman" panose="02020603050405020304" pitchFamily="18" charset="0"/>
              </a:rPr>
              <a:t>y cháu, vì sao nãy giờ cháu cứ đứng lom khom thế?</a:t>
            </a:r>
          </a:p>
          <a:p>
            <a:pPr algn="just">
              <a:buNone/>
            </a:pPr>
            <a:r>
              <a:rPr lang="vi-VN" altLang="x-none" sz="2000" dirty="0">
                <a:solidFill>
                  <a:srgbClr val="000000"/>
                </a:solidFill>
                <a:latin typeface="Times New Roman" panose="02020603050405020304" pitchFamily="18" charset="0"/>
                <a:cs typeface="Times New Roman" panose="02020603050405020304" pitchFamily="18" charset="0"/>
              </a:rPr>
              <a:t>       - Tâu Bệ hạ, ban nãy cháu bị quan thị vệ đuổi, cuống quá nên... đứt dải rút ạ.</a:t>
            </a:r>
          </a:p>
          <a:p>
            <a:pPr algn="just">
              <a:buNone/>
            </a:pPr>
            <a:r>
              <a:rPr lang="vi-VN" altLang="x-none" sz="2000" dirty="0">
                <a:solidFill>
                  <a:srgbClr val="000000"/>
                </a:solidFill>
                <a:latin typeface="Times New Roman" panose="02020603050405020304" pitchFamily="18" charset="0"/>
                <a:cs typeface="Times New Roman" panose="02020603050405020304" pitchFamily="18" charset="0"/>
              </a:rPr>
              <a:t>      Triều đình được mẻ cười vỡ bụng. Tiếng cười thật dễ lây. Ng</a:t>
            </a:r>
            <a:r>
              <a:rPr lang="vi-VN" altLang="x-none" sz="2000" dirty="0">
                <a:solidFill>
                  <a:srgbClr val="000000"/>
                </a:solidFill>
                <a:latin typeface="Times New Roman" panose="02020603050405020304" pitchFamily="18" charset="0"/>
                <a:ea typeface="Times New Roman" panose="02020603050405020304" pitchFamily="18" charset="0"/>
              </a:rPr>
              <a:t>à</a:t>
            </a:r>
            <a:r>
              <a:rPr lang="vi-VN" altLang="x-none" sz="2000" dirty="0">
                <a:solidFill>
                  <a:srgbClr val="000000"/>
                </a:solidFill>
                <a:latin typeface="Times New Roman" panose="02020603050405020304" pitchFamily="18" charset="0"/>
                <a:cs typeface="Times New Roman" panose="02020603050405020304" pitchFamily="18" charset="0"/>
              </a:rPr>
              <a:t>y hôm đó, vương quốc nọ như có phép mầu l</a:t>
            </a:r>
            <a:r>
              <a:rPr lang="vi-VN" altLang="x-none" sz="2000" dirty="0">
                <a:solidFill>
                  <a:srgbClr val="000000"/>
                </a:solidFill>
                <a:latin typeface="Times New Roman" panose="02020603050405020304" pitchFamily="18" charset="0"/>
                <a:ea typeface="Times New Roman" panose="02020603050405020304" pitchFamily="18" charset="0"/>
              </a:rPr>
              <a:t>à</a:t>
            </a:r>
            <a:r>
              <a:rPr lang="vi-VN" altLang="x-none" sz="2000" dirty="0">
                <a:solidFill>
                  <a:srgbClr val="000000"/>
                </a:solidFill>
                <a:latin typeface="Times New Roman" panose="02020603050405020304" pitchFamily="18" charset="0"/>
                <a:cs typeface="Times New Roman" panose="02020603050405020304" pitchFamily="18" charset="0"/>
              </a:rPr>
              <a:t>m thay đổi. Đến đâu cũng gặp những gương mặt tươi tỉnh, rạng rỡ. Hoa bắt đầu nở. Chim bắt đầu hót. Còn những tia nắng mặt trời thì nhảy múa v</a:t>
            </a:r>
            <a:r>
              <a:rPr lang="vi-VN" altLang="x-none" sz="2000" dirty="0">
                <a:solidFill>
                  <a:srgbClr val="000000"/>
                </a:solidFill>
                <a:latin typeface="Times New Roman" panose="02020603050405020304" pitchFamily="18" charset="0"/>
                <a:ea typeface="Times New Roman" panose="02020603050405020304" pitchFamily="18" charset="0"/>
              </a:rPr>
              <a:t>à</a:t>
            </a:r>
            <a:r>
              <a:rPr lang="vi-VN" altLang="x-none" sz="2000" dirty="0">
                <a:solidFill>
                  <a:srgbClr val="000000"/>
                </a:solidFill>
                <a:latin typeface="Times New Roman" panose="02020603050405020304" pitchFamily="18" charset="0"/>
                <a:cs typeface="Times New Roman" panose="02020603050405020304" pitchFamily="18" charset="0"/>
              </a:rPr>
              <a:t> sỏi đá cũng biết reo vang dưới những bánh xe. Vương quốc u buồn đã thoát khỏi nguy cơ t</a:t>
            </a:r>
            <a:r>
              <a:rPr lang="vi-VN" altLang="x-none" sz="2000" dirty="0">
                <a:solidFill>
                  <a:srgbClr val="000000"/>
                </a:solidFill>
                <a:latin typeface="Times New Roman" panose="02020603050405020304" pitchFamily="18" charset="0"/>
                <a:ea typeface="Times New Roman" panose="02020603050405020304" pitchFamily="18" charset="0"/>
              </a:rPr>
              <a:t>à</a:t>
            </a:r>
            <a:r>
              <a:rPr lang="vi-VN" altLang="x-none" sz="2000" dirty="0">
                <a:solidFill>
                  <a:srgbClr val="000000"/>
                </a:solidFill>
                <a:latin typeface="Times New Roman" panose="02020603050405020304" pitchFamily="18" charset="0"/>
                <a:cs typeface="Times New Roman" panose="02020603050405020304" pitchFamily="18" charset="0"/>
              </a:rPr>
              <a:t>n lụi.</a:t>
            </a:r>
          </a:p>
          <a:p>
            <a:pPr algn="r">
              <a:buNone/>
            </a:pPr>
            <a:r>
              <a:rPr lang="vi-VN" altLang="x-none" sz="2000" i="1" dirty="0">
                <a:solidFill>
                  <a:srgbClr val="000000"/>
                </a:solidFill>
                <a:latin typeface="Times New Roman" panose="02020603050405020304" pitchFamily="18" charset="0"/>
                <a:cs typeface="Times New Roman" panose="02020603050405020304" pitchFamily="18" charset="0"/>
              </a:rPr>
              <a:t>Theo </a:t>
            </a:r>
            <a:r>
              <a:rPr lang="vi-VN" altLang="x-none" sz="2000" b="1" dirty="0">
                <a:solidFill>
                  <a:srgbClr val="000000"/>
                </a:solidFill>
                <a:latin typeface="Times New Roman" panose="02020603050405020304" pitchFamily="18" charset="0"/>
                <a:cs typeface="Times New Roman" panose="02020603050405020304" pitchFamily="18" charset="0"/>
              </a:rPr>
              <a:t>TRẦN ĐỨC TIẾN</a:t>
            </a:r>
            <a:endParaRPr lang="vi-VN" altLang="x-none" sz="2000" dirty="0">
              <a:solidFill>
                <a:srgbClr val="000000"/>
              </a:solidFill>
              <a:latin typeface="Times New Roman" panose="02020603050405020304" pitchFamily="18" charset="0"/>
              <a:cs typeface="Times New Roman" panose="02020603050405020304" pitchFamily="18" charset="0"/>
            </a:endParaRPr>
          </a:p>
          <a:p>
            <a:pPr>
              <a:buNone/>
            </a:pPr>
            <a:r>
              <a:rPr lang="vi-VN" altLang="x-none" sz="2400" dirty="0">
                <a:solidFill>
                  <a:srgbClr val="000000"/>
                </a:solidFill>
                <a:latin typeface="Times New Roman" panose="02020603050405020304" pitchFamily="18" charset="0"/>
                <a:cs typeface="Times New Roman" panose="02020603050405020304" pitchFamily="18" charset="0"/>
              </a:rPr>
              <a:t/>
            </a:r>
            <a:br>
              <a:rPr lang="vi-VN" altLang="x-none" sz="2400" dirty="0">
                <a:solidFill>
                  <a:srgbClr val="000000"/>
                </a:solidFill>
                <a:latin typeface="Times New Roman" panose="02020603050405020304" pitchFamily="18" charset="0"/>
                <a:cs typeface="Times New Roman" panose="02020603050405020304" pitchFamily="18" charset="0"/>
              </a:rPr>
            </a:br>
            <a:r>
              <a:rPr lang="vi-VN" altLang="x-none" sz="2400" dirty="0">
                <a:solidFill>
                  <a:srgbClr val="000000"/>
                </a:solidFill>
                <a:latin typeface="Times New Roman" panose="02020603050405020304" pitchFamily="18" charset="0"/>
                <a:cs typeface="Times New Roman" panose="02020603050405020304" pitchFamily="18" charset="0"/>
              </a:rPr>
              <a:t/>
            </a:r>
            <a:br>
              <a:rPr lang="vi-VN" altLang="x-none" sz="2400" dirty="0">
                <a:solidFill>
                  <a:srgbClr val="000000"/>
                </a:solidFill>
                <a:latin typeface="Times New Roman" panose="02020603050405020304" pitchFamily="18" charset="0"/>
                <a:cs typeface="Times New Roman" panose="02020603050405020304" pitchFamily="18" charset="0"/>
              </a:rPr>
            </a:br>
            <a:endParaRPr sz="2400" dirty="0">
              <a:solidFill>
                <a:srgbClr val="000000"/>
              </a:solidFill>
              <a:latin typeface="Times New Roman" panose="02020603050405020304" pitchFamily="18" charset="0"/>
              <a:ea typeface="Times New Roman" panose="02020603050405020304" pitchFamily="18" charset="0"/>
            </a:endParaRPr>
          </a:p>
        </p:txBody>
      </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stretch>
            <a:fillRect/>
          </a:stretch>
        </p:blipFill>
        <p:spPr>
          <a:xfrm>
            <a:off x="0" y="0"/>
            <a:ext cx="9144000" cy="6858000"/>
          </a:xfrm>
          <a:prstGeom prst="rect">
            <a:avLst/>
          </a:prstGeom>
          <a:noFill/>
          <a:ln w="9525">
            <a:noFill/>
          </a:ln>
        </p:spPr>
      </p:pic>
      <p:sp>
        <p:nvSpPr>
          <p:cNvPr id="16" name="Hộp Văn bản 15"/>
          <p:cNvSpPr txBox="1"/>
          <p:nvPr/>
        </p:nvSpPr>
        <p:spPr>
          <a:xfrm>
            <a:off x="2347913" y="2654300"/>
            <a:ext cx="5006975" cy="1077913"/>
          </a:xfrm>
          <a:prstGeom prst="rect">
            <a:avLst/>
          </a:prstGeom>
          <a:noFill/>
        </p:spPr>
        <p:txBody>
          <a:bodyPr>
            <a:spAutoFit/>
          </a:bodyPr>
          <a:lstStyle/>
          <a:p>
            <a:pPr>
              <a:buNone/>
            </a:pPr>
            <a:r>
              <a:rPr sz="3200" b="1" dirty="0">
                <a:solidFill>
                  <a:srgbClr val="0070C0"/>
                </a:solidFill>
                <a:effectLst>
                  <a:outerShdw blurRad="38100" dist="38100" dir="2700000">
                    <a:srgbClr val="C0C0C0"/>
                  </a:outerShdw>
                </a:effectLst>
                <a:latin typeface="Times New Roman" panose="02020603050405020304" pitchFamily="18" charset="0"/>
                <a:cs typeface="Times New Roman" panose="02020603050405020304" pitchFamily="18" charset="0"/>
              </a:rPr>
              <a:t>B</a:t>
            </a:r>
            <a:r>
              <a:rPr sz="3200" b="1" dirty="0">
                <a:solidFill>
                  <a:srgbClr val="0070C0"/>
                </a:solidFill>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sz="3200" b="1" dirty="0">
                <a:solidFill>
                  <a:srgbClr val="0070C0"/>
                </a:solidFill>
                <a:effectLst>
                  <a:outerShdw blurRad="38100" dist="38100" dir="2700000">
                    <a:srgbClr val="C0C0C0"/>
                  </a:outerShdw>
                </a:effectLst>
                <a:latin typeface="Times New Roman" panose="02020603050405020304" pitchFamily="18" charset="0"/>
                <a:cs typeface="Times New Roman" panose="02020603050405020304" pitchFamily="18" charset="0"/>
              </a:rPr>
              <a:t>i đọc có thể chia th</a:t>
            </a:r>
            <a:r>
              <a:rPr sz="3200" b="1" dirty="0">
                <a:solidFill>
                  <a:srgbClr val="0070C0"/>
                </a:solidFill>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sz="3200" b="1" dirty="0">
                <a:solidFill>
                  <a:srgbClr val="0070C0"/>
                </a:solidFill>
                <a:effectLst>
                  <a:outerShdw blurRad="38100" dist="38100" dir="2700000">
                    <a:srgbClr val="C0C0C0"/>
                  </a:outerShdw>
                </a:effectLst>
                <a:latin typeface="Times New Roman" panose="02020603050405020304" pitchFamily="18" charset="0"/>
                <a:cs typeface="Times New Roman" panose="02020603050405020304" pitchFamily="18" charset="0"/>
              </a:rPr>
              <a:t>nh mấy đoạn?</a:t>
            </a:r>
            <a:endParaRPr sz="3200" b="1" dirty="0">
              <a:solidFill>
                <a:srgbClr val="0070C0"/>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2" name="Đám mây 1"/>
          <p:cNvSpPr/>
          <p:nvPr/>
        </p:nvSpPr>
        <p:spPr>
          <a:xfrm>
            <a:off x="4297625" y="3479957"/>
            <a:ext cx="2792186" cy="1867733"/>
          </a:xfrm>
          <a:prstGeom prst="cloud">
            <a:avLst/>
          </a:prstGeom>
          <a:solidFill>
            <a:schemeClr val="accent6">
              <a:lumMod val="20000"/>
              <a:lumOff val="80000"/>
            </a:schemeClr>
          </a:solidFill>
          <a:ln w="28575">
            <a:solidFill>
              <a:schemeClr val="accent2">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outerShdw blurRad="38100" dist="38100" dir="2700000" algn="tl">
                  <a:srgbClr val="000000">
                    <a:alpha val="43137"/>
                  </a:srgbClr>
                </a:outerShdw>
              </a:effectLst>
              <a:uLnTx/>
              <a:uFillTx/>
              <a:latin typeface="+mn-lt"/>
              <a:ea typeface="+mn-ea"/>
              <a:cs typeface="+mn-cs"/>
            </a:endParaRPr>
          </a:p>
        </p:txBody>
      </p:sp>
      <p:sp>
        <p:nvSpPr>
          <p:cNvPr id="18" name="Hộp Văn bản 17"/>
          <p:cNvSpPr txBox="1"/>
          <p:nvPr/>
        </p:nvSpPr>
        <p:spPr>
          <a:xfrm>
            <a:off x="4756150" y="4017963"/>
            <a:ext cx="2792413" cy="583565"/>
          </a:xfrm>
          <a:prstGeom prst="rect">
            <a:avLst/>
          </a:prstGeom>
          <a:noFill/>
        </p:spPr>
        <p:txBody>
          <a:bodyPr>
            <a:spAutoFit/>
          </a:bodyPr>
          <a:lstStyle/>
          <a:p>
            <a:pPr>
              <a:buNone/>
            </a:pPr>
            <a:r>
              <a:rPr sz="3200" b="1" dirty="0">
                <a:solidFill>
                  <a:srgbClr val="632523"/>
                </a:solidFill>
                <a:effectLst>
                  <a:outerShdw blurRad="38100" dist="38100" dir="2700000">
                    <a:srgbClr val="C0C0C0"/>
                  </a:outerShdw>
                </a:effectLst>
                <a:latin typeface="Times New Roman" panose="02020603050405020304" pitchFamily="18" charset="0"/>
                <a:cs typeface="Times New Roman" panose="02020603050405020304" pitchFamily="18" charset="0"/>
              </a:rPr>
              <a:t> </a:t>
            </a:r>
            <a:r>
              <a:rPr lang="vi-VN" sz="3200" b="1" dirty="0">
                <a:solidFill>
                  <a:srgbClr val="632523"/>
                </a:solidFill>
                <a:effectLst>
                  <a:outerShdw blurRad="38100" dist="38100" dir="2700000">
                    <a:srgbClr val="C0C0C0"/>
                  </a:outerShdw>
                </a:effectLst>
                <a:latin typeface="Times New Roman" panose="02020603050405020304" pitchFamily="18" charset="0"/>
                <a:cs typeface="Times New Roman" panose="02020603050405020304" pitchFamily="18" charset="0"/>
              </a:rPr>
              <a:t> </a:t>
            </a:r>
            <a:r>
              <a:rPr sz="3200" b="1" dirty="0">
                <a:solidFill>
                  <a:srgbClr val="632523"/>
                </a:solidFill>
                <a:effectLst>
                  <a:outerShdw blurRad="38100" dist="38100" dir="2700000">
                    <a:srgbClr val="C0C0C0"/>
                  </a:outerShdw>
                </a:effectLst>
                <a:latin typeface="Times New Roman" panose="02020603050405020304" pitchFamily="18" charset="0"/>
                <a:cs typeface="Times New Roman" panose="02020603050405020304" pitchFamily="18" charset="0"/>
              </a:rPr>
              <a:t> 3 đoạn</a:t>
            </a:r>
            <a:endParaRPr sz="3200" b="1" dirty="0">
              <a:solidFill>
                <a:srgbClr val="632523"/>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3" name="Right Arrow 2"/>
          <p:cNvSpPr/>
          <p:nvPr/>
        </p:nvSpPr>
        <p:spPr bwMode="auto">
          <a:xfrm>
            <a:off x="4407013" y="4172574"/>
            <a:ext cx="444322" cy="349701"/>
          </a:xfrm>
          <a:prstGeom prst="rightArrow">
            <a:avLst/>
          </a:prstGeom>
          <a:solidFill>
            <a:srgbClr val="3F88FB"/>
          </a:solidFill>
          <a:ln>
            <a:noFill/>
            <a:headEnd type="none" w="sm" len="sm"/>
            <a:tailEnd type="none" w="sm" len="sm"/>
          </a:ln>
          <a:scene3d>
            <a:camera prst="orthographicFront"/>
            <a:lightRig rig="threePt" dir="t"/>
          </a:scene3d>
          <a:sp3d>
            <a:bevelT prst="angle"/>
          </a:sp3d>
        </p:spPr>
        <p:style>
          <a:lnRef idx="1">
            <a:schemeClr val="accent2"/>
          </a:lnRef>
          <a:fillRef idx="3">
            <a:schemeClr val="accent2"/>
          </a:fillRef>
          <a:effectRef idx="2">
            <a:schemeClr val="accent2"/>
          </a:effectRef>
          <a:fontRef idx="minor">
            <a:schemeClr val="lt1"/>
          </a:fontRef>
        </p:style>
        <p:txBody>
          <a:bodyPr wrap="none"/>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7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1"/>
          <p:cNvSpPr/>
          <p:nvPr/>
        </p:nvSpPr>
        <p:spPr>
          <a:xfrm>
            <a:off x="79375" y="0"/>
            <a:ext cx="8985250" cy="7824470"/>
          </a:xfrm>
          <a:prstGeom prst="rect">
            <a:avLst/>
          </a:prstGeom>
        </p:spPr>
        <p:txBody>
          <a:bodyPr>
            <a:spAutoFit/>
          </a:bodyPr>
          <a:lstStyle/>
          <a:p>
            <a:pPr algn="ctr">
              <a:buNone/>
            </a:pPr>
            <a:r>
              <a:rPr lang="vi-VN" altLang="x-none" sz="2200" b="1"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Vương quốc  vắng nụ cười</a:t>
            </a:r>
            <a:r>
              <a:rPr sz="2200" b="1"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 </a:t>
            </a:r>
            <a:r>
              <a:rPr lang="vi-VN" altLang="x-none" sz="2200"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(Tiếp theo)</a:t>
            </a:r>
          </a:p>
          <a:p>
            <a:pPr algn="just">
              <a:buNone/>
            </a:pPr>
            <a:r>
              <a:rPr lang="vi-VN" altLang="x-none" sz="2200"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      </a:t>
            </a:r>
            <a:r>
              <a:rPr lang="vi-VN" altLang="x-none" sz="2000"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 Cả triều đình háo hức nhìn con người phi thường vừa xuất hiện. Hóa ra, đó chỉ l</a:t>
            </a:r>
            <a:r>
              <a:rPr lang="vi-VN" altLang="x-none" sz="2000" dirty="0">
                <a:solidFill>
                  <a:srgbClr val="000000"/>
                </a:solidFill>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lang="vi-VN" altLang="x-none" sz="2000"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 một cậu bé chừng mười tuổi, tóc để trái đ</a:t>
            </a:r>
            <a:r>
              <a:rPr lang="vi-VN" altLang="x-none" sz="2000" dirty="0">
                <a:solidFill>
                  <a:srgbClr val="000000"/>
                </a:solidFill>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lang="vi-VN" altLang="x-none" sz="2000"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o. Nh</a:t>
            </a:r>
            <a:r>
              <a:rPr lang="vi-VN" altLang="x-none" sz="2000" dirty="0">
                <a:solidFill>
                  <a:srgbClr val="000000"/>
                </a:solidFill>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lang="vi-VN" altLang="x-none" sz="2000"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 vua bèn ngọt ng</a:t>
            </a:r>
            <a:r>
              <a:rPr lang="vi-VN" altLang="x-none" sz="2000" dirty="0">
                <a:solidFill>
                  <a:srgbClr val="000000"/>
                </a:solidFill>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lang="vi-VN" altLang="x-none" sz="2000"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o bảo cậu:</a:t>
            </a:r>
          </a:p>
          <a:p>
            <a:pPr algn="just">
              <a:buNone/>
            </a:pPr>
            <a:r>
              <a:rPr lang="vi-VN" altLang="x-none" sz="2000"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   - Hãy nói cho ta biết vì sao cháu cười được!</a:t>
            </a:r>
          </a:p>
          <a:p>
            <a:pPr algn="just">
              <a:buNone/>
            </a:pPr>
            <a:r>
              <a:rPr lang="vi-VN" altLang="x-none" sz="2000"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   - Muôn tâu Bệ hạ, những chuyện buồn cười không thiếu đâu ạ. Ngay tại đây cũng có. Bệ hạ tha cho tội chết, cháu sẽ nói.</a:t>
            </a:r>
            <a:endParaRPr sz="2000"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endParaRPr>
          </a:p>
          <a:p>
            <a:pPr algn="just">
              <a:buNone/>
            </a:pPr>
            <a:r>
              <a:rPr sz="2000"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 Nói đi, ta trọng thưởng</a:t>
            </a:r>
            <a:endParaRPr lang="vi-VN" altLang="x-none" sz="2000"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endParaRPr>
          </a:p>
          <a:p>
            <a:pPr algn="just">
              <a:buNone/>
            </a:pPr>
            <a:r>
              <a:rPr sz="2000"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  </a:t>
            </a:r>
            <a:r>
              <a:rPr lang="vi-VN" altLang="x-none" sz="2000"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Cậu bé ấp úng:</a:t>
            </a:r>
          </a:p>
          <a:p>
            <a:pPr algn="just">
              <a:buNone/>
            </a:pPr>
            <a:r>
              <a:rPr lang="vi-VN" altLang="x-none" sz="2000"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   - Chẳng hạn, sáng nay, Bệ hạ đã quên... lau miệng ạ.</a:t>
            </a:r>
          </a:p>
          <a:p>
            <a:pPr algn="just">
              <a:buNone/>
            </a:pPr>
            <a:r>
              <a:rPr lang="vi-VN" altLang="x-none" sz="2000"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     </a:t>
            </a:r>
            <a:r>
              <a:rPr lang="vi-VN" altLang="x-none" sz="2000" dirty="0">
                <a:solidFill>
                  <a:srgbClr val="FF0000"/>
                </a:solidFill>
                <a:effectLst>
                  <a:outerShdw blurRad="38100" dist="38100" dir="2700000">
                    <a:srgbClr val="C0C0C0"/>
                  </a:outerShdw>
                </a:effectLst>
                <a:latin typeface="Times New Roman" panose="02020603050405020304" pitchFamily="18" charset="0"/>
                <a:cs typeface="Times New Roman" panose="02020603050405020304" pitchFamily="18" charset="0"/>
              </a:rPr>
              <a:t>  Nh</a:t>
            </a:r>
            <a:r>
              <a:rPr lang="vi-VN" altLang="x-none" sz="2000" dirty="0">
                <a:solidFill>
                  <a:srgbClr val="FF0000"/>
                </a:solidFill>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lang="vi-VN" altLang="x-none" sz="2000" dirty="0">
                <a:solidFill>
                  <a:srgbClr val="FF0000"/>
                </a:solidFill>
                <a:effectLst>
                  <a:outerShdw blurRad="38100" dist="38100" dir="2700000">
                    <a:srgbClr val="C0C0C0"/>
                  </a:outerShdw>
                </a:effectLst>
                <a:latin typeface="Times New Roman" panose="02020603050405020304" pitchFamily="18" charset="0"/>
                <a:cs typeface="Times New Roman" panose="02020603050405020304" pitchFamily="18" charset="0"/>
              </a:rPr>
              <a:t> vua giật mình, đưa tay lên mép. Một hạt cơm lăn xuống áo ho</a:t>
            </a:r>
            <a:r>
              <a:rPr lang="vi-VN" altLang="x-none" sz="2000" dirty="0">
                <a:solidFill>
                  <a:srgbClr val="FF0000"/>
                </a:solidFill>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lang="vi-VN" altLang="x-none" sz="2000" dirty="0">
                <a:solidFill>
                  <a:srgbClr val="FF0000"/>
                </a:solidFill>
                <a:effectLst>
                  <a:outerShdw blurRad="38100" dist="38100" dir="2700000">
                    <a:srgbClr val="C0C0C0"/>
                  </a:outerShdw>
                </a:effectLst>
                <a:latin typeface="Times New Roman" panose="02020603050405020304" pitchFamily="18" charset="0"/>
                <a:cs typeface="Times New Roman" panose="02020603050405020304" pitchFamily="18" charset="0"/>
              </a:rPr>
              <a:t>ng b</a:t>
            </a:r>
            <a:r>
              <a:rPr lang="vi-VN" altLang="x-none" sz="2000" dirty="0">
                <a:solidFill>
                  <a:srgbClr val="FF0000"/>
                </a:solidFill>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lang="vi-VN" altLang="x-none" sz="2000" dirty="0">
                <a:solidFill>
                  <a:srgbClr val="FF0000"/>
                </a:solidFill>
                <a:effectLst>
                  <a:outerShdw blurRad="38100" dist="38100" dir="2700000">
                    <a:srgbClr val="C0C0C0"/>
                  </a:outerShdw>
                </a:effectLst>
                <a:latin typeface="Times New Roman" panose="02020603050405020304" pitchFamily="18" charset="0"/>
                <a:cs typeface="Times New Roman" panose="02020603050405020304" pitchFamily="18" charset="0"/>
              </a:rPr>
              <a:t>o. Các quan đưa tay bụm miệng cười. Đến khi cậu bé chỉ quả táo cắn dở đang căng phồng trong túi áo của quan coi vườn ngự uyển thì ai nấy đều bật cười th</a:t>
            </a:r>
            <a:r>
              <a:rPr lang="vi-VN" altLang="x-none" sz="2000" dirty="0">
                <a:solidFill>
                  <a:srgbClr val="FF0000"/>
                </a:solidFill>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lang="vi-VN" altLang="x-none" sz="2000" dirty="0">
                <a:solidFill>
                  <a:srgbClr val="FF0000"/>
                </a:solidFill>
                <a:effectLst>
                  <a:outerShdw blurRad="38100" dist="38100" dir="2700000">
                    <a:srgbClr val="C0C0C0"/>
                  </a:outerShdw>
                </a:effectLst>
                <a:latin typeface="Times New Roman" panose="02020603050405020304" pitchFamily="18" charset="0"/>
                <a:cs typeface="Times New Roman" panose="02020603050405020304" pitchFamily="18" charset="0"/>
              </a:rPr>
              <a:t>nh tiếng.</a:t>
            </a:r>
          </a:p>
          <a:p>
            <a:pPr algn="just">
              <a:buNone/>
            </a:pPr>
            <a:r>
              <a:rPr lang="vi-VN" altLang="x-none" sz="2000" dirty="0">
                <a:solidFill>
                  <a:srgbClr val="FF0000"/>
                </a:solidFill>
                <a:effectLst>
                  <a:outerShdw blurRad="38100" dist="38100" dir="2700000">
                    <a:srgbClr val="C0C0C0"/>
                  </a:outerShdw>
                </a:effectLst>
                <a:latin typeface="Times New Roman" panose="02020603050405020304" pitchFamily="18" charset="0"/>
                <a:cs typeface="Times New Roman" panose="02020603050405020304" pitchFamily="18" charset="0"/>
              </a:rPr>
              <a:t>Nh</a:t>
            </a:r>
            <a:r>
              <a:rPr lang="vi-VN" altLang="x-none" sz="2000" dirty="0">
                <a:solidFill>
                  <a:srgbClr val="FF0000"/>
                </a:solidFill>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lang="vi-VN" altLang="x-none" sz="2000" dirty="0">
                <a:solidFill>
                  <a:srgbClr val="FF0000"/>
                </a:solidFill>
                <a:effectLst>
                  <a:outerShdw blurRad="38100" dist="38100" dir="2700000">
                    <a:srgbClr val="C0C0C0"/>
                  </a:outerShdw>
                </a:effectLst>
                <a:latin typeface="Times New Roman" panose="02020603050405020304" pitchFamily="18" charset="0"/>
                <a:cs typeface="Times New Roman" panose="02020603050405020304" pitchFamily="18" charset="0"/>
              </a:rPr>
              <a:t> vua gật gù. Thế rồi, ngắm nhìn cậu bé, ng</a:t>
            </a:r>
            <a:r>
              <a:rPr lang="vi-VN" altLang="x-none" sz="2000" dirty="0">
                <a:solidFill>
                  <a:srgbClr val="FF0000"/>
                </a:solidFill>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lang="vi-VN" altLang="x-none" sz="2000" dirty="0">
                <a:solidFill>
                  <a:srgbClr val="FF0000"/>
                </a:solidFill>
                <a:effectLst>
                  <a:outerShdw blurRad="38100" dist="38100" dir="2700000">
                    <a:srgbClr val="C0C0C0"/>
                  </a:outerShdw>
                </a:effectLst>
                <a:latin typeface="Times New Roman" panose="02020603050405020304" pitchFamily="18" charset="0"/>
                <a:cs typeface="Times New Roman" panose="02020603050405020304" pitchFamily="18" charset="0"/>
              </a:rPr>
              <a:t>i bỗng hỏi:</a:t>
            </a:r>
          </a:p>
          <a:p>
            <a:pPr algn="just">
              <a:buNone/>
            </a:pPr>
            <a:r>
              <a:rPr lang="vi-VN" altLang="x-none" sz="2000" dirty="0">
                <a:solidFill>
                  <a:srgbClr val="FF0000"/>
                </a:solidFill>
                <a:effectLst>
                  <a:outerShdw blurRad="38100" dist="38100" dir="2700000">
                    <a:srgbClr val="C0C0C0"/>
                  </a:outerShdw>
                </a:effectLst>
                <a:latin typeface="Times New Roman" panose="02020603050405020304" pitchFamily="18" charset="0"/>
                <a:cs typeface="Times New Roman" panose="02020603050405020304" pitchFamily="18" charset="0"/>
              </a:rPr>
              <a:t>   - N</a:t>
            </a:r>
            <a:r>
              <a:rPr lang="vi-VN" altLang="x-none" sz="2000" dirty="0">
                <a:solidFill>
                  <a:srgbClr val="FF0000"/>
                </a:solidFill>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lang="vi-VN" altLang="x-none" sz="2000" dirty="0">
                <a:solidFill>
                  <a:srgbClr val="FF0000"/>
                </a:solidFill>
                <a:effectLst>
                  <a:outerShdw blurRad="38100" dist="38100" dir="2700000">
                    <a:srgbClr val="C0C0C0"/>
                  </a:outerShdw>
                </a:effectLst>
                <a:latin typeface="Times New Roman" panose="02020603050405020304" pitchFamily="18" charset="0"/>
                <a:cs typeface="Times New Roman" panose="02020603050405020304" pitchFamily="18" charset="0"/>
              </a:rPr>
              <a:t>y cháu, vì sao nãy giờ cháu cứ đứng lom khom thế?</a:t>
            </a:r>
          </a:p>
          <a:p>
            <a:pPr algn="just">
              <a:spcAft>
                <a:spcPts val="600"/>
              </a:spcAft>
              <a:buNone/>
            </a:pPr>
            <a:r>
              <a:rPr lang="vi-VN" altLang="x-none" sz="2000" dirty="0">
                <a:solidFill>
                  <a:srgbClr val="FF0000"/>
                </a:solidFill>
                <a:effectLst>
                  <a:outerShdw blurRad="38100" dist="38100" dir="2700000">
                    <a:srgbClr val="C0C0C0"/>
                  </a:outerShdw>
                </a:effectLst>
                <a:latin typeface="Times New Roman" panose="02020603050405020304" pitchFamily="18" charset="0"/>
                <a:cs typeface="Times New Roman" panose="02020603050405020304" pitchFamily="18" charset="0"/>
              </a:rPr>
              <a:t>   - Tâu Bệ hạ, ban nãy cháu bị quan thị vệ đuổi, cuống quá nên... đứt dải rút ạ.</a:t>
            </a:r>
          </a:p>
          <a:p>
            <a:pPr algn="just">
              <a:spcAft>
                <a:spcPts val="600"/>
              </a:spcAft>
              <a:buNone/>
            </a:pPr>
            <a:r>
              <a:rPr lang="vi-VN" altLang="x-none" sz="2000"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    Triều đình được mẻ cười vỡ bụng. Tiếng cười thật dễ lây. Ng</a:t>
            </a:r>
            <a:r>
              <a:rPr lang="vi-VN" altLang="x-none" sz="2000" dirty="0">
                <a:solidFill>
                  <a:srgbClr val="000000"/>
                </a:solidFill>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lang="vi-VN" altLang="x-none" sz="2000"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y hôm đó, vương quốc nọ như có phép mầu l</a:t>
            </a:r>
            <a:r>
              <a:rPr lang="vi-VN" altLang="x-none" sz="2000" dirty="0">
                <a:solidFill>
                  <a:srgbClr val="000000"/>
                </a:solidFill>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lang="vi-VN" altLang="x-none" sz="2000"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m thay đổi. Đến đâu cũng gặp những gương mặt tươi tỉnh, rạng rỡ. Hoa bắt đầu nở. Chim bắt đầu hót. Còn những tia nắng mặt trời thì nhảy múa v</a:t>
            </a:r>
            <a:r>
              <a:rPr lang="vi-VN" altLang="x-none" sz="2000" dirty="0">
                <a:solidFill>
                  <a:srgbClr val="000000"/>
                </a:solidFill>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lang="vi-VN" altLang="x-none" sz="2000"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 sỏi đá cũng biết reo vang dưới những bánh xe. Vương quốc u buồn đã thoát khỏi nguy cơ t</a:t>
            </a:r>
            <a:r>
              <a:rPr lang="vi-VN" altLang="x-none" sz="2000" dirty="0">
                <a:solidFill>
                  <a:srgbClr val="000000"/>
                </a:solidFill>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lang="vi-VN" altLang="x-none" sz="2000"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n lụi.</a:t>
            </a:r>
          </a:p>
          <a:p>
            <a:pPr algn="r">
              <a:spcAft>
                <a:spcPts val="300"/>
              </a:spcAft>
              <a:buNone/>
            </a:pPr>
            <a:r>
              <a:rPr lang="vi-VN" altLang="x-none" sz="2000" i="1"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Theo </a:t>
            </a:r>
            <a:r>
              <a:rPr lang="vi-VN" altLang="x-none" sz="2000" b="1"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TRẦN ĐỨC TIẾN</a:t>
            </a:r>
            <a:endParaRPr lang="vi-VN" altLang="x-none" sz="2000"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endParaRPr>
          </a:p>
          <a:p>
            <a:pPr>
              <a:spcAft>
                <a:spcPts val="300"/>
              </a:spcAft>
              <a:buNone/>
            </a:pPr>
            <a:r>
              <a:rPr lang="vi-VN" altLang="x-none" sz="2200"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
            </a:r>
            <a:br>
              <a:rPr lang="vi-VN" altLang="x-none" sz="2200"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br>
            <a:r>
              <a:rPr lang="vi-VN" altLang="x-none" sz="2200"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
            </a:r>
            <a:br>
              <a:rPr lang="vi-VN" altLang="x-none" sz="2200"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br>
            <a:endParaRPr sz="2200" dirty="0">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Tree>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flipV="1">
            <a:off x="1588" y="1092200"/>
            <a:ext cx="9140825" cy="44450"/>
          </a:xfrm>
          <a:prstGeom prst="rect">
            <a:avLst/>
          </a:prstGeom>
          <a:solidFill>
            <a:srgbClr val="37A5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endParaRPr lang="zh-CN" altLang="en-US" sz="3200" dirty="0">
              <a:solidFill>
                <a:srgbClr val="FFFFFF"/>
              </a:solidFill>
              <a:effectLst>
                <a:outerShdw blurRad="38100" dist="38100" dir="2700000">
                  <a:srgbClr val="C0C0C0"/>
                </a:outerShdw>
              </a:effectLst>
              <a:latin typeface="Times New Roman" panose="02020603050405020304" pitchFamily="18" charset="0"/>
              <a:ea typeface="Microsoft YaHei" panose="020B0503020204020204" pitchFamily="34" charset="-122"/>
            </a:endParaRPr>
          </a:p>
        </p:txBody>
      </p:sp>
      <p:sp>
        <p:nvSpPr>
          <p:cNvPr id="20" name="Text Box 9"/>
          <p:cNvSpPr txBox="1">
            <a:spLocks noChangeArrowheads="1"/>
          </p:cNvSpPr>
          <p:nvPr/>
        </p:nvSpPr>
        <p:spPr bwMode="auto">
          <a:xfrm>
            <a:off x="819150" y="1679575"/>
            <a:ext cx="2457450" cy="584200"/>
          </a:xfrm>
          <a:prstGeom prst="rect">
            <a:avLst/>
          </a:prstGeom>
          <a:noFill/>
          <a:ln w="9525">
            <a:noFill/>
            <a:miter lim="800000"/>
          </a:ln>
        </p:spPr>
        <p:txBody>
          <a:bodyPr>
            <a:spAutoFit/>
          </a:bodyPr>
          <a:lstStyle/>
          <a:p>
            <a:pPr>
              <a:spcBef>
                <a:spcPct val="50000"/>
              </a:spcBef>
              <a:buNone/>
            </a:pPr>
            <a:r>
              <a:rPr sz="3200" b="1" i="1" u="sng" dirty="0">
                <a:solidFill>
                  <a:srgbClr val="215968"/>
                </a:solidFill>
                <a:effectLst>
                  <a:outerShdw blurRad="38100" dist="38100" dir="2700000">
                    <a:srgbClr val="C0C0C0"/>
                  </a:outerShdw>
                </a:effectLst>
                <a:latin typeface="Times New Roman" panose="02020603050405020304" pitchFamily="18" charset="0"/>
                <a:cs typeface="Times New Roman" panose="02020603050405020304" pitchFamily="18" charset="0"/>
              </a:rPr>
              <a:t>Luyện đọc</a:t>
            </a:r>
            <a:r>
              <a:rPr sz="3200" b="1" dirty="0">
                <a:solidFill>
                  <a:srgbClr val="215968"/>
                </a:solidFill>
                <a:effectLst>
                  <a:outerShdw blurRad="38100" dist="38100" dir="2700000">
                    <a:srgbClr val="C0C0C0"/>
                  </a:outerShdw>
                </a:effectLst>
                <a:latin typeface="Times New Roman" panose="02020603050405020304" pitchFamily="18" charset="0"/>
                <a:cs typeface="Times New Roman" panose="02020603050405020304" pitchFamily="18" charset="0"/>
              </a:rPr>
              <a:t> </a:t>
            </a:r>
            <a:endParaRPr sz="3200" b="1" dirty="0">
              <a:solidFill>
                <a:srgbClr val="215968"/>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21" name="Text Box 10"/>
          <p:cNvSpPr txBox="1">
            <a:spLocks noChangeArrowheads="1"/>
          </p:cNvSpPr>
          <p:nvPr/>
        </p:nvSpPr>
        <p:spPr bwMode="auto">
          <a:xfrm>
            <a:off x="5383213" y="1724025"/>
            <a:ext cx="2743200" cy="584200"/>
          </a:xfrm>
          <a:prstGeom prst="rect">
            <a:avLst/>
          </a:prstGeom>
          <a:noFill/>
          <a:ln w="9525">
            <a:noFill/>
            <a:miter lim="800000"/>
          </a:ln>
        </p:spPr>
        <p:txBody>
          <a:bodyPr>
            <a:spAutoFit/>
          </a:bodyPr>
          <a:lstStyle/>
          <a:p>
            <a:pPr>
              <a:spcBef>
                <a:spcPct val="50000"/>
              </a:spcBef>
              <a:buNone/>
            </a:pPr>
            <a:r>
              <a:rPr sz="3200" b="1" i="1" u="sng" dirty="0">
                <a:solidFill>
                  <a:srgbClr val="215968"/>
                </a:solidFill>
                <a:effectLst>
                  <a:outerShdw blurRad="38100" dist="38100" dir="2700000">
                    <a:srgbClr val="C0C0C0"/>
                  </a:outerShdw>
                </a:effectLst>
                <a:latin typeface="Times New Roman" panose="02020603050405020304" pitchFamily="18" charset="0"/>
                <a:cs typeface="Times New Roman" panose="02020603050405020304" pitchFamily="18" charset="0"/>
              </a:rPr>
              <a:t>Tìm hiểu b</a:t>
            </a:r>
            <a:r>
              <a:rPr sz="3200" b="1" i="1" u="sng" dirty="0">
                <a:solidFill>
                  <a:srgbClr val="215968"/>
                </a:solidFill>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sz="3200" b="1" i="1" u="sng" dirty="0">
                <a:solidFill>
                  <a:srgbClr val="215968"/>
                </a:solidFill>
                <a:effectLst>
                  <a:outerShdw blurRad="38100" dist="38100" dir="2700000">
                    <a:srgbClr val="C0C0C0"/>
                  </a:outerShdw>
                </a:effectLst>
                <a:latin typeface="Times New Roman" panose="02020603050405020304" pitchFamily="18" charset="0"/>
                <a:cs typeface="Times New Roman" panose="02020603050405020304" pitchFamily="18" charset="0"/>
              </a:rPr>
              <a:t>i</a:t>
            </a:r>
            <a:r>
              <a:rPr sz="3200" b="1" dirty="0">
                <a:solidFill>
                  <a:srgbClr val="215968"/>
                </a:solidFill>
                <a:effectLst>
                  <a:outerShdw blurRad="38100" dist="38100" dir="2700000">
                    <a:srgbClr val="C0C0C0"/>
                  </a:outerShdw>
                </a:effectLst>
                <a:latin typeface="Times New Roman" panose="02020603050405020304" pitchFamily="18" charset="0"/>
                <a:cs typeface="Times New Roman" panose="02020603050405020304" pitchFamily="18" charset="0"/>
              </a:rPr>
              <a:t> </a:t>
            </a:r>
            <a:endParaRPr sz="3200" b="1" dirty="0">
              <a:solidFill>
                <a:srgbClr val="215968"/>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22" name="Text Box 11"/>
          <p:cNvSpPr txBox="1">
            <a:spLocks noChangeArrowheads="1"/>
          </p:cNvSpPr>
          <p:nvPr/>
        </p:nvSpPr>
        <p:spPr bwMode="auto">
          <a:xfrm>
            <a:off x="742950" y="2555875"/>
            <a:ext cx="1828800" cy="585788"/>
          </a:xfrm>
          <a:prstGeom prst="rect">
            <a:avLst/>
          </a:prstGeom>
          <a:noFill/>
          <a:ln w="9525">
            <a:noFill/>
            <a:miter lim="800000"/>
          </a:ln>
        </p:spPr>
        <p:txBody>
          <a:bodyPr>
            <a:spAutoFit/>
          </a:bodyPr>
          <a:lstStyle/>
          <a:p>
            <a:pPr>
              <a:spcBef>
                <a:spcPct val="50000"/>
              </a:spcBef>
              <a:buNone/>
            </a:pPr>
            <a:r>
              <a:rPr sz="3200" dirty="0">
                <a:effectLst>
                  <a:outerShdw blurRad="38100" dist="38100" dir="2700000">
                    <a:srgbClr val="C0C0C0"/>
                  </a:outerShdw>
                </a:effectLst>
                <a:latin typeface="Times New Roman" panose="02020603050405020304" pitchFamily="18" charset="0"/>
                <a:cs typeface="Times New Roman" panose="02020603050405020304" pitchFamily="18" charset="0"/>
              </a:rPr>
              <a:t>ngự uyển</a:t>
            </a:r>
            <a:endParaRPr sz="3200" dirty="0">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23" name="Text Box 12"/>
          <p:cNvSpPr txBox="1">
            <a:spLocks noChangeArrowheads="1"/>
          </p:cNvSpPr>
          <p:nvPr/>
        </p:nvSpPr>
        <p:spPr bwMode="auto">
          <a:xfrm>
            <a:off x="742950" y="3568700"/>
            <a:ext cx="2171700" cy="584200"/>
          </a:xfrm>
          <a:prstGeom prst="rect">
            <a:avLst/>
          </a:prstGeom>
          <a:noFill/>
          <a:ln w="9525">
            <a:noFill/>
            <a:miter lim="800000"/>
          </a:ln>
        </p:spPr>
        <p:txBody>
          <a:bodyPr>
            <a:spAutoFit/>
          </a:bodyPr>
          <a:lstStyle/>
          <a:p>
            <a:pPr>
              <a:spcBef>
                <a:spcPct val="50000"/>
              </a:spcBef>
              <a:buNone/>
            </a:pPr>
            <a:r>
              <a:rPr sz="3200" dirty="0">
                <a:effectLst>
                  <a:outerShdw blurRad="38100" dist="38100" dir="2700000">
                    <a:srgbClr val="C0C0C0"/>
                  </a:outerShdw>
                </a:effectLst>
                <a:latin typeface="Times New Roman" panose="02020603050405020304" pitchFamily="18" charset="0"/>
                <a:cs typeface="Times New Roman" panose="02020603050405020304" pitchFamily="18" charset="0"/>
              </a:rPr>
              <a:t>lau miệng</a:t>
            </a:r>
            <a:endParaRPr sz="3200" dirty="0">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24" name="Text Box 13"/>
          <p:cNvSpPr txBox="1">
            <a:spLocks noChangeArrowheads="1"/>
          </p:cNvSpPr>
          <p:nvPr/>
        </p:nvSpPr>
        <p:spPr bwMode="auto">
          <a:xfrm>
            <a:off x="742950" y="4445000"/>
            <a:ext cx="2171700" cy="585788"/>
          </a:xfrm>
          <a:prstGeom prst="rect">
            <a:avLst/>
          </a:prstGeom>
          <a:noFill/>
          <a:ln w="9525">
            <a:noFill/>
            <a:miter lim="800000"/>
          </a:ln>
        </p:spPr>
        <p:txBody>
          <a:bodyPr>
            <a:spAutoFit/>
          </a:bodyPr>
          <a:lstStyle/>
          <a:p>
            <a:pPr marR="0" defTabSz="914400">
              <a:spcBef>
                <a:spcPct val="50000"/>
              </a:spcBef>
              <a:buClrTx/>
              <a:buSzTx/>
              <a:buFontTx/>
              <a:buNone/>
              <a:defRPr/>
            </a:pPr>
            <a:r>
              <a:rPr kumimoji="0" lang="en-US" sz="3200" kern="1200" cap="none" spc="0" normalizeH="0" baseline="0" noProof="0" dirty="0" err="1">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lom</a:t>
            </a:r>
            <a:r>
              <a:rPr kumimoji="0" lang="en-US" sz="3200" kern="1200" cap="none" spc="0" normalizeH="0" baseline="0" noProof="0" dirty="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kumimoji="0" lang="en-US" sz="3200" kern="1200" cap="none" spc="0" normalizeH="0" baseline="0" noProof="0" dirty="0" err="1">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khom</a:t>
            </a:r>
            <a:endParaRPr kumimoji="0" lang="en-US" sz="3200" kern="1200" cap="none" spc="0" normalizeH="0" baseline="0" noProof="0" dirty="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p:txBody>
      </p:sp>
      <p:sp>
        <p:nvSpPr>
          <p:cNvPr id="26" name="Line 15"/>
          <p:cNvSpPr>
            <a:spLocks noChangeShapeType="1"/>
          </p:cNvSpPr>
          <p:nvPr/>
        </p:nvSpPr>
        <p:spPr bwMode="auto">
          <a:xfrm flipH="1">
            <a:off x="3446463" y="1136650"/>
            <a:ext cx="39688" cy="5686425"/>
          </a:xfrm>
          <a:prstGeom prst="line">
            <a:avLst/>
          </a:prstGeom>
          <a:noFill/>
          <a:ln w="28575">
            <a:solidFill>
              <a:schemeClr val="tx1"/>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27" name="WordArt 5"/>
          <p:cNvSpPr>
            <a:spLocks noChangeArrowheads="1" noChangeShapeType="1" noTextEdit="1"/>
          </p:cNvSpPr>
          <p:nvPr/>
        </p:nvSpPr>
        <p:spPr bwMode="auto">
          <a:xfrm>
            <a:off x="2435225" y="492125"/>
            <a:ext cx="4457700" cy="1066800"/>
          </a:xfrm>
          <a:prstGeom prst="rect">
            <a:avLst/>
          </a:prstGeom>
        </p:spPr>
        <p:txBody>
          <a:bodyPr wrap="none" fromWordArt="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vi-VN" sz="3200" b="1" i="0" u="none" strike="noStrike" kern="1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vi-VN" sz="3200" b="1" i="0" u="none" strike="noStrike" kern="1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vi-VN" sz="3200" b="1" i="0" u="none" strike="noStrike" kern="1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vi-VN" sz="3200" b="1" i="0" u="none" strike="noStrike" kern="1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Scale>
                                      <p:cBhvr>
                                        <p:cTn id="21"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22"/>
                                        </p:tgtEl>
                                        <p:attrNameLst>
                                          <p:attrName>ppt_x</p:attrName>
                                          <p:attrName>ppt_y</p:attrName>
                                        </p:attrNameLst>
                                      </p:cBhvr>
                                    </p:animMotion>
                                    <p:animEffect transition="in" filter="fade">
                                      <p:cBhvr>
                                        <p:cTn id="23" dur="10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Scale>
                                      <p:cBhvr>
                                        <p:cTn id="28"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23"/>
                                        </p:tgtEl>
                                        <p:attrNameLst>
                                          <p:attrName>ppt_x</p:attrName>
                                          <p:attrName>ppt_y</p:attrName>
                                        </p:attrNameLst>
                                      </p:cBhvr>
                                    </p:animMotion>
                                    <p:animEffect transition="in" filter="fade">
                                      <p:cBhvr>
                                        <p:cTn id="30" dur="10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Scale>
                                      <p:cBhvr>
                                        <p:cTn id="35"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24"/>
                                        </p:tgtEl>
                                        <p:attrNameLst>
                                          <p:attrName>ppt_x</p:attrName>
                                          <p:attrName>ppt_y</p:attrName>
                                        </p:attrNameLst>
                                      </p:cBhvr>
                                    </p:animMotion>
                                    <p:animEffect transition="in" filter="fade">
                                      <p:cBhvr>
                                        <p:cTn id="37" dur="1000"/>
                                        <p:tgtEl>
                                          <p:spTgt spid="24"/>
                                        </p:tgtEl>
                                      </p:cBhvr>
                                    </p:animEffect>
                                  </p:childTnLst>
                                </p:cTn>
                              </p:par>
                              <p:par>
                                <p:cTn id="38" presetID="20" presetClass="entr" presetSubtype="0"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edge">
                                      <p:cBhvr>
                                        <p:cTn id="40"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flipV="1">
            <a:off x="1588" y="1092200"/>
            <a:ext cx="9140825" cy="44450"/>
          </a:xfrm>
          <a:prstGeom prst="rect">
            <a:avLst/>
          </a:prstGeom>
          <a:solidFill>
            <a:srgbClr val="37A5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endParaRPr lang="zh-CN" altLang="en-US" sz="3200" dirty="0">
              <a:solidFill>
                <a:srgbClr val="FFFFFF"/>
              </a:solidFill>
              <a:effectLst/>
              <a:latin typeface="Times New Roman" panose="02020603050405020304" pitchFamily="18" charset="0"/>
              <a:ea typeface="Microsoft YaHei" panose="020B0503020204020204" pitchFamily="34" charset="-122"/>
            </a:endParaRPr>
          </a:p>
        </p:txBody>
      </p:sp>
      <p:sp>
        <p:nvSpPr>
          <p:cNvPr id="13316" name="Text Box 9"/>
          <p:cNvSpPr txBox="1"/>
          <p:nvPr/>
        </p:nvSpPr>
        <p:spPr>
          <a:xfrm>
            <a:off x="819150" y="1679575"/>
            <a:ext cx="2457450" cy="584200"/>
          </a:xfrm>
          <a:prstGeom prst="rect">
            <a:avLst/>
          </a:prstGeom>
          <a:noFill/>
          <a:ln w="9525">
            <a:noFill/>
          </a:ln>
        </p:spPr>
        <p:txBody>
          <a:bodyPr>
            <a:spAutoFit/>
          </a:bodyPr>
          <a:lstStyle/>
          <a:p>
            <a:pPr>
              <a:spcBef>
                <a:spcPct val="50000"/>
              </a:spcBef>
            </a:pPr>
            <a:r>
              <a:rPr sz="3200" b="1" i="1" u="sng" dirty="0">
                <a:solidFill>
                  <a:srgbClr val="1F4E79"/>
                </a:solidFill>
                <a:latin typeface="Times New Roman" panose="02020603050405020304" pitchFamily="18" charset="0"/>
                <a:cs typeface="Times New Roman" panose="02020603050405020304" pitchFamily="18" charset="0"/>
              </a:rPr>
              <a:t>Luyện đọc</a:t>
            </a:r>
            <a:r>
              <a:rPr sz="3200" b="1" dirty="0">
                <a:solidFill>
                  <a:srgbClr val="1F4E79"/>
                </a:solidFill>
                <a:latin typeface="Times New Roman" panose="02020603050405020304" pitchFamily="18" charset="0"/>
                <a:cs typeface="Times New Roman" panose="02020603050405020304" pitchFamily="18" charset="0"/>
              </a:rPr>
              <a:t> </a:t>
            </a:r>
            <a:endParaRPr sz="3200" b="1" dirty="0">
              <a:solidFill>
                <a:srgbClr val="1F4E79"/>
              </a:solidFill>
              <a:latin typeface="Times New Roman" panose="02020603050405020304" pitchFamily="18" charset="0"/>
              <a:ea typeface="Times New Roman" panose="02020603050405020304" pitchFamily="18" charset="0"/>
            </a:endParaRPr>
          </a:p>
        </p:txBody>
      </p:sp>
      <p:sp>
        <p:nvSpPr>
          <p:cNvPr id="13317" name="Text Box 10"/>
          <p:cNvSpPr txBox="1"/>
          <p:nvPr/>
        </p:nvSpPr>
        <p:spPr>
          <a:xfrm>
            <a:off x="5383213" y="1724025"/>
            <a:ext cx="2743200" cy="584200"/>
          </a:xfrm>
          <a:prstGeom prst="rect">
            <a:avLst/>
          </a:prstGeom>
          <a:noFill/>
          <a:ln w="9525">
            <a:noFill/>
          </a:ln>
        </p:spPr>
        <p:txBody>
          <a:bodyPr>
            <a:spAutoFit/>
          </a:bodyPr>
          <a:lstStyle/>
          <a:p>
            <a:pPr>
              <a:spcBef>
                <a:spcPct val="50000"/>
              </a:spcBef>
            </a:pPr>
            <a:r>
              <a:rPr sz="3200" b="1" i="1" u="sng" dirty="0">
                <a:solidFill>
                  <a:srgbClr val="1F4E79"/>
                </a:solidFill>
                <a:latin typeface="Times New Roman" panose="02020603050405020304" pitchFamily="18" charset="0"/>
                <a:cs typeface="Times New Roman" panose="02020603050405020304" pitchFamily="18" charset="0"/>
              </a:rPr>
              <a:t>Tìm hiểu b</a:t>
            </a:r>
            <a:r>
              <a:rPr sz="3200" b="1" i="1" u="sng" dirty="0">
                <a:solidFill>
                  <a:srgbClr val="1F4E79"/>
                </a:solidFill>
                <a:latin typeface="Times New Roman" panose="02020603050405020304" pitchFamily="18" charset="0"/>
                <a:ea typeface="Times New Roman" panose="02020603050405020304" pitchFamily="18" charset="0"/>
              </a:rPr>
              <a:t>à</a:t>
            </a:r>
            <a:r>
              <a:rPr sz="3200" b="1" i="1" u="sng" dirty="0">
                <a:solidFill>
                  <a:srgbClr val="1F4E79"/>
                </a:solidFill>
                <a:latin typeface="Times New Roman" panose="02020603050405020304" pitchFamily="18" charset="0"/>
                <a:cs typeface="Times New Roman" panose="02020603050405020304" pitchFamily="18" charset="0"/>
              </a:rPr>
              <a:t>i</a:t>
            </a:r>
            <a:r>
              <a:rPr sz="3200" b="1" dirty="0">
                <a:solidFill>
                  <a:srgbClr val="1F4E79"/>
                </a:solidFill>
                <a:latin typeface="Times New Roman" panose="02020603050405020304" pitchFamily="18" charset="0"/>
                <a:cs typeface="Times New Roman" panose="02020603050405020304" pitchFamily="18" charset="0"/>
              </a:rPr>
              <a:t> </a:t>
            </a:r>
            <a:endParaRPr sz="3200" b="1" dirty="0">
              <a:solidFill>
                <a:srgbClr val="1F4E79"/>
              </a:solidFill>
              <a:latin typeface="Times New Roman" panose="02020603050405020304" pitchFamily="18" charset="0"/>
              <a:ea typeface="Times New Roman" panose="02020603050405020304" pitchFamily="18" charset="0"/>
            </a:endParaRPr>
          </a:p>
        </p:txBody>
      </p:sp>
      <p:sp>
        <p:nvSpPr>
          <p:cNvPr id="22" name="Text Box 11"/>
          <p:cNvSpPr txBox="1"/>
          <p:nvPr/>
        </p:nvSpPr>
        <p:spPr>
          <a:xfrm>
            <a:off x="742950" y="2555875"/>
            <a:ext cx="1828800" cy="585788"/>
          </a:xfrm>
          <a:prstGeom prst="rect">
            <a:avLst/>
          </a:prstGeom>
          <a:noFill/>
          <a:ln w="9525">
            <a:noFill/>
          </a:ln>
        </p:spPr>
        <p:txBody>
          <a:bodyPr>
            <a:spAutoFit/>
          </a:bodyPr>
          <a:lstStyle/>
          <a:p>
            <a:pPr>
              <a:spcBef>
                <a:spcPct val="50000"/>
              </a:spcBef>
            </a:pPr>
            <a:r>
              <a:rPr sz="3200" dirty="0">
                <a:solidFill>
                  <a:srgbClr val="000000"/>
                </a:solidFill>
                <a:latin typeface="Times New Roman" panose="02020603050405020304" pitchFamily="18" charset="0"/>
                <a:cs typeface="Times New Roman" panose="02020603050405020304" pitchFamily="18" charset="0"/>
              </a:rPr>
              <a:t>ngự uyển</a:t>
            </a:r>
            <a:endParaRPr sz="3200" dirty="0">
              <a:solidFill>
                <a:srgbClr val="000000"/>
              </a:solidFill>
              <a:latin typeface="Times New Roman" panose="02020603050405020304" pitchFamily="18" charset="0"/>
              <a:ea typeface="Times New Roman" panose="02020603050405020304" pitchFamily="18" charset="0"/>
            </a:endParaRPr>
          </a:p>
        </p:txBody>
      </p:sp>
      <p:sp>
        <p:nvSpPr>
          <p:cNvPr id="23" name="Text Box 12"/>
          <p:cNvSpPr txBox="1"/>
          <p:nvPr/>
        </p:nvSpPr>
        <p:spPr>
          <a:xfrm>
            <a:off x="742950" y="3568700"/>
            <a:ext cx="2171700" cy="584200"/>
          </a:xfrm>
          <a:prstGeom prst="rect">
            <a:avLst/>
          </a:prstGeom>
          <a:noFill/>
          <a:ln w="9525">
            <a:noFill/>
          </a:ln>
        </p:spPr>
        <p:txBody>
          <a:bodyPr>
            <a:spAutoFit/>
          </a:bodyPr>
          <a:lstStyle/>
          <a:p>
            <a:pPr>
              <a:spcBef>
                <a:spcPct val="50000"/>
              </a:spcBef>
            </a:pPr>
            <a:r>
              <a:rPr sz="3200" dirty="0">
                <a:solidFill>
                  <a:srgbClr val="000000"/>
                </a:solidFill>
                <a:latin typeface="Times New Roman" panose="02020603050405020304" pitchFamily="18" charset="0"/>
                <a:cs typeface="Times New Roman" panose="02020603050405020304" pitchFamily="18" charset="0"/>
              </a:rPr>
              <a:t>lau miệng</a:t>
            </a:r>
            <a:endParaRPr sz="3200" dirty="0">
              <a:solidFill>
                <a:srgbClr val="000000"/>
              </a:solidFill>
              <a:latin typeface="Times New Roman" panose="02020603050405020304" pitchFamily="18" charset="0"/>
              <a:ea typeface="Times New Roman" panose="02020603050405020304" pitchFamily="18" charset="0"/>
            </a:endParaRPr>
          </a:p>
        </p:txBody>
      </p:sp>
      <p:sp>
        <p:nvSpPr>
          <p:cNvPr id="24" name="Text Box 13"/>
          <p:cNvSpPr txBox="1"/>
          <p:nvPr/>
        </p:nvSpPr>
        <p:spPr>
          <a:xfrm>
            <a:off x="742950" y="4445000"/>
            <a:ext cx="2171700" cy="585788"/>
          </a:xfrm>
          <a:prstGeom prst="rect">
            <a:avLst/>
          </a:prstGeom>
          <a:noFill/>
          <a:ln w="9525">
            <a:noFill/>
          </a:ln>
        </p:spPr>
        <p:txBody>
          <a:bodyPr>
            <a:spAutoFit/>
          </a:bodyPr>
          <a:lstStyle/>
          <a:p>
            <a:pPr>
              <a:spcBef>
                <a:spcPct val="50000"/>
              </a:spcBef>
            </a:pPr>
            <a:r>
              <a:rPr sz="3200" dirty="0">
                <a:solidFill>
                  <a:srgbClr val="000000"/>
                </a:solidFill>
                <a:latin typeface="Times New Roman" panose="02020603050405020304" pitchFamily="18" charset="0"/>
                <a:cs typeface="Times New Roman" panose="02020603050405020304" pitchFamily="18" charset="0"/>
              </a:rPr>
              <a:t>lom khom</a:t>
            </a:r>
            <a:endParaRPr sz="3200" dirty="0">
              <a:solidFill>
                <a:srgbClr val="000000"/>
              </a:solidFill>
              <a:latin typeface="Times New Roman" panose="02020603050405020304" pitchFamily="18" charset="0"/>
              <a:ea typeface="Times New Roman" panose="02020603050405020304" pitchFamily="18" charset="0"/>
            </a:endParaRPr>
          </a:p>
        </p:txBody>
      </p:sp>
      <p:sp>
        <p:nvSpPr>
          <p:cNvPr id="13321" name="Line 15"/>
          <p:cNvSpPr>
            <a:spLocks noChangeShapeType="1"/>
          </p:cNvSpPr>
          <p:nvPr/>
        </p:nvSpPr>
        <p:spPr bwMode="auto">
          <a:xfrm>
            <a:off x="3486150" y="1136650"/>
            <a:ext cx="0" cy="5645150"/>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800" b="0" i="0" u="none"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27" name="WordArt 5"/>
          <p:cNvSpPr>
            <a:spLocks noChangeArrowheads="1" noChangeShapeType="1" noTextEdit="1"/>
          </p:cNvSpPr>
          <p:nvPr/>
        </p:nvSpPr>
        <p:spPr bwMode="auto">
          <a:xfrm>
            <a:off x="2435225" y="492125"/>
            <a:ext cx="4457700" cy="1066800"/>
          </a:xfrm>
          <a:prstGeom prst="rect">
            <a:avLst/>
          </a:prstGeom>
        </p:spPr>
        <p:txBody>
          <a:bodyPr wrap="none" fromWordArt="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3200" b="1" i="0" u="none" strike="noStrike" kern="1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sz="3200" b="1" i="0" u="none" strike="noStrike" kern="1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sz="3200" b="1" i="0" u="none" strike="noStrike" kern="1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sz="3200" b="1" i="0" u="none" strike="noStrike" kern="1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p:txBody>
      </p:sp>
      <p:sp>
        <p:nvSpPr>
          <p:cNvPr id="11" name="Text Box 13"/>
          <p:cNvSpPr txBox="1">
            <a:spLocks noChangeArrowheads="1"/>
          </p:cNvSpPr>
          <p:nvPr/>
        </p:nvSpPr>
        <p:spPr bwMode="auto">
          <a:xfrm>
            <a:off x="4056063" y="2555875"/>
            <a:ext cx="2171700" cy="585788"/>
          </a:xfrm>
          <a:prstGeom prst="rect">
            <a:avLst/>
          </a:prstGeom>
          <a:noFill/>
          <a:ln w="9525">
            <a:noFill/>
            <a:miter lim="800000"/>
          </a:ln>
        </p:spPr>
        <p:txBody>
          <a:bodyPr>
            <a:spAutoFit/>
          </a:bodyPr>
          <a:lstStyle/>
          <a:p>
            <a:pPr marR="0" defTabSz="914400" fontAlgn="auto">
              <a:spcBef>
                <a:spcPct val="50000"/>
              </a:spcBef>
              <a:spcAft>
                <a:spcPts val="0"/>
              </a:spcAft>
              <a:buClrTx/>
              <a:buSzTx/>
              <a:buFontTx/>
              <a:buNone/>
              <a:defRPr/>
            </a:pPr>
            <a:r>
              <a:rPr kumimoji="0" lang="en-US" sz="3200" kern="1200" cap="none" spc="0" normalizeH="0" baseline="0" noProof="0"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t</a:t>
            </a:r>
            <a:r>
              <a:rPr kumimoji="0" lang="en-US" sz="3200" kern="1200" cap="none" spc="0" normalizeH="0" baseline="0" noProof="0" dirty="0" err="1">
                <a:solidFill>
                  <a:schemeClr val="accent6">
                    <a:lumMod val="50000"/>
                  </a:schemeClr>
                </a:solidFill>
                <a:latin typeface="Times New Roman" panose="02020603050405020304" pitchFamily="18" charset="0"/>
                <a:ea typeface="+mn-ea"/>
                <a:cs typeface="Times New Roman" panose="02020603050405020304" pitchFamily="18" charset="0"/>
              </a:rPr>
              <a:t>óc</a:t>
            </a:r>
            <a:r>
              <a:rPr kumimoji="0" lang="en-US" sz="3200" kern="1200" cap="none" spc="0" normalizeH="0" baseline="0" noProof="0" dirty="0">
                <a:solidFill>
                  <a:schemeClr val="accent6">
                    <a:lumMod val="50000"/>
                  </a:schemeClr>
                </a:solidFill>
                <a:latin typeface="Times New Roman" panose="02020603050405020304" pitchFamily="18" charset="0"/>
                <a:ea typeface="+mn-ea"/>
                <a:cs typeface="Times New Roman" panose="02020603050405020304" pitchFamily="18" charset="0"/>
              </a:rPr>
              <a:t> </a:t>
            </a:r>
            <a:r>
              <a:rPr kumimoji="0" lang="en-US" sz="3200" kern="1200" cap="none" spc="0" normalizeH="0" baseline="0" noProof="0" dirty="0" err="1">
                <a:solidFill>
                  <a:schemeClr val="accent6">
                    <a:lumMod val="50000"/>
                  </a:schemeClr>
                </a:solidFill>
                <a:latin typeface="Times New Roman" panose="02020603050405020304" pitchFamily="18" charset="0"/>
                <a:ea typeface="+mn-ea"/>
                <a:cs typeface="Times New Roman" panose="02020603050405020304" pitchFamily="18" charset="0"/>
              </a:rPr>
              <a:t>trái</a:t>
            </a:r>
            <a:r>
              <a:rPr kumimoji="0" lang="en-US" sz="3200" kern="1200" cap="none" spc="0" normalizeH="0" baseline="0" noProof="0" dirty="0">
                <a:solidFill>
                  <a:schemeClr val="accent6">
                    <a:lumMod val="50000"/>
                  </a:schemeClr>
                </a:solidFill>
                <a:latin typeface="Times New Roman" panose="02020603050405020304" pitchFamily="18" charset="0"/>
                <a:ea typeface="+mn-ea"/>
                <a:cs typeface="Times New Roman" panose="02020603050405020304" pitchFamily="18" charset="0"/>
              </a:rPr>
              <a:t> </a:t>
            </a:r>
            <a:r>
              <a:rPr kumimoji="0" lang="en-US" sz="3200" kern="1200" cap="none" spc="0" normalizeH="0" baseline="0" noProof="0" dirty="0" err="1">
                <a:solidFill>
                  <a:schemeClr val="accent6">
                    <a:lumMod val="50000"/>
                  </a:schemeClr>
                </a:solidFill>
                <a:latin typeface="Times New Roman" panose="02020603050405020304" pitchFamily="18" charset="0"/>
                <a:ea typeface="+mn-ea"/>
                <a:cs typeface="Times New Roman" panose="02020603050405020304" pitchFamily="18" charset="0"/>
              </a:rPr>
              <a:t>đào</a:t>
            </a:r>
            <a:endParaRPr kumimoji="0" lang="en-US" sz="3200" kern="1200" cap="none" spc="0" normalizeH="0" baseline="0" noProof="0" dirty="0">
              <a:solidFill>
                <a:schemeClr val="accent6">
                  <a:lumMod val="50000"/>
                </a:schemeClr>
              </a:solidFill>
              <a:latin typeface="Times New Roman" panose="02020603050405020304" pitchFamily="18" charset="0"/>
              <a:ea typeface="+mn-ea"/>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Scale>
                                      <p:cBhvr>
                                        <p:cTn id="7"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2"/>
                                        </p:tgtEl>
                                        <p:attrNameLst>
                                          <p:attrName>ppt_x</p:attrName>
                                          <p:attrName>ppt_y</p:attrName>
                                        </p:attrNameLst>
                                      </p:cBhvr>
                                    </p:animMotion>
                                    <p:animEffect transition="in" filter="fade">
                                      <p:cBhvr>
                                        <p:cTn id="9" dur="10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Scale>
                                      <p:cBhvr>
                                        <p:cTn id="14"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23"/>
                                        </p:tgtEl>
                                        <p:attrNameLst>
                                          <p:attrName>ppt_x</p:attrName>
                                          <p:attrName>ppt_y</p:attrName>
                                        </p:attrNameLst>
                                      </p:cBhvr>
                                    </p:animMotion>
                                    <p:animEffect transition="in" filter="fade">
                                      <p:cBhvr>
                                        <p:cTn id="16" dur="10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Scale>
                                      <p:cBhvr>
                                        <p:cTn id="21"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24"/>
                                        </p:tgtEl>
                                        <p:attrNameLst>
                                          <p:attrName>ppt_x</p:attrName>
                                          <p:attrName>ppt_y</p:attrName>
                                        </p:attrNameLst>
                                      </p:cBhvr>
                                    </p:animMotion>
                                    <p:animEffect transition="in" filter="fade">
                                      <p:cBhvr>
                                        <p:cTn id="23" dur="10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Scale>
                                      <p:cBhvr>
                                        <p:cTn id="28"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11"/>
                                        </p:tgtEl>
                                        <p:attrNameLst>
                                          <p:attrName>ppt_x</p:attrName>
                                          <p:attrName>ppt_y</p:attrName>
                                        </p:attrNameLst>
                                      </p:cBhvr>
                                    </p:animMotion>
                                    <p:animEffect transition="in" filter="fade">
                                      <p:cBhvr>
                                        <p:cTn id="3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13"/>
          <p:cNvSpPr txBox="1">
            <a:spLocks noChangeArrowheads="1"/>
          </p:cNvSpPr>
          <p:nvPr/>
        </p:nvSpPr>
        <p:spPr bwMode="auto">
          <a:xfrm>
            <a:off x="811213" y="5094288"/>
            <a:ext cx="7708900" cy="1568450"/>
          </a:xfrm>
          <a:prstGeom prst="rect">
            <a:avLst/>
          </a:prstGeom>
          <a:noFill/>
          <a:ln w="9525">
            <a:noFill/>
            <a:miter lim="800000"/>
          </a:ln>
        </p:spPr>
        <p:txBody>
          <a:bodyPr>
            <a:spAutoFit/>
          </a:bodyPr>
          <a:lstStyle/>
          <a:p>
            <a:pPr>
              <a:spcBef>
                <a:spcPct val="50000"/>
              </a:spcBef>
              <a:buNone/>
            </a:pPr>
            <a:r>
              <a:rPr lang="vi-VN" altLang="x-none" sz="3200" dirty="0">
                <a:effectLst>
                  <a:outerShdw blurRad="38100" dist="38100" dir="2700000">
                    <a:srgbClr val="C0C0C0"/>
                  </a:outerShdw>
                </a:effectLst>
                <a:latin typeface="Times New Roman" panose="02020603050405020304" pitchFamily="18" charset="0"/>
                <a:cs typeface="Times New Roman" panose="02020603050405020304" pitchFamily="18" charset="0"/>
              </a:rPr>
              <a:t>- Mớ </a:t>
            </a:r>
            <a:r>
              <a:rPr lang="vi-VN" altLang="x-none" sz="3200" b="1" dirty="0">
                <a:effectLst>
                  <a:outerShdw blurRad="38100" dist="38100" dir="2700000">
                    <a:srgbClr val="C0C0C0"/>
                  </a:outerShdw>
                </a:effectLst>
                <a:latin typeface="Times New Roman" panose="02020603050405020304" pitchFamily="18" charset="0"/>
                <a:cs typeface="Times New Roman" panose="02020603050405020304" pitchFamily="18" charset="0"/>
              </a:rPr>
              <a:t>tóc</a:t>
            </a:r>
            <a:r>
              <a:rPr lang="vi-VN" altLang="x-none" sz="3200" dirty="0">
                <a:effectLst>
                  <a:outerShdw blurRad="38100" dist="38100" dir="2700000">
                    <a:srgbClr val="C0C0C0"/>
                  </a:outerShdw>
                </a:effectLst>
                <a:latin typeface="Times New Roman" panose="02020603050405020304" pitchFamily="18" charset="0"/>
                <a:cs typeface="Times New Roman" panose="02020603050405020304" pitchFamily="18" charset="0"/>
              </a:rPr>
              <a:t> có hình quả </a:t>
            </a:r>
            <a:r>
              <a:rPr lang="vi-VN" altLang="x-none" sz="3200" b="1" dirty="0">
                <a:effectLst>
                  <a:outerShdw blurRad="38100" dist="38100" dir="2700000">
                    <a:srgbClr val="C0C0C0"/>
                  </a:outerShdw>
                </a:effectLst>
                <a:latin typeface="Times New Roman" panose="02020603050405020304" pitchFamily="18" charset="0"/>
                <a:cs typeface="Times New Roman" panose="02020603050405020304" pitchFamily="18" charset="0"/>
              </a:rPr>
              <a:t>đ</a:t>
            </a:r>
            <a:r>
              <a:rPr lang="vi-VN" altLang="x-none" sz="3200" b="1" dirty="0">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lang="vi-VN" altLang="x-none" sz="3200" b="1" dirty="0">
                <a:effectLst>
                  <a:outerShdw blurRad="38100" dist="38100" dir="2700000">
                    <a:srgbClr val="C0C0C0"/>
                  </a:outerShdw>
                </a:effectLst>
                <a:latin typeface="Times New Roman" panose="02020603050405020304" pitchFamily="18" charset="0"/>
                <a:cs typeface="Times New Roman" panose="02020603050405020304" pitchFamily="18" charset="0"/>
              </a:rPr>
              <a:t>o</a:t>
            </a:r>
            <a:r>
              <a:rPr lang="vi-VN" altLang="x-none" sz="3200" dirty="0">
                <a:effectLst>
                  <a:outerShdw blurRad="38100" dist="38100" dir="2700000">
                    <a:srgbClr val="C0C0C0"/>
                  </a:outerShdw>
                </a:effectLst>
                <a:latin typeface="Times New Roman" panose="02020603050405020304" pitchFamily="18" charset="0"/>
                <a:cs typeface="Times New Roman" panose="02020603050405020304" pitchFamily="18" charset="0"/>
              </a:rPr>
              <a:t> để lại ở hai bên đầu trẻ em gái thời trước. Chòm </a:t>
            </a:r>
            <a:r>
              <a:rPr lang="vi-VN" altLang="x-none" sz="3200" b="1" dirty="0">
                <a:effectLst>
                  <a:outerShdw blurRad="38100" dist="38100" dir="2700000">
                    <a:srgbClr val="C0C0C0"/>
                  </a:outerShdw>
                </a:effectLst>
                <a:latin typeface="Times New Roman" panose="02020603050405020304" pitchFamily="18" charset="0"/>
                <a:cs typeface="Times New Roman" panose="02020603050405020304" pitchFamily="18" charset="0"/>
              </a:rPr>
              <a:t>tóc</a:t>
            </a:r>
            <a:r>
              <a:rPr lang="vi-VN" altLang="x-none" sz="3200" dirty="0">
                <a:effectLst>
                  <a:outerShdw blurRad="38100" dist="38100" dir="2700000">
                    <a:srgbClr val="C0C0C0"/>
                  </a:outerShdw>
                </a:effectLst>
                <a:latin typeface="Times New Roman" panose="02020603050405020304" pitchFamily="18" charset="0"/>
                <a:cs typeface="Times New Roman" panose="02020603050405020304" pitchFamily="18" charset="0"/>
              </a:rPr>
              <a:t> hai bên đầu trẻ con thời trước, như hai </a:t>
            </a:r>
            <a:r>
              <a:rPr lang="vi-VN" altLang="x-none" sz="3200" b="1" dirty="0">
                <a:effectLst>
                  <a:outerShdw blurRad="38100" dist="38100" dir="2700000">
                    <a:srgbClr val="C0C0C0"/>
                  </a:outerShdw>
                </a:effectLst>
                <a:latin typeface="Times New Roman" panose="02020603050405020304" pitchFamily="18" charset="0"/>
                <a:cs typeface="Times New Roman" panose="02020603050405020304" pitchFamily="18" charset="0"/>
              </a:rPr>
              <a:t>trái đ</a:t>
            </a:r>
            <a:r>
              <a:rPr lang="vi-VN" altLang="x-none" sz="3200" b="1" dirty="0">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lang="vi-VN" altLang="x-none" sz="3200" b="1" dirty="0">
                <a:effectLst>
                  <a:outerShdw blurRad="38100" dist="38100" dir="2700000">
                    <a:srgbClr val="C0C0C0"/>
                  </a:outerShdw>
                </a:effectLst>
                <a:latin typeface="Times New Roman" panose="02020603050405020304" pitchFamily="18" charset="0"/>
                <a:cs typeface="Times New Roman" panose="02020603050405020304" pitchFamily="18" charset="0"/>
              </a:rPr>
              <a:t>o</a:t>
            </a:r>
            <a:r>
              <a:rPr lang="vi-VN" altLang="x-none" sz="3200" dirty="0">
                <a:effectLst>
                  <a:outerShdw blurRad="38100" dist="38100" dir="2700000">
                    <a:srgbClr val="C0C0C0"/>
                  </a:outerShdw>
                </a:effectLst>
                <a:latin typeface="Times New Roman" panose="02020603050405020304" pitchFamily="18" charset="0"/>
                <a:cs typeface="Times New Roman" panose="02020603050405020304" pitchFamily="18" charset="0"/>
              </a:rPr>
              <a:t>.</a:t>
            </a:r>
            <a:endParaRPr sz="3200" dirty="0">
              <a:solidFill>
                <a:srgbClr val="984807"/>
              </a:solidFill>
              <a:latin typeface="Times New Roman" panose="02020603050405020304" pitchFamily="18" charset="0"/>
              <a:ea typeface="Times New Roman" panose="02020603050405020304" pitchFamily="18" charset="0"/>
            </a:endParaRPr>
          </a:p>
        </p:txBody>
      </p:sp>
      <p:pic>
        <p:nvPicPr>
          <p:cNvPr id="3" name="Hình ảnh 2" descr="Ảnh có chứa người, cỏ, ngoài trời, cậu bé&#10;&#10;Mô tả được tạo tự động"/>
          <p:cNvPicPr>
            <a:picLocks noChangeAspect="1"/>
          </p:cNvPicPr>
          <p:nvPr/>
        </p:nvPicPr>
        <p:blipFill>
          <a:blip r:embed="rId3"/>
          <a:stretch>
            <a:fillRect/>
          </a:stretch>
        </p:blipFill>
        <p:spPr>
          <a:xfrm>
            <a:off x="1614488" y="180975"/>
            <a:ext cx="6102350" cy="47625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Scale>
                                      <p:cBhvr>
                                        <p:cTn id="7" dur="1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1"/>
                                        </p:tgtEl>
                                        <p:attrNameLst>
                                          <p:attrName>ppt_x</p:attrName>
                                          <p:attrName>ppt_y</p:attrName>
                                        </p:attrNameLst>
                                      </p:cBhvr>
                                    </p:animMotion>
                                    <p:animEffect transition="in" filter="fade">
                                      <p:cBhvr>
                                        <p:cTn id="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stretch>
            <a:fillRect/>
          </a:stretch>
        </p:blipFill>
        <p:spPr>
          <a:xfrm>
            <a:off x="0" y="0"/>
            <a:ext cx="9144000" cy="6858000"/>
          </a:xfrm>
          <a:prstGeom prst="rect">
            <a:avLst/>
          </a:prstGeom>
          <a:noFill/>
          <a:ln w="9525">
            <a:noFill/>
          </a:ln>
        </p:spPr>
      </p:pic>
      <p:sp>
        <p:nvSpPr>
          <p:cNvPr id="16" name="Hộp Văn bản 15"/>
          <p:cNvSpPr txBox="1"/>
          <p:nvPr/>
        </p:nvSpPr>
        <p:spPr>
          <a:xfrm>
            <a:off x="3303588" y="2717800"/>
            <a:ext cx="5006975" cy="923925"/>
          </a:xfrm>
          <a:prstGeom prst="rect">
            <a:avLst/>
          </a:prstGeom>
          <a:noFill/>
        </p:spPr>
        <p:txBody>
          <a:bodyPr>
            <a:spAutoFit/>
          </a:bodyPr>
          <a:lstStyle/>
          <a:p>
            <a:pPr>
              <a:buNone/>
            </a:pPr>
            <a:r>
              <a:rPr sz="5400" b="1" dirty="0">
                <a:solidFill>
                  <a:srgbClr val="0070C0"/>
                </a:solidFill>
                <a:effectLst>
                  <a:outerShdw blurRad="38100" dist="38100" dir="2700000">
                    <a:srgbClr val="C0C0C0"/>
                  </a:outerShdw>
                </a:effectLst>
                <a:latin typeface="Times New Roman" panose="02020603050405020304" pitchFamily="18" charset="0"/>
                <a:cs typeface="Times New Roman" panose="02020603050405020304" pitchFamily="18" charset="0"/>
              </a:rPr>
              <a:t>Tìm hiểu b</a:t>
            </a:r>
            <a:r>
              <a:rPr sz="5400" b="1" dirty="0">
                <a:solidFill>
                  <a:srgbClr val="0070C0"/>
                </a:solidFill>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sz="5400" b="1" dirty="0">
                <a:solidFill>
                  <a:srgbClr val="0070C0"/>
                </a:solidFill>
                <a:effectLst>
                  <a:outerShdw blurRad="38100" dist="38100" dir="2700000">
                    <a:srgbClr val="C0C0C0"/>
                  </a:outerShdw>
                </a:effectLst>
                <a:latin typeface="Times New Roman" panose="02020603050405020304" pitchFamily="18" charset="0"/>
                <a:cs typeface="Times New Roman" panose="02020603050405020304" pitchFamily="18" charset="0"/>
              </a:rPr>
              <a:t>i</a:t>
            </a:r>
            <a:endParaRPr sz="5400" b="1" dirty="0">
              <a:solidFill>
                <a:srgbClr val="0070C0"/>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782</Words>
  <Application>Microsoft Office PowerPoint</Application>
  <PresentationFormat>On-screen Show (4:3)</PresentationFormat>
  <Paragraphs>134</Paragraphs>
  <Slides>21</Slides>
  <Notes>19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9" baseType="lpstr">
      <vt:lpstr>Microsoft YaHei</vt:lpstr>
      <vt:lpstr>SimSun</vt:lpstr>
      <vt:lpstr>Arial</vt:lpstr>
      <vt:lpstr>Calibri</vt:lpstr>
      <vt:lpstr>等线</vt:lpstr>
      <vt:lpstr>Times New Roman</vt: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HungXuan</dc:creator>
  <cp:lastModifiedBy>Thuy Ninh</cp:lastModifiedBy>
  <cp:revision>151</cp:revision>
  <dcterms:created xsi:type="dcterms:W3CDTF">2013-04-12T08:48:00Z</dcterms:created>
  <dcterms:modified xsi:type="dcterms:W3CDTF">2023-06-05T08:55:50Z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F05E25DA51414680BA8B5096852CA745</vt:lpwstr>
  </property>
  <property fmtid="{D5CDD505-2E9C-101B-9397-08002B2CF9AE}" pid="3" name="KSOProductBuildVer">
    <vt:lpwstr>1033-11.2.0.11516</vt:lpwstr>
  </property>
</Properties>
</file>