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8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9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3" r:id="rId5"/>
    <p:sldMasterId id="2147483755" r:id="rId6"/>
    <p:sldMasterId id="2147483758" r:id="rId7"/>
    <p:sldMasterId id="2147483761" r:id="rId8"/>
    <p:sldMasterId id="2147483764" r:id="rId9"/>
    <p:sldMasterId id="2147483779" r:id="rId10"/>
  </p:sldMasterIdLst>
  <p:notesMasterIdLst>
    <p:notesMasterId r:id="rId41"/>
  </p:notesMasterIdLst>
  <p:sldIdLst>
    <p:sldId id="328" r:id="rId11"/>
    <p:sldId id="324" r:id="rId12"/>
    <p:sldId id="306" r:id="rId13"/>
    <p:sldId id="334" r:id="rId14"/>
    <p:sldId id="335" r:id="rId15"/>
    <p:sldId id="325" r:id="rId16"/>
    <p:sldId id="298" r:id="rId17"/>
    <p:sldId id="326" r:id="rId18"/>
    <p:sldId id="329" r:id="rId19"/>
    <p:sldId id="263" r:id="rId20"/>
    <p:sldId id="330" r:id="rId21"/>
    <p:sldId id="318" r:id="rId22"/>
    <p:sldId id="327" r:id="rId23"/>
    <p:sldId id="310" r:id="rId24"/>
    <p:sldId id="331" r:id="rId25"/>
    <p:sldId id="308" r:id="rId26"/>
    <p:sldId id="333" r:id="rId27"/>
    <p:sldId id="301" r:id="rId28"/>
    <p:sldId id="302" r:id="rId29"/>
    <p:sldId id="315" r:id="rId30"/>
    <p:sldId id="303" r:id="rId31"/>
    <p:sldId id="272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33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BF0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75" autoAdjust="0"/>
    <p:restoredTop sz="94255" autoAdjust="0"/>
  </p:normalViewPr>
  <p:slideViewPr>
    <p:cSldViewPr snapToGrid="0">
      <p:cViewPr varScale="1">
        <p:scale>
          <a:sx n="92" d="100"/>
          <a:sy n="92" d="100"/>
        </p:scale>
        <p:origin x="-64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F5F9C-1377-464D-9358-E6D4D2FE3BAA}" type="datetimeFigureOut">
              <a:rPr lang="vi-VN" smtClean="0"/>
              <a:t>21/03/2023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7E133-B5E1-4B79-9C64-7B189C7E82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558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F2674-0246-47CE-ADE6-918EAB536ED6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inpin heiti"/>
                <a:cs typeface="inpin heiti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altLang="en-US" sz="1200" b="0" i="0" u="none" strike="noStrike" kern="120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inpin heiti"/>
              <a:cs typeface="inpin heiti"/>
            </a:endParaRPr>
          </a:p>
        </p:txBody>
      </p:sp>
    </p:spTree>
    <p:extLst>
      <p:ext uri="{BB962C8B-B14F-4D97-AF65-F5344CB8AC3E}">
        <p14:creationId xmlns:p14="http://schemas.microsoft.com/office/powerpoint/2010/main" val="3581509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3206123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D83B29-7FA6-4371-A86C-2B67DCC86C36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inpin heiti"/>
                <a:cs typeface="inpin heiti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vi-VN" altLang="en-US" sz="1200" b="0" i="0" u="none" strike="noStrike" kern="120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inpin heiti"/>
              <a:cs typeface="inpin heiti"/>
            </a:endParaRPr>
          </a:p>
        </p:txBody>
      </p:sp>
    </p:spTree>
    <p:extLst>
      <p:ext uri="{BB962C8B-B14F-4D97-AF65-F5344CB8AC3E}">
        <p14:creationId xmlns:p14="http://schemas.microsoft.com/office/powerpoint/2010/main" val="662832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42A76-1260-4FB2-B787-51B8AF3404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014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E522A2-8D1C-4D55-8034-F3271CEA576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915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430828-855A-4DF4-88B4-C0720F651BB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inpin heiti"/>
                <a:cs typeface="inpin heiti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altLang="en-US" sz="1200" b="0" i="0" u="none" strike="noStrike" kern="120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inpin heiti"/>
              <a:cs typeface="inpin heiti"/>
            </a:endParaRPr>
          </a:p>
        </p:txBody>
      </p:sp>
    </p:spTree>
    <p:extLst>
      <p:ext uri="{BB962C8B-B14F-4D97-AF65-F5344CB8AC3E}">
        <p14:creationId xmlns:p14="http://schemas.microsoft.com/office/powerpoint/2010/main" val="242334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ADD098-C4A8-49D0-B49E-27325909A4FF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inpin heiti"/>
                <a:cs typeface="inpin heiti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altLang="en-US" sz="1200" b="0" i="0" u="none" strike="noStrike" kern="120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inpin heiti"/>
              <a:cs typeface="inpin heiti"/>
            </a:endParaRPr>
          </a:p>
        </p:txBody>
      </p:sp>
    </p:spTree>
    <p:extLst>
      <p:ext uri="{BB962C8B-B14F-4D97-AF65-F5344CB8AC3E}">
        <p14:creationId xmlns:p14="http://schemas.microsoft.com/office/powerpoint/2010/main" val="3888302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0964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19AD8-0DE0-4D5C-8B83-5EBFC840FA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445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389783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3579957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36207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91B8-0466-4CEF-A2DA-23F6C9586E58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B522-3587-48C5-8908-F8C3D919C0A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91B8-0466-4CEF-A2DA-23F6C9586E58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B522-3587-48C5-8908-F8C3D919C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91B8-0466-4CEF-A2DA-23F6C9586E58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B522-3587-48C5-8908-F8C3D919C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AE425C-149E-4F9F-B4CB-643B69019ECD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6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DA563A-1877-4197-9893-AD0DC2722CD6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27814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19700D-1FFA-4408-8A50-A0B9E139326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0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09658D-BC5B-4A07-B854-69D972C5B024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06734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96" y="185980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6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EFEEBC-0371-422C-841B-314F4124CC72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04756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E611A5-CADA-49D6-B19F-41A4F3C5DE0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5959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2845CF-70BC-4FB7-81D7-8D11EBD2D59F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12011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F22377-9805-483A-8D95-8292B6A2D8B9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5747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91B8-0466-4CEF-A2DA-23F6C9586E58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B522-3587-48C5-8908-F8C3D919C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D74EF5-9B14-4DF7-94D8-B7C1151FD842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88262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E3A93C-BB3B-453F-99AB-51C816070C7A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71846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528C7E-ADC0-43A2-B020-D0D39253484C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46079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AE425C-149E-4F9F-B4CB-643B69019ECD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16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DA563A-1877-4197-9893-AD0DC2722CD6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494374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19700D-1FFA-4408-8A50-A0B9E139326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954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09658D-BC5B-4A07-B854-69D972C5B024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517039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96" y="185980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6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EFEEBC-0371-422C-841B-314F4124CC72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305226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E611A5-CADA-49D6-B19F-41A4F3C5DE0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616777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2845CF-70BC-4FB7-81D7-8D11EBD2D59F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6936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91B8-0466-4CEF-A2DA-23F6C9586E58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B522-3587-48C5-8908-F8C3D919C0A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F22377-9805-483A-8D95-8292B6A2D8B9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85578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D74EF5-9B14-4DF7-94D8-B7C1151FD842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13012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E3A93C-BB3B-453F-99AB-51C816070C7A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555924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528C7E-ADC0-43A2-B020-D0D39253484C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739557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F0C6011-CF4C-4EC1-B298-B753C8CEA521}" type="datetimeFigureOut">
              <a:rPr lang="zh-CN" altLang="en-US" smtClean="0"/>
              <a:pPr>
                <a:defRPr/>
              </a:pPr>
              <a:t>2023/3/21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0E6A89-94B0-420C-9B7A-D6D50DBB03B3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8157736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A55BB62-2BE7-4ACF-8DC8-DED2BAA0ADA4}" type="datetimeFigureOut">
              <a:rPr lang="zh-CN" altLang="en-US" smtClean="0"/>
              <a:pPr>
                <a:defRPr/>
              </a:pPr>
              <a:t>2023/3/21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2EA220-3D66-48D7-A181-F7650A4CD21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0366566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835B560-09DF-4C84-8641-518BAD80B417}" type="datetimeFigureOut">
              <a:rPr lang="zh-CN" altLang="en-US" smtClean="0"/>
              <a:pPr>
                <a:defRPr/>
              </a:pPr>
              <a:t>2023/3/21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14816E-4FEC-4F3E-BE04-0F31CDADF795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4592585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80D5575-EAF3-4472-9EEC-BA958DEF1A54}" type="datetimeFigureOut">
              <a:rPr lang="zh-CN" altLang="en-US" smtClean="0"/>
              <a:pPr>
                <a:defRPr/>
              </a:pPr>
              <a:t>2023/3/21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F8B0C8-CB3A-4A84-9DDB-06A96A2E000F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1865009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82" y="1778438"/>
            <a:ext cx="4873575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82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88B8536-09AA-4E55-9A62-A91BC4572FCE}" type="datetimeFigureOut">
              <a:rPr lang="zh-CN" altLang="en-US" smtClean="0"/>
              <a:pPr>
                <a:defRPr/>
              </a:pPr>
              <a:t>2023/3/21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A052A8-A95E-42F3-80AF-163D748828D9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9429783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AA896FC-D8CB-43C2-8DE8-BB5233288F25}" type="datetimeFigureOut">
              <a:rPr lang="zh-CN" altLang="en-US" smtClean="0"/>
              <a:pPr>
                <a:defRPr/>
              </a:pPr>
              <a:t>2023/3/21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DADA09-0768-4D07-AA5C-C2E74915972F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89875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91B8-0466-4CEF-A2DA-23F6C9586E58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B522-3587-48C5-8908-F8C3D919C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735D24A-EB64-42F1-B036-66654FCB795E}" type="datetimeFigureOut">
              <a:rPr lang="zh-CN" altLang="en-US" smtClean="0"/>
              <a:pPr>
                <a:defRPr/>
              </a:pPr>
              <a:t>2023/3/21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B64049-F8E3-48AC-8467-0212C07E0447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6347620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C2CF675-BB80-45DA-B018-8F9791731FFE}" type="datetimeFigureOut">
              <a:rPr lang="zh-CN" altLang="en-US" smtClean="0"/>
              <a:pPr>
                <a:defRPr/>
              </a:pPr>
              <a:t>2023/3/21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0FC73A-C8BB-4F8D-B9AC-EBC0BC28B33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2433043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4FC1FA1-EAEE-4451-8240-EB7469F4967A}" type="datetimeFigureOut">
              <a:rPr lang="zh-CN" altLang="en-US" smtClean="0"/>
              <a:pPr>
                <a:defRPr/>
              </a:pPr>
              <a:t>2023/3/21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4E05E7-BA59-4ECA-B26C-FBDFE5F375D5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0563205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C120FFD-5ED6-4B83-9ADD-2B5F317FE1FF}" type="datetimeFigureOut">
              <a:rPr lang="zh-CN" altLang="en-US" smtClean="0"/>
              <a:pPr>
                <a:defRPr/>
              </a:pPr>
              <a:t>2023/3/21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8C1BB5-BF6A-4844-8215-11AD25DA95E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9652877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AE425C-149E-4F9F-B4CB-643B69019ECD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38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DA563A-1877-4197-9893-AD0DC2722CD6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33895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19700D-1FFA-4408-8A50-A0B9E139326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741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09658D-BC5B-4A07-B854-69D972C5B024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94079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96" y="185980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6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EFEEBC-0371-422C-841B-314F4124CC72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03811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E611A5-CADA-49D6-B19F-41A4F3C5DE0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18885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91B8-0466-4CEF-A2DA-23F6C9586E58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B522-3587-48C5-8908-F8C3D919C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2845CF-70BC-4FB7-81D7-8D11EBD2D59F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006381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F22377-9805-483A-8D95-8292B6A2D8B9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24167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D74EF5-9B14-4DF7-94D8-B7C1151FD842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18472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E3A93C-BB3B-453F-99AB-51C816070C7A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19970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528C7E-ADC0-43A2-B020-D0D39253484C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04097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01169"/>
      </p:ext>
    </p:extLst>
  </p:cSld>
  <p:clrMapOvr>
    <a:masterClrMapping/>
  </p:clrMapOvr>
  <p:transition spd="slow" advClick="0" advTm="400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xfrm>
            <a:off x="609130" y="6243205"/>
            <a:ext cx="2845741" cy="457850"/>
          </a:xfrm>
          <a:prstGeom prst="rect">
            <a:avLst/>
          </a:prstGeom>
        </p:spPr>
        <p:txBody>
          <a:bodyPr/>
          <a:lstStyle>
            <a:lvl1pPr defTabSz="342898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130" y="6248617"/>
            <a:ext cx="3861741" cy="456767"/>
          </a:xfrm>
          <a:prstGeom prst="rect">
            <a:avLst/>
          </a:prstGeom>
        </p:spPr>
        <p:txBody>
          <a:bodyPr/>
          <a:lstStyle>
            <a:lvl1pPr defTabSz="342898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130" y="6243205"/>
            <a:ext cx="2845741" cy="457850"/>
          </a:xfrm>
          <a:prstGeom prst="rect">
            <a:avLst/>
          </a:prstGeom>
        </p:spPr>
        <p:txBody>
          <a:bodyPr/>
          <a:lstStyle>
            <a:lvl1pPr defTabSz="342898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DA03FA3-185C-424B-84BD-17D3755960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26237"/>
      </p:ext>
    </p:extLst>
  </p:cSld>
  <p:clrMapOvr>
    <a:masterClrMapping/>
  </p:clrMapOvr>
  <p:transition spd="med">
    <p:plus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379605"/>
      </p:ext>
    </p:extLst>
  </p:cSld>
  <p:clrMapOvr>
    <a:masterClrMapping/>
  </p:clrMapOvr>
  <p:transition spd="slow" advClick="0" advTm="400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xfrm>
            <a:off x="609130" y="6243205"/>
            <a:ext cx="2845741" cy="457850"/>
          </a:xfrm>
          <a:prstGeom prst="rect">
            <a:avLst/>
          </a:prstGeom>
        </p:spPr>
        <p:txBody>
          <a:bodyPr/>
          <a:lstStyle>
            <a:lvl1pPr defTabSz="342898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130" y="6248617"/>
            <a:ext cx="3861741" cy="456767"/>
          </a:xfrm>
          <a:prstGeom prst="rect">
            <a:avLst/>
          </a:prstGeom>
        </p:spPr>
        <p:txBody>
          <a:bodyPr/>
          <a:lstStyle>
            <a:lvl1pPr defTabSz="342898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130" y="6243205"/>
            <a:ext cx="2845741" cy="457850"/>
          </a:xfrm>
          <a:prstGeom prst="rect">
            <a:avLst/>
          </a:prstGeom>
        </p:spPr>
        <p:txBody>
          <a:bodyPr/>
          <a:lstStyle>
            <a:lvl1pPr defTabSz="342898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4DC202E-6E3A-4952-BA81-E75CB1C3B1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9296"/>
      </p:ext>
    </p:extLst>
  </p:cSld>
  <p:clrMapOvr>
    <a:masterClrMapping/>
  </p:clrMapOvr>
  <p:transition spd="med">
    <p:plus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529341"/>
      </p:ext>
    </p:extLst>
  </p:cSld>
  <p:clrMapOvr>
    <a:masterClrMapping/>
  </p:clrMapOvr>
  <p:transition spd="slow" advClick="0" advTm="4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91B8-0466-4CEF-A2DA-23F6C9586E58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B522-3587-48C5-8908-F8C3D919C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xfrm>
            <a:off x="609130" y="6243205"/>
            <a:ext cx="2845741" cy="457850"/>
          </a:xfrm>
          <a:prstGeom prst="rect">
            <a:avLst/>
          </a:prstGeom>
        </p:spPr>
        <p:txBody>
          <a:bodyPr/>
          <a:lstStyle>
            <a:lvl1pPr defTabSz="342898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130" y="6248617"/>
            <a:ext cx="3861741" cy="456767"/>
          </a:xfrm>
          <a:prstGeom prst="rect">
            <a:avLst/>
          </a:prstGeom>
        </p:spPr>
        <p:txBody>
          <a:bodyPr/>
          <a:lstStyle>
            <a:lvl1pPr defTabSz="342898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130" y="6243205"/>
            <a:ext cx="2845741" cy="457850"/>
          </a:xfrm>
          <a:prstGeom prst="rect">
            <a:avLst/>
          </a:prstGeom>
        </p:spPr>
        <p:txBody>
          <a:bodyPr/>
          <a:lstStyle>
            <a:lvl1pPr defTabSz="342898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DA03FA3-185C-424B-84BD-17D3755960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95614"/>
      </p:ext>
    </p:extLst>
  </p:cSld>
  <p:clrMapOvr>
    <a:masterClrMapping/>
  </p:clrMapOvr>
  <p:transition spd="med">
    <p:plus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F35660-1EDB-4FE9-8DE4-2614AE108DDC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C1A8BC-0407-4047-9132-639F2860745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1695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4CD70B-A8CF-4515-BC0D-99D86472A60C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1EF593-2AAE-46C9-9B3B-DE699845A1E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0492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98924A-6B9F-43D0-A726-A35CFDB53647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72E0EC-26C6-4973-B6EE-8E188691F2D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9107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C8F149-2F3B-4D63-8B34-03608701CFA3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3/21/2023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AEBD1B-FB2F-427E-99B7-D3635424A7A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4111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8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8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70AB76-44A7-4A8E-B846-30A1568A86C7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3/21/2023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968F95-D740-4813-8B32-09980049AFE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3654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9C903E-405E-46BB-94F8-F865E964DBE1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048423-8EA2-4B71-A7F7-CA647798FAC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85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A91453-33E7-4954-8BC5-7DA88CB0C79A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3/21/2023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34605B-2AEB-4C55-9FDF-70653344FF8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3276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6" indent="0">
              <a:buNone/>
              <a:defRPr sz="1000"/>
            </a:lvl3pPr>
            <a:lvl4pPr marL="1371595" indent="0">
              <a:buNone/>
              <a:defRPr sz="900"/>
            </a:lvl4pPr>
            <a:lvl5pPr marL="1828793" indent="0">
              <a:buNone/>
              <a:defRPr sz="900"/>
            </a:lvl5pPr>
            <a:lvl6pPr marL="2285991" indent="0">
              <a:buNone/>
              <a:defRPr sz="900"/>
            </a:lvl6pPr>
            <a:lvl7pPr marL="2743189" indent="0">
              <a:buNone/>
              <a:defRPr sz="900"/>
            </a:lvl7pPr>
            <a:lvl8pPr marL="3200388" indent="0">
              <a:buNone/>
              <a:defRPr sz="900"/>
            </a:lvl8pPr>
            <a:lvl9pPr marL="365758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62DAFF-29FF-466F-8498-2D11356A179C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3/21/2023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D80D56-DB46-4043-A075-3E58E243BBE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6026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6" indent="0">
              <a:buNone/>
              <a:defRPr sz="2400"/>
            </a:lvl3pPr>
            <a:lvl4pPr marL="1371595" indent="0">
              <a:buNone/>
              <a:defRPr sz="2000"/>
            </a:lvl4pPr>
            <a:lvl5pPr marL="1828793" indent="0">
              <a:buNone/>
              <a:defRPr sz="2000"/>
            </a:lvl5pPr>
            <a:lvl6pPr marL="2285991" indent="0">
              <a:buNone/>
              <a:defRPr sz="2000"/>
            </a:lvl6pPr>
            <a:lvl7pPr marL="2743189" indent="0">
              <a:buNone/>
              <a:defRPr sz="2000"/>
            </a:lvl7pPr>
            <a:lvl8pPr marL="3200388" indent="0">
              <a:buNone/>
              <a:defRPr sz="2000"/>
            </a:lvl8pPr>
            <a:lvl9pPr marL="3657586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6" indent="0">
              <a:buNone/>
              <a:defRPr sz="1000"/>
            </a:lvl3pPr>
            <a:lvl4pPr marL="1371595" indent="0">
              <a:buNone/>
              <a:defRPr sz="900"/>
            </a:lvl4pPr>
            <a:lvl5pPr marL="1828793" indent="0">
              <a:buNone/>
              <a:defRPr sz="900"/>
            </a:lvl5pPr>
            <a:lvl6pPr marL="2285991" indent="0">
              <a:buNone/>
              <a:defRPr sz="900"/>
            </a:lvl6pPr>
            <a:lvl7pPr marL="2743189" indent="0">
              <a:buNone/>
              <a:defRPr sz="900"/>
            </a:lvl7pPr>
            <a:lvl8pPr marL="3200388" indent="0">
              <a:buNone/>
              <a:defRPr sz="900"/>
            </a:lvl8pPr>
            <a:lvl9pPr marL="365758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0139A-B830-45EF-B63C-42431A533390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3/21/2023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932FF1-E5A6-4E8D-ACFE-E6FDBDA7F73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96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91B8-0466-4CEF-A2DA-23F6C9586E58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B522-3587-48C5-8908-F8C3D919C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B08FD-55B7-4177-9428-993F86A8C736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F47AEB-5B6D-4A3E-A891-9B7866E728D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0312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A27FD3-F681-4A82-8151-4EEC79B1BE39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9256ED-CAFF-44A9-B0BE-72502E859E9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3483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" y="0"/>
            <a:ext cx="121802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2439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10516"/>
          <a:stretch>
            <a:fillRect/>
          </a:stretch>
        </p:blipFill>
        <p:spPr bwMode="auto">
          <a:xfrm>
            <a:off x="-48213" y="-27060"/>
            <a:ext cx="12284899" cy="688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10266"/>
      </p:ext>
    </p:extLst>
  </p:cSld>
  <p:clrMapOvr>
    <a:masterClrMapping/>
  </p:clrMapOvr>
  <p:transition spd="slow" advTm="0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已生成高可信度的说明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任意多边形: 形状 2"/>
          <p:cNvSpPr/>
          <p:nvPr userDrawn="1"/>
        </p:nvSpPr>
        <p:spPr>
          <a:xfrm>
            <a:off x="503297" y="261938"/>
            <a:ext cx="11185407" cy="5511511"/>
          </a:xfrm>
          <a:custGeom>
            <a:avLst/>
            <a:gdLst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-1" fmla="*/ 267716 w 7816697"/>
              <a:gd name="connsiteY0-2" fmla="*/ 610524 h 4774669"/>
              <a:gd name="connsiteX1-3" fmla="*/ 458216 w 7816697"/>
              <a:gd name="connsiteY1-4" fmla="*/ 248574 h 4774669"/>
              <a:gd name="connsiteX2-5" fmla="*/ 1563116 w 7816697"/>
              <a:gd name="connsiteY2-6" fmla="*/ 58074 h 4774669"/>
              <a:gd name="connsiteX3-7" fmla="*/ 4915916 w 7816697"/>
              <a:gd name="connsiteY3-8" fmla="*/ 19974 h 4774669"/>
              <a:gd name="connsiteX4-9" fmla="*/ 6649466 w 7816697"/>
              <a:gd name="connsiteY4-10" fmla="*/ 343824 h 4774669"/>
              <a:gd name="connsiteX5-11" fmla="*/ 7506716 w 7816697"/>
              <a:gd name="connsiteY5-12" fmla="*/ 743874 h 4774669"/>
              <a:gd name="connsiteX6-13" fmla="*/ 7811516 w 7816697"/>
              <a:gd name="connsiteY6-14" fmla="*/ 2572674 h 4774669"/>
              <a:gd name="connsiteX7-15" fmla="*/ 7297166 w 7816697"/>
              <a:gd name="connsiteY7-16" fmla="*/ 4382424 h 4774669"/>
              <a:gd name="connsiteX8-17" fmla="*/ 6173216 w 7816697"/>
              <a:gd name="connsiteY8-18" fmla="*/ 4763424 h 4774669"/>
              <a:gd name="connsiteX9-19" fmla="*/ 4877816 w 7816697"/>
              <a:gd name="connsiteY9-20" fmla="*/ 4668174 h 4774669"/>
              <a:gd name="connsiteX10-21" fmla="*/ 3430016 w 7816697"/>
              <a:gd name="connsiteY10-22" fmla="*/ 4611024 h 4774669"/>
              <a:gd name="connsiteX11-23" fmla="*/ 2553716 w 7816697"/>
              <a:gd name="connsiteY11-24" fmla="*/ 4630074 h 4774669"/>
              <a:gd name="connsiteX12-25" fmla="*/ 1201166 w 7816697"/>
              <a:gd name="connsiteY12-26" fmla="*/ 4630074 h 4774669"/>
              <a:gd name="connsiteX13-27" fmla="*/ 305816 w 7816697"/>
              <a:gd name="connsiteY13-28" fmla="*/ 4420524 h 4774669"/>
              <a:gd name="connsiteX14-29" fmla="*/ 1016 w 7816697"/>
              <a:gd name="connsiteY14-30" fmla="*/ 3410874 h 4774669"/>
              <a:gd name="connsiteX15-31" fmla="*/ 210566 w 7816697"/>
              <a:gd name="connsiteY15-32" fmla="*/ 2153574 h 4774669"/>
              <a:gd name="connsiteX16-33" fmla="*/ 267716 w 7816697"/>
              <a:gd name="connsiteY16-34" fmla="*/ 610524 h 4774669"/>
              <a:gd name="connsiteX0-35" fmla="*/ 249006 w 7816649"/>
              <a:gd name="connsiteY0-36" fmla="*/ 610524 h 4774669"/>
              <a:gd name="connsiteX1-37" fmla="*/ 458168 w 7816649"/>
              <a:gd name="connsiteY1-38" fmla="*/ 248574 h 4774669"/>
              <a:gd name="connsiteX2-39" fmla="*/ 1563068 w 7816649"/>
              <a:gd name="connsiteY2-40" fmla="*/ 58074 h 4774669"/>
              <a:gd name="connsiteX3-41" fmla="*/ 4915868 w 7816649"/>
              <a:gd name="connsiteY3-42" fmla="*/ 19974 h 4774669"/>
              <a:gd name="connsiteX4-43" fmla="*/ 6649418 w 7816649"/>
              <a:gd name="connsiteY4-44" fmla="*/ 343824 h 4774669"/>
              <a:gd name="connsiteX5-45" fmla="*/ 7506668 w 7816649"/>
              <a:gd name="connsiteY5-46" fmla="*/ 743874 h 4774669"/>
              <a:gd name="connsiteX6-47" fmla="*/ 7811468 w 7816649"/>
              <a:gd name="connsiteY6-48" fmla="*/ 2572674 h 4774669"/>
              <a:gd name="connsiteX7-49" fmla="*/ 7297118 w 7816649"/>
              <a:gd name="connsiteY7-50" fmla="*/ 4382424 h 4774669"/>
              <a:gd name="connsiteX8-51" fmla="*/ 6173168 w 7816649"/>
              <a:gd name="connsiteY8-52" fmla="*/ 4763424 h 4774669"/>
              <a:gd name="connsiteX9-53" fmla="*/ 4877768 w 7816649"/>
              <a:gd name="connsiteY9-54" fmla="*/ 4668174 h 4774669"/>
              <a:gd name="connsiteX10-55" fmla="*/ 3429968 w 7816649"/>
              <a:gd name="connsiteY10-56" fmla="*/ 4611024 h 4774669"/>
              <a:gd name="connsiteX11-57" fmla="*/ 2553668 w 7816649"/>
              <a:gd name="connsiteY11-58" fmla="*/ 4630074 h 4774669"/>
              <a:gd name="connsiteX12-59" fmla="*/ 1201118 w 7816649"/>
              <a:gd name="connsiteY12-60" fmla="*/ 4630074 h 4774669"/>
              <a:gd name="connsiteX13-61" fmla="*/ 305768 w 7816649"/>
              <a:gd name="connsiteY13-62" fmla="*/ 4420524 h 4774669"/>
              <a:gd name="connsiteX14-63" fmla="*/ 968 w 7816649"/>
              <a:gd name="connsiteY14-64" fmla="*/ 3410874 h 4774669"/>
              <a:gd name="connsiteX15-65" fmla="*/ 210518 w 7816649"/>
              <a:gd name="connsiteY15-66" fmla="*/ 2153574 h 4774669"/>
              <a:gd name="connsiteX16-67" fmla="*/ 249006 w 7816649"/>
              <a:gd name="connsiteY16-68" fmla="*/ 610524 h 4774669"/>
              <a:gd name="connsiteX0-69" fmla="*/ 273848 w 7841491"/>
              <a:gd name="connsiteY0-70" fmla="*/ 610524 h 4774669"/>
              <a:gd name="connsiteX1-71" fmla="*/ 483010 w 7841491"/>
              <a:gd name="connsiteY1-72" fmla="*/ 248574 h 4774669"/>
              <a:gd name="connsiteX2-73" fmla="*/ 1587910 w 7841491"/>
              <a:gd name="connsiteY2-74" fmla="*/ 58074 h 4774669"/>
              <a:gd name="connsiteX3-75" fmla="*/ 4940710 w 7841491"/>
              <a:gd name="connsiteY3-76" fmla="*/ 19974 h 4774669"/>
              <a:gd name="connsiteX4-77" fmla="*/ 6674260 w 7841491"/>
              <a:gd name="connsiteY4-78" fmla="*/ 343824 h 4774669"/>
              <a:gd name="connsiteX5-79" fmla="*/ 7531510 w 7841491"/>
              <a:gd name="connsiteY5-80" fmla="*/ 743874 h 4774669"/>
              <a:gd name="connsiteX6-81" fmla="*/ 7836310 w 7841491"/>
              <a:gd name="connsiteY6-82" fmla="*/ 2572674 h 4774669"/>
              <a:gd name="connsiteX7-83" fmla="*/ 7321960 w 7841491"/>
              <a:gd name="connsiteY7-84" fmla="*/ 4382424 h 4774669"/>
              <a:gd name="connsiteX8-85" fmla="*/ 6198010 w 7841491"/>
              <a:gd name="connsiteY8-86" fmla="*/ 4763424 h 4774669"/>
              <a:gd name="connsiteX9-87" fmla="*/ 4902610 w 7841491"/>
              <a:gd name="connsiteY9-88" fmla="*/ 4668174 h 4774669"/>
              <a:gd name="connsiteX10-89" fmla="*/ 3454810 w 7841491"/>
              <a:gd name="connsiteY10-90" fmla="*/ 4611024 h 4774669"/>
              <a:gd name="connsiteX11-91" fmla="*/ 2578510 w 7841491"/>
              <a:gd name="connsiteY11-92" fmla="*/ 4630074 h 4774669"/>
              <a:gd name="connsiteX12-93" fmla="*/ 1225960 w 7841491"/>
              <a:gd name="connsiteY12-94" fmla="*/ 4630074 h 4774669"/>
              <a:gd name="connsiteX13-95" fmla="*/ 330610 w 7841491"/>
              <a:gd name="connsiteY13-96" fmla="*/ 4420524 h 4774669"/>
              <a:gd name="connsiteX14-97" fmla="*/ 25810 w 7841491"/>
              <a:gd name="connsiteY14-98" fmla="*/ 3410874 h 4774669"/>
              <a:gd name="connsiteX15-99" fmla="*/ 20756 w 7841491"/>
              <a:gd name="connsiteY15-100" fmla="*/ 2106921 h 4774669"/>
              <a:gd name="connsiteX16-101" fmla="*/ 273848 w 7841491"/>
              <a:gd name="connsiteY16-102" fmla="*/ 610524 h 4774669"/>
              <a:gd name="connsiteX0-103" fmla="*/ 273848 w 7841491"/>
              <a:gd name="connsiteY0-104" fmla="*/ 607372 h 4771517"/>
              <a:gd name="connsiteX1-105" fmla="*/ 616360 w 7841491"/>
              <a:gd name="connsiteY1-106" fmla="*/ 131122 h 4771517"/>
              <a:gd name="connsiteX2-107" fmla="*/ 1587910 w 7841491"/>
              <a:gd name="connsiteY2-108" fmla="*/ 54922 h 4771517"/>
              <a:gd name="connsiteX3-109" fmla="*/ 4940710 w 7841491"/>
              <a:gd name="connsiteY3-110" fmla="*/ 16822 h 4771517"/>
              <a:gd name="connsiteX4-111" fmla="*/ 6674260 w 7841491"/>
              <a:gd name="connsiteY4-112" fmla="*/ 340672 h 4771517"/>
              <a:gd name="connsiteX5-113" fmla="*/ 7531510 w 7841491"/>
              <a:gd name="connsiteY5-114" fmla="*/ 740722 h 4771517"/>
              <a:gd name="connsiteX6-115" fmla="*/ 7836310 w 7841491"/>
              <a:gd name="connsiteY6-116" fmla="*/ 2569522 h 4771517"/>
              <a:gd name="connsiteX7-117" fmla="*/ 7321960 w 7841491"/>
              <a:gd name="connsiteY7-118" fmla="*/ 4379272 h 4771517"/>
              <a:gd name="connsiteX8-119" fmla="*/ 6198010 w 7841491"/>
              <a:gd name="connsiteY8-120" fmla="*/ 4760272 h 4771517"/>
              <a:gd name="connsiteX9-121" fmla="*/ 4902610 w 7841491"/>
              <a:gd name="connsiteY9-122" fmla="*/ 4665022 h 4771517"/>
              <a:gd name="connsiteX10-123" fmla="*/ 3454810 w 7841491"/>
              <a:gd name="connsiteY10-124" fmla="*/ 4607872 h 4771517"/>
              <a:gd name="connsiteX11-125" fmla="*/ 2578510 w 7841491"/>
              <a:gd name="connsiteY11-126" fmla="*/ 4626922 h 4771517"/>
              <a:gd name="connsiteX12-127" fmla="*/ 1225960 w 7841491"/>
              <a:gd name="connsiteY12-128" fmla="*/ 4626922 h 4771517"/>
              <a:gd name="connsiteX13-129" fmla="*/ 330610 w 7841491"/>
              <a:gd name="connsiteY13-130" fmla="*/ 4417372 h 4771517"/>
              <a:gd name="connsiteX14-131" fmla="*/ 25810 w 7841491"/>
              <a:gd name="connsiteY14-132" fmla="*/ 3407722 h 4771517"/>
              <a:gd name="connsiteX15-133" fmla="*/ 20756 w 7841491"/>
              <a:gd name="connsiteY15-134" fmla="*/ 2103769 h 4771517"/>
              <a:gd name="connsiteX16-135" fmla="*/ 273848 w 7841491"/>
              <a:gd name="connsiteY16-136" fmla="*/ 607372 h 47715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</a:cxnLst>
            <a:rect l="l" t="t" r="r" b="b"/>
            <a:pathLst>
              <a:path w="7841491" h="4771517">
                <a:moveTo>
                  <a:pt x="273848" y="607372"/>
                </a:moveTo>
                <a:cubicBezTo>
                  <a:pt x="373115" y="278597"/>
                  <a:pt x="397350" y="223197"/>
                  <a:pt x="616360" y="131122"/>
                </a:cubicBezTo>
                <a:cubicBezTo>
                  <a:pt x="835370" y="39047"/>
                  <a:pt x="867185" y="73972"/>
                  <a:pt x="1587910" y="54922"/>
                </a:cubicBezTo>
                <a:cubicBezTo>
                  <a:pt x="2308635" y="35872"/>
                  <a:pt x="4092985" y="-30803"/>
                  <a:pt x="4940710" y="16822"/>
                </a:cubicBezTo>
                <a:cubicBezTo>
                  <a:pt x="5788435" y="64447"/>
                  <a:pt x="6242460" y="220022"/>
                  <a:pt x="6674260" y="340672"/>
                </a:cubicBezTo>
                <a:cubicBezTo>
                  <a:pt x="7106060" y="461322"/>
                  <a:pt x="7337835" y="369247"/>
                  <a:pt x="7531510" y="740722"/>
                </a:cubicBezTo>
                <a:cubicBezTo>
                  <a:pt x="7725185" y="1112197"/>
                  <a:pt x="7871235" y="1963097"/>
                  <a:pt x="7836310" y="2569522"/>
                </a:cubicBezTo>
                <a:cubicBezTo>
                  <a:pt x="7801385" y="3175947"/>
                  <a:pt x="7595010" y="4014147"/>
                  <a:pt x="7321960" y="4379272"/>
                </a:cubicBezTo>
                <a:cubicBezTo>
                  <a:pt x="7048910" y="4744397"/>
                  <a:pt x="6601235" y="4712647"/>
                  <a:pt x="6198010" y="4760272"/>
                </a:cubicBezTo>
                <a:cubicBezTo>
                  <a:pt x="5794785" y="4807897"/>
                  <a:pt x="5359810" y="4690422"/>
                  <a:pt x="4902610" y="4665022"/>
                </a:cubicBezTo>
                <a:cubicBezTo>
                  <a:pt x="4445410" y="4639622"/>
                  <a:pt x="3842160" y="4614222"/>
                  <a:pt x="3454810" y="4607872"/>
                </a:cubicBezTo>
                <a:lnTo>
                  <a:pt x="2578510" y="4626922"/>
                </a:lnTo>
                <a:cubicBezTo>
                  <a:pt x="2207035" y="4630097"/>
                  <a:pt x="1600610" y="4661847"/>
                  <a:pt x="1225960" y="4626922"/>
                </a:cubicBezTo>
                <a:cubicBezTo>
                  <a:pt x="851310" y="4591997"/>
                  <a:pt x="530635" y="4620572"/>
                  <a:pt x="330610" y="4417372"/>
                </a:cubicBezTo>
                <a:cubicBezTo>
                  <a:pt x="130585" y="4214172"/>
                  <a:pt x="41685" y="3785547"/>
                  <a:pt x="25810" y="3407722"/>
                </a:cubicBezTo>
                <a:cubicBezTo>
                  <a:pt x="9935" y="3029897"/>
                  <a:pt x="-20584" y="2570494"/>
                  <a:pt x="20756" y="2103769"/>
                </a:cubicBezTo>
                <a:cubicBezTo>
                  <a:pt x="62096" y="1637044"/>
                  <a:pt x="174581" y="936147"/>
                  <a:pt x="273848" y="607372"/>
                </a:cubicBezTo>
                <a:close/>
              </a:path>
            </a:pathLst>
          </a:custGeom>
          <a:solidFill>
            <a:schemeClr val="bg1">
              <a:alpha val="91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9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图片 3" descr="图片包含 围栏, 工具, 烛架&#10;&#10;已生成极高可信度的说明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59137"/>
            <a:ext cx="2999787" cy="130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图片包含 围栏, 工具, 烛架&#10;&#10;已生成极高可信度的说明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121" y="5559137"/>
            <a:ext cx="2998611" cy="130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片包含 围栏, 工具, 烛架&#10;&#10;已生成极高可信度的说明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852" y="5559137"/>
            <a:ext cx="2998611" cy="130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图片包含 围栏, 工具, 烛架&#10;&#10;已生成极高可信度的说明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559137"/>
            <a:ext cx="2999787" cy="130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图片包含 围栏, 工具, 烛架&#10;&#10;已生成极高可信度的说明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880" y="5559137"/>
            <a:ext cx="2999787" cy="130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19" y="5070980"/>
            <a:ext cx="4445000" cy="178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417" y="4906458"/>
            <a:ext cx="4853046" cy="194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370" y="4906458"/>
            <a:ext cx="4851870" cy="194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942051"/>
      </p:ext>
    </p:extLst>
  </p:cSld>
  <p:clrMapOvr>
    <a:masterClrMapping/>
  </p:clrMapOvr>
  <p:transition spd="slow" advTm="3000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121027"/>
      </p:ext>
    </p:extLst>
  </p:cSld>
  <p:clrMapOvr>
    <a:masterClrMapping/>
  </p:clrMapOvr>
  <p:transition spd="slow" advClick="0" advTm="4000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xfrm>
            <a:off x="609130" y="6243205"/>
            <a:ext cx="2845741" cy="457850"/>
          </a:xfrm>
          <a:prstGeom prst="rect">
            <a:avLst/>
          </a:prstGeom>
        </p:spPr>
        <p:txBody>
          <a:bodyPr/>
          <a:lstStyle>
            <a:lvl1pPr defTabSz="342898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130" y="6248617"/>
            <a:ext cx="3861741" cy="456767"/>
          </a:xfrm>
          <a:prstGeom prst="rect">
            <a:avLst/>
          </a:prstGeom>
        </p:spPr>
        <p:txBody>
          <a:bodyPr/>
          <a:lstStyle>
            <a:lvl1pPr defTabSz="342898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130" y="6243205"/>
            <a:ext cx="2845741" cy="457850"/>
          </a:xfrm>
          <a:prstGeom prst="rect">
            <a:avLst/>
          </a:prstGeom>
        </p:spPr>
        <p:txBody>
          <a:bodyPr/>
          <a:lstStyle>
            <a:lvl1pPr defTabSz="342898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F829DA3-D028-4CBC-B514-CD05EAD426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92474"/>
      </p:ext>
    </p:extLst>
  </p:cSld>
  <p:clrMapOvr>
    <a:masterClrMapping/>
  </p:clrMapOvr>
  <p:transition spd="med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91B8-0466-4CEF-A2DA-23F6C9586E58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B522-3587-48C5-8908-F8C3D919C0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91B8-0466-4CEF-A2DA-23F6C9586E58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73DB522-3587-48C5-8908-F8C3D919C0A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EA91B8-0466-4CEF-A2DA-23F6C9586E58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3DB522-3587-48C5-8908-F8C3D919C0A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2233"/>
            <a:ext cx="3556000" cy="1962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8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Arial" panose="020B0604020202020204" pitchFamily="34" charset="0"/>
                <a:sym typeface="+mn-ea"/>
              </a:rPr>
              <a:t>感谢您下载包图网平台上提供的</a:t>
            </a:r>
            <a:r>
              <a:rPr kumimoji="0" lang="en-US" altLang="zh-CN" sz="2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Arial" panose="020B0604020202020204" pitchFamily="34" charset="0"/>
                <a:sym typeface="+mn-ea"/>
              </a:rPr>
              <a:t>PPT</a:t>
            </a:r>
            <a:r>
              <a:rPr kumimoji="0" lang="zh-CN" altLang="en-US" sz="2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Arial" panose="020B0604020202020204" pitchFamily="34" charset="0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3428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Arial" panose="020B0604020202020204" pitchFamily="34" charset="0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83417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ransition spd="slow" advClick="0" advTm="4000">
    <p:fade/>
  </p:transition>
  <p:txStyles>
    <p:titleStyle>
      <a:lvl1pPr algn="l" defTabSz="68513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73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13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73">
          <a:solidFill>
            <a:schemeClr val="tx1"/>
          </a:solidFill>
          <a:latin typeface="Calibri Light" panose="020F0302020204030204" pitchFamily="34" charset="0"/>
        </a:defRPr>
      </a:lvl2pPr>
      <a:lvl3pPr algn="l" defTabSz="68513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73">
          <a:solidFill>
            <a:schemeClr val="tx1"/>
          </a:solidFill>
          <a:latin typeface="Calibri Light" panose="020F0302020204030204" pitchFamily="34" charset="0"/>
        </a:defRPr>
      </a:lvl3pPr>
      <a:lvl4pPr algn="l" defTabSz="68513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73">
          <a:solidFill>
            <a:schemeClr val="tx1"/>
          </a:solidFill>
          <a:latin typeface="Calibri Light" panose="020F0302020204030204" pitchFamily="34" charset="0"/>
        </a:defRPr>
      </a:lvl4pPr>
      <a:lvl5pPr algn="l" defTabSz="68513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73">
          <a:solidFill>
            <a:schemeClr val="tx1"/>
          </a:solidFill>
          <a:latin typeface="Calibri Light" panose="020F0302020204030204" pitchFamily="34" charset="0"/>
        </a:defRPr>
      </a:lvl5pPr>
      <a:lvl6pPr marL="457198" algn="l" defTabSz="68579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396" algn="l" defTabSz="68579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595" algn="l" defTabSz="68579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793" algn="l" defTabSz="68579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012" indent="-171012" algn="l" defTabSz="68513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45" kern="1200">
          <a:solidFill>
            <a:schemeClr val="tx1"/>
          </a:solidFill>
          <a:latin typeface="+mn-lt"/>
          <a:ea typeface="+mn-ea"/>
          <a:cs typeface="+mn-cs"/>
        </a:defRPr>
      </a:lvl1pPr>
      <a:lvl2pPr marL="514120" indent="-171012" algn="l" defTabSz="68513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27" indent="-171012" algn="l" defTabSz="68513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252" indent="-171012" algn="l" defTabSz="68513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95" kern="1200">
          <a:solidFill>
            <a:schemeClr val="tx1"/>
          </a:solidFill>
          <a:latin typeface="+mn-lt"/>
          <a:ea typeface="+mn-ea"/>
          <a:cs typeface="+mn-cs"/>
        </a:defRPr>
      </a:lvl4pPr>
      <a:lvl5pPr marL="1542360" indent="-171012" algn="l" defTabSz="68513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9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43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41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40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38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8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7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6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5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3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92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91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89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B92EAD-750D-4B1F-BA76-75FBF2D8555A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365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B92EAD-750D-4B1F-BA76-75FBF2D8555A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996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4CA28C9-87E8-427F-9884-2C59C2243A21}" type="datetimeFigureOut">
              <a:rPr lang="zh-CN" altLang="en-US" smtClean="0"/>
              <a:pPr>
                <a:defRPr/>
              </a:pPr>
              <a:t>2023/3/21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AE45A6-3558-4250-8EE8-C37F7BEB669A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726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B92EAD-750D-4B1F-BA76-75FBF2D8555A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310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2233"/>
            <a:ext cx="3556000" cy="1962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8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Arial" panose="020B0604020202020204" pitchFamily="34" charset="0"/>
                <a:sym typeface="+mn-ea"/>
              </a:rPr>
              <a:t>感谢您下载包图网平台上提供的</a:t>
            </a:r>
            <a:r>
              <a:rPr kumimoji="0" lang="en-US" altLang="zh-CN" sz="2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Arial" panose="020B0604020202020204" pitchFamily="34" charset="0"/>
                <a:sym typeface="+mn-ea"/>
              </a:rPr>
              <a:t>PPT</a:t>
            </a:r>
            <a:r>
              <a:rPr kumimoji="0" lang="zh-CN" altLang="en-US" sz="2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Arial" panose="020B0604020202020204" pitchFamily="34" charset="0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3428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Arial" panose="020B0604020202020204" pitchFamily="34" charset="0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79797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</p:sldLayoutIdLst>
  <p:transition spd="slow" advClick="0" advTm="4000">
    <p:fade/>
  </p:transition>
  <p:txStyles>
    <p:titleStyle>
      <a:lvl1pPr algn="l" defTabSz="68513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73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13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73">
          <a:solidFill>
            <a:schemeClr val="tx1"/>
          </a:solidFill>
          <a:latin typeface="Calibri Light" panose="020F0302020204030204" pitchFamily="34" charset="0"/>
        </a:defRPr>
      </a:lvl2pPr>
      <a:lvl3pPr algn="l" defTabSz="68513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73">
          <a:solidFill>
            <a:schemeClr val="tx1"/>
          </a:solidFill>
          <a:latin typeface="Calibri Light" panose="020F0302020204030204" pitchFamily="34" charset="0"/>
        </a:defRPr>
      </a:lvl3pPr>
      <a:lvl4pPr algn="l" defTabSz="68513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73">
          <a:solidFill>
            <a:schemeClr val="tx1"/>
          </a:solidFill>
          <a:latin typeface="Calibri Light" panose="020F0302020204030204" pitchFamily="34" charset="0"/>
        </a:defRPr>
      </a:lvl4pPr>
      <a:lvl5pPr algn="l" defTabSz="68513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73">
          <a:solidFill>
            <a:schemeClr val="tx1"/>
          </a:solidFill>
          <a:latin typeface="Calibri Light" panose="020F0302020204030204" pitchFamily="34" charset="0"/>
        </a:defRPr>
      </a:lvl5pPr>
      <a:lvl6pPr marL="457198" algn="l" defTabSz="68579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396" algn="l" defTabSz="68579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595" algn="l" defTabSz="68579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793" algn="l" defTabSz="68579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012" indent="-171012" algn="l" defTabSz="68513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45" kern="1200">
          <a:solidFill>
            <a:schemeClr val="tx1"/>
          </a:solidFill>
          <a:latin typeface="+mn-lt"/>
          <a:ea typeface="+mn-ea"/>
          <a:cs typeface="+mn-cs"/>
        </a:defRPr>
      </a:lvl1pPr>
      <a:lvl2pPr marL="514120" indent="-171012" algn="l" defTabSz="68513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27" indent="-171012" algn="l" defTabSz="68513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252" indent="-171012" algn="l" defTabSz="68513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95" kern="1200">
          <a:solidFill>
            <a:schemeClr val="tx1"/>
          </a:solidFill>
          <a:latin typeface="+mn-lt"/>
          <a:ea typeface="+mn-ea"/>
          <a:cs typeface="+mn-cs"/>
        </a:defRPr>
      </a:lvl4pPr>
      <a:lvl5pPr marL="1542360" indent="-171012" algn="l" defTabSz="68513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9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43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41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40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38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8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7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6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5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3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92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91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89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2233"/>
            <a:ext cx="3556000" cy="1962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8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Arial" panose="020B0604020202020204" pitchFamily="34" charset="0"/>
                <a:sym typeface="+mn-ea"/>
              </a:rPr>
              <a:t>感谢您下载包图网平台上提供的</a:t>
            </a:r>
            <a:r>
              <a:rPr kumimoji="0" lang="en-US" altLang="zh-CN" sz="2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Arial" panose="020B0604020202020204" pitchFamily="34" charset="0"/>
                <a:sym typeface="+mn-ea"/>
              </a:rPr>
              <a:t>PPT</a:t>
            </a:r>
            <a:r>
              <a:rPr kumimoji="0" lang="zh-CN" altLang="en-US" sz="2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Arial" panose="020B0604020202020204" pitchFamily="34" charset="0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3428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Arial" panose="020B0604020202020204" pitchFamily="34" charset="0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7572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</p:sldLayoutIdLst>
  <p:transition spd="slow" advClick="0" advTm="4000">
    <p:fade/>
  </p:transition>
  <p:txStyles>
    <p:titleStyle>
      <a:lvl1pPr algn="l" defTabSz="68513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73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13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73">
          <a:solidFill>
            <a:schemeClr val="tx1"/>
          </a:solidFill>
          <a:latin typeface="Calibri Light" panose="020F0302020204030204" pitchFamily="34" charset="0"/>
        </a:defRPr>
      </a:lvl2pPr>
      <a:lvl3pPr algn="l" defTabSz="68513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73">
          <a:solidFill>
            <a:schemeClr val="tx1"/>
          </a:solidFill>
          <a:latin typeface="Calibri Light" panose="020F0302020204030204" pitchFamily="34" charset="0"/>
        </a:defRPr>
      </a:lvl3pPr>
      <a:lvl4pPr algn="l" defTabSz="68513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73">
          <a:solidFill>
            <a:schemeClr val="tx1"/>
          </a:solidFill>
          <a:latin typeface="Calibri Light" panose="020F0302020204030204" pitchFamily="34" charset="0"/>
        </a:defRPr>
      </a:lvl4pPr>
      <a:lvl5pPr algn="l" defTabSz="68513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73">
          <a:solidFill>
            <a:schemeClr val="tx1"/>
          </a:solidFill>
          <a:latin typeface="Calibri Light" panose="020F0302020204030204" pitchFamily="34" charset="0"/>
        </a:defRPr>
      </a:lvl5pPr>
      <a:lvl6pPr marL="457198" algn="l" defTabSz="68579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396" algn="l" defTabSz="68579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595" algn="l" defTabSz="68579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793" algn="l" defTabSz="68579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012" indent="-171012" algn="l" defTabSz="68513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45" kern="1200">
          <a:solidFill>
            <a:schemeClr val="tx1"/>
          </a:solidFill>
          <a:latin typeface="+mn-lt"/>
          <a:ea typeface="+mn-ea"/>
          <a:cs typeface="+mn-cs"/>
        </a:defRPr>
      </a:lvl1pPr>
      <a:lvl2pPr marL="514120" indent="-171012" algn="l" defTabSz="68513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27" indent="-171012" algn="l" defTabSz="68513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252" indent="-171012" algn="l" defTabSz="68513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95" kern="1200">
          <a:solidFill>
            <a:schemeClr val="tx1"/>
          </a:solidFill>
          <a:latin typeface="+mn-lt"/>
          <a:ea typeface="+mn-ea"/>
          <a:cs typeface="+mn-cs"/>
        </a:defRPr>
      </a:lvl4pPr>
      <a:lvl5pPr marL="1542360" indent="-171012" algn="l" defTabSz="68513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9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43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41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40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38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8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7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6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5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3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92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91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89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2233"/>
            <a:ext cx="3556000" cy="1962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8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Arial" panose="020B0604020202020204" pitchFamily="34" charset="0"/>
                <a:sym typeface="+mn-ea"/>
              </a:rPr>
              <a:t>感谢您下载包图网平台上提供的</a:t>
            </a:r>
            <a:r>
              <a:rPr kumimoji="0" lang="en-US" altLang="zh-CN" sz="2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Arial" panose="020B0604020202020204" pitchFamily="34" charset="0"/>
                <a:sym typeface="+mn-ea"/>
              </a:rPr>
              <a:t>PPT</a:t>
            </a:r>
            <a:r>
              <a:rPr kumimoji="0" lang="zh-CN" altLang="en-US" sz="2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Arial" panose="020B0604020202020204" pitchFamily="34" charset="0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3428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Arial" panose="020B0604020202020204" pitchFamily="34" charset="0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42486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</p:sldLayoutIdLst>
  <p:transition spd="slow" advClick="0" advTm="4000">
    <p:fade/>
  </p:transition>
  <p:txStyles>
    <p:titleStyle>
      <a:lvl1pPr algn="l" defTabSz="68513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73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13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73">
          <a:solidFill>
            <a:schemeClr val="tx1"/>
          </a:solidFill>
          <a:latin typeface="Calibri Light" panose="020F0302020204030204" pitchFamily="34" charset="0"/>
        </a:defRPr>
      </a:lvl2pPr>
      <a:lvl3pPr algn="l" defTabSz="68513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73">
          <a:solidFill>
            <a:schemeClr val="tx1"/>
          </a:solidFill>
          <a:latin typeface="Calibri Light" panose="020F0302020204030204" pitchFamily="34" charset="0"/>
        </a:defRPr>
      </a:lvl3pPr>
      <a:lvl4pPr algn="l" defTabSz="68513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73">
          <a:solidFill>
            <a:schemeClr val="tx1"/>
          </a:solidFill>
          <a:latin typeface="Calibri Light" panose="020F0302020204030204" pitchFamily="34" charset="0"/>
        </a:defRPr>
      </a:lvl4pPr>
      <a:lvl5pPr algn="l" defTabSz="68513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73">
          <a:solidFill>
            <a:schemeClr val="tx1"/>
          </a:solidFill>
          <a:latin typeface="Calibri Light" panose="020F0302020204030204" pitchFamily="34" charset="0"/>
        </a:defRPr>
      </a:lvl5pPr>
      <a:lvl6pPr marL="457198" algn="l" defTabSz="68579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396" algn="l" defTabSz="68579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595" algn="l" defTabSz="68579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793" algn="l" defTabSz="68579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012" indent="-171012" algn="l" defTabSz="68513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45" kern="1200">
          <a:solidFill>
            <a:schemeClr val="tx1"/>
          </a:solidFill>
          <a:latin typeface="+mn-lt"/>
          <a:ea typeface="+mn-ea"/>
          <a:cs typeface="+mn-cs"/>
        </a:defRPr>
      </a:lvl1pPr>
      <a:lvl2pPr marL="514120" indent="-171012" algn="l" defTabSz="68513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27" indent="-171012" algn="l" defTabSz="68513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252" indent="-171012" algn="l" defTabSz="68513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95" kern="1200">
          <a:solidFill>
            <a:schemeClr val="tx1"/>
          </a:solidFill>
          <a:latin typeface="+mn-lt"/>
          <a:ea typeface="+mn-ea"/>
          <a:cs typeface="+mn-cs"/>
        </a:defRPr>
      </a:lvl4pPr>
      <a:lvl5pPr marL="1542360" indent="-171012" algn="l" defTabSz="68513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9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43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41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40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38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8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7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6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5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3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92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91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89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130" y="274926"/>
            <a:ext cx="1097374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130" y="1599767"/>
            <a:ext cx="10973741" cy="452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130" y="6356856"/>
            <a:ext cx="2845741" cy="3647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96" eaLnBrk="1" hangingPunct="1">
              <a:defRPr sz="1200" smtClean="0">
                <a:solidFill>
                  <a:prstClr val="black">
                    <a:tint val="75000"/>
                  </a:prstClr>
                </a:solidFill>
                <a:latin typeface="VNI-Times" pitchFamily="2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352619-8C9B-4C0B-BA78-F7237A04D29C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130" y="6356856"/>
            <a:ext cx="3861741" cy="3647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396" eaLnBrk="1" hangingPunct="1">
              <a:defRPr sz="1200">
                <a:solidFill>
                  <a:prstClr val="black">
                    <a:tint val="75000"/>
                  </a:prstClr>
                </a:solidFill>
                <a:latin typeface="VNI-Times" pitchFamily="2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130" y="6356856"/>
            <a:ext cx="2845741" cy="36476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396" eaLnBrk="1" hangingPunct="1">
              <a:defRPr sz="1200" smtClean="0">
                <a:solidFill>
                  <a:srgbClr val="898989"/>
                </a:solidFill>
                <a:latin typeface="VNI-Times" pitchFamily="2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A1A31C-7A57-48E9-917C-F22C8185B3D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27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6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64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64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64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64">
          <a:solidFill>
            <a:schemeClr val="tx1"/>
          </a:solidFill>
          <a:latin typeface="Calibri" panose="020F0502020204030204" pitchFamily="34" charset="0"/>
        </a:defRPr>
      </a:lvl5pPr>
      <a:lvl6pPr marL="45719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39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59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79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025" indent="-3420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36" kern="1200">
          <a:solidFill>
            <a:schemeClr val="tx1"/>
          </a:solidFill>
          <a:latin typeface="+mn-lt"/>
          <a:ea typeface="+mn-ea"/>
          <a:cs typeface="+mn-cs"/>
        </a:defRPr>
      </a:lvl1pPr>
      <a:lvl2pPr marL="742497" indent="-28574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95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0" indent="-22837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86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4" indent="-22837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77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9" indent="-22837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7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0" indent="-228599" algn="l" defTabSz="9143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8" indent="-228599" algn="l" defTabSz="9143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6" indent="-228599" algn="l" defTabSz="9143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5" indent="-228599" algn="l" defTabSz="9143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5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3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1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9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8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1524000" y="857250"/>
            <a:ext cx="9144000" cy="5263645"/>
            <a:chOff x="0" y="0"/>
            <a:chExt cx="12192000" cy="7019365"/>
          </a:xfrm>
        </p:grpSpPr>
        <p:pic>
          <p:nvPicPr>
            <p:cNvPr id="21510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857" y="161365"/>
              <a:ext cx="979714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239" cy="6859145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898">
                <a:defRPr/>
              </a:pPr>
              <a:endParaRPr lang="zh-CN" altLang="en-US" sz="1350" dirty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white"/>
                </a:solidFill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421" y="2742767"/>
            <a:ext cx="3167063" cy="349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轻松欢乐节奏感动进取电子音乐.mp3">
            <a:hlinkClick r:id="" action="ppaction://media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9233" y="-914617"/>
            <a:ext cx="610466" cy="60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805331" y="1392111"/>
            <a:ext cx="6298498" cy="1300356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342898">
              <a:defRPr/>
            </a:pPr>
            <a:r>
              <a:rPr lang="en-US" sz="8000" b="1" dirty="0">
                <a:ln w="31550" cmpd="sng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TẬP ĐỌC</a:t>
            </a:r>
            <a:endParaRPr lang="en-US" sz="8000" b="1" dirty="0">
              <a:ln w="31550" cmpd="sng">
                <a:solidFill>
                  <a:srgbClr val="F79646">
                    <a:lumMod val="75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809310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87785" y="2"/>
            <a:ext cx="2891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Tập</a:t>
            </a:r>
            <a:r>
              <a:rPr lang="en-US" sz="4800" b="1" dirty="0" smtClean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đọc</a:t>
            </a:r>
            <a:endParaRPr lang="en-US" sz="4800" b="1" dirty="0">
              <a:solidFill>
                <a:srgbClr val="00206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1625" y="694641"/>
            <a:ext cx="2772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Con </a:t>
            </a:r>
            <a:r>
              <a:rPr lang="en-US" sz="60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sẻ</a:t>
            </a:r>
            <a:endParaRPr lang="en-US" sz="60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2623" y="1356361"/>
            <a:ext cx="4400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latin typeface="HP001 4 hàng" pitchFamily="34" charset="0"/>
                <a:cs typeface="Times New Roman" panose="02020603050405020304" pitchFamily="18" charset="0"/>
              </a:rPr>
              <a:t>Tuốc-ghê-nhép</a:t>
            </a:r>
            <a:endParaRPr lang="en-US" sz="4000" b="1" i="1" dirty="0">
              <a:latin typeface="HP001 4 hàng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56787" y="4365327"/>
            <a:ext cx="0" cy="249267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13333" y="2143755"/>
            <a:ext cx="3239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008000"/>
                </a:solidFill>
                <a:latin typeface="HP001 4 hàng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u="sng" dirty="0" smtClean="0">
                <a:solidFill>
                  <a:srgbClr val="008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008000"/>
                </a:solidFill>
                <a:latin typeface="HP001 4 hàng" pitchFamily="34" charset="0"/>
                <a:cs typeface="Times New Roman" panose="02020603050405020304" pitchFamily="18" charset="0"/>
              </a:rPr>
              <a:t>khó</a:t>
            </a:r>
            <a:r>
              <a:rPr lang="en-US" sz="4000" b="1" u="sng" dirty="0" smtClean="0">
                <a:solidFill>
                  <a:srgbClr val="008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008000"/>
                </a:solidFill>
                <a:latin typeface="HP001 4 hàng" pitchFamily="34" charset="0"/>
                <a:cs typeface="Times New Roman" panose="02020603050405020304" pitchFamily="18" charset="0"/>
              </a:rPr>
              <a:t>đọc</a:t>
            </a:r>
            <a:endParaRPr lang="en-US" sz="4000" b="1" u="sng" dirty="0">
              <a:solidFill>
                <a:srgbClr val="00800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8052" y="2143755"/>
            <a:ext cx="3322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008000"/>
                </a:solidFill>
                <a:latin typeface="HP001 4 hàng" pitchFamily="34" charset="0"/>
                <a:cs typeface="Times New Roman" panose="02020603050405020304" pitchFamily="18" charset="0"/>
              </a:rPr>
              <a:t>Luyện</a:t>
            </a:r>
            <a:r>
              <a:rPr lang="en-US" sz="4000" b="1" u="sng" dirty="0" smtClean="0">
                <a:solidFill>
                  <a:srgbClr val="008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008000"/>
                </a:solidFill>
                <a:latin typeface="HP001 4 hàng" pitchFamily="34" charset="0"/>
                <a:cs typeface="Times New Roman" panose="02020603050405020304" pitchFamily="18" charset="0"/>
              </a:rPr>
              <a:t>đọc</a:t>
            </a:r>
            <a:endParaRPr lang="en-US" sz="4000" b="1" u="sng" dirty="0">
              <a:solidFill>
                <a:srgbClr val="00800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2773" y="2982353"/>
            <a:ext cx="3597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HP001 4 hàng" pitchFamily="34" charset="0"/>
                <a:cs typeface="Times New Roman" panose="02020603050405020304" pitchFamily="18" charset="0"/>
              </a:rPr>
              <a:t>- sẻ non</a:t>
            </a:r>
            <a:endParaRPr lang="en-US" sz="4000" b="1" dirty="0"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82772" y="3718996"/>
            <a:ext cx="4170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HP001 4 hàng" pitchFamily="34" charset="0"/>
                <a:cs typeface="Times New Roman" panose="02020603050405020304" pitchFamily="18" charset="0"/>
              </a:rPr>
              <a:t>- Lao xuống</a:t>
            </a:r>
            <a:endParaRPr lang="en-US" sz="4000" b="1" dirty="0"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82773" y="4422722"/>
            <a:ext cx="4170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HP001 4 hàng" pitchFamily="34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HP001 4 hàng" pitchFamily="34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latin typeface="HP001 4 hàng" pitchFamily="34" charset="0"/>
                <a:cs typeface="Times New Roman" panose="02020603050405020304" pitchFamily="18" charset="0"/>
              </a:rPr>
              <a:t>hảm</a:t>
            </a:r>
            <a:r>
              <a:rPr lang="en-US" sz="4000" b="1" dirty="0" smtClean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HP001 4 hàng" pitchFamily="34" charset="0"/>
                <a:cs typeface="Times New Roman" panose="02020603050405020304" pitchFamily="18" charset="0"/>
              </a:rPr>
              <a:t>thiết</a:t>
            </a:r>
            <a:endParaRPr lang="en-US" sz="4000" b="1" dirty="0" smtClean="0">
              <a:latin typeface="HP001 4 hàng" pitchFamily="34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latin typeface="HP001 4 hàng" pitchFamily="34" charset="0"/>
                <a:cs typeface="Times New Roman" panose="02020603050405020304" pitchFamily="18" charset="0"/>
              </a:rPr>
              <a:t>- dừng lại và lùi</a:t>
            </a:r>
            <a:endParaRPr lang="en-US" sz="4000" b="1" dirty="0"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2774" y="5611664"/>
            <a:ext cx="184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93552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组合 1"/>
          <p:cNvGrpSpPr>
            <a:grpSpLocks/>
          </p:cNvGrpSpPr>
          <p:nvPr/>
        </p:nvGrpSpPr>
        <p:grpSpPr bwMode="auto">
          <a:xfrm>
            <a:off x="1524000" y="857250"/>
            <a:ext cx="9144000" cy="5143500"/>
            <a:chOff x="0" y="0"/>
            <a:chExt cx="12191999" cy="6858000"/>
          </a:xfrm>
        </p:grpSpPr>
        <p:pic>
          <p:nvPicPr>
            <p:cNvPr id="33797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857" y="0"/>
              <a:ext cx="979714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239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898">
                <a:defRPr/>
              </a:pPr>
              <a:endParaRPr lang="zh-CN" altLang="en-US" sz="1350" dirty="0">
                <a:solidFill>
                  <a:prstClr val="white"/>
                </a:solidFill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" y="1710171"/>
            <a:ext cx="11012199" cy="391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740743" y="4016858"/>
            <a:ext cx="6614651" cy="1592744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342898">
              <a:defRPr/>
            </a:pPr>
            <a:r>
              <a:rPr lang="en-US" sz="4950" b="1" dirty="0">
                <a:ln w="1905">
                  <a:solidFill>
                    <a:srgbClr val="F79646">
                      <a:lumMod val="75000"/>
                    </a:srgbClr>
                  </a:solidFill>
                </a:ln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LUYỆN ĐỌC ĐOẠN LẦN 2</a:t>
            </a:r>
            <a:endParaRPr lang="en-US" sz="4950" b="1" dirty="0">
              <a:ln w="1905">
                <a:solidFill>
                  <a:srgbClr val="F79646">
                    <a:lumMod val="75000"/>
                  </a:srgbClr>
                </a:solidFill>
              </a:ln>
              <a:solidFill>
                <a:srgbClr val="FF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242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661" y="2262355"/>
            <a:ext cx="119463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HP001 4 hàng" pitchFamily="34" charset="0"/>
                <a:cs typeface="Times New Roman" panose="02020603050405020304" pitchFamily="18" charset="0"/>
              </a:rPr>
              <a:t>“Bỗng </a:t>
            </a:r>
            <a:r>
              <a:rPr lang="en-US" sz="4800" b="1" dirty="0" smtClean="0">
                <a:solidFill>
                  <a:prstClr val="black"/>
                </a:solidFill>
                <a:latin typeface="HP001 4 hàng" pitchFamily="34" charset="0"/>
                <a:cs typeface="Times New Roman" panose="02020603050405020304" pitchFamily="18" charset="0"/>
              </a:rPr>
              <a:t>từ trên cây </a:t>
            </a:r>
            <a:r>
              <a:rPr lang="en-US" sz="4800" b="1" dirty="0">
                <a:solidFill>
                  <a:prstClr val="black"/>
                </a:solidFill>
                <a:latin typeface="HP001 4 hàng" pitchFamily="34" charset="0"/>
                <a:cs typeface="Times New Roman" panose="02020603050405020304" pitchFamily="18" charset="0"/>
              </a:rPr>
              <a:t>cao gần đó, một con sẻ già có bộ ức đen nhánh lao xuống như hòn đá </a:t>
            </a:r>
            <a:r>
              <a:rPr lang="en-US" sz="4800" b="1" dirty="0" smtClean="0">
                <a:solidFill>
                  <a:prstClr val="black"/>
                </a:solidFill>
                <a:latin typeface="HP001 4 hàng" pitchFamily="34" charset="0"/>
                <a:cs typeface="Times New Roman" panose="02020603050405020304" pitchFamily="18" charset="0"/>
              </a:rPr>
              <a:t>rơi </a:t>
            </a:r>
            <a:r>
              <a:rPr lang="en-US" sz="4800" b="1" dirty="0">
                <a:solidFill>
                  <a:prstClr val="black"/>
                </a:solidFill>
                <a:latin typeface="HP001 4 hàng" pitchFamily="34" charset="0"/>
                <a:cs typeface="Times New Roman" panose="02020603050405020304" pitchFamily="18" charset="0"/>
              </a:rPr>
              <a:t>trước </a:t>
            </a:r>
            <a:r>
              <a:rPr lang="en-US" sz="4800" b="1" dirty="0" smtClean="0">
                <a:solidFill>
                  <a:prstClr val="black"/>
                </a:solidFill>
                <a:latin typeface="HP001 4 hàng" pitchFamily="34" charset="0"/>
                <a:cs typeface="Times New Roman" panose="02020603050405020304" pitchFamily="18" charset="0"/>
              </a:rPr>
              <a:t>mõm </a:t>
            </a:r>
            <a:r>
              <a:rPr lang="en-US" sz="4800" b="1" dirty="0">
                <a:solidFill>
                  <a:prstClr val="black"/>
                </a:solidFill>
                <a:latin typeface="HP001 4 hàng" pitchFamily="34" charset="0"/>
                <a:cs typeface="Times New Roman" panose="02020603050405020304" pitchFamily="18" charset="0"/>
              </a:rPr>
              <a:t>con </a:t>
            </a:r>
            <a:r>
              <a:rPr lang="en-US" sz="4800" b="1" dirty="0" err="1">
                <a:solidFill>
                  <a:prstClr val="black"/>
                </a:solidFill>
                <a:latin typeface="HP001 4 hàng" pitchFamily="34" charset="0"/>
                <a:cs typeface="Times New Roman" panose="02020603050405020304" pitchFamily="18" charset="0"/>
              </a:rPr>
              <a:t>chó</a:t>
            </a:r>
            <a:r>
              <a:rPr lang="en-US" sz="4800" b="1" dirty="0" smtClean="0">
                <a:solidFill>
                  <a:prstClr val="black"/>
                </a:solidFill>
                <a:latin typeface="HP001 4 hàng" pitchFamily="34" charset="0"/>
                <a:cs typeface="Times New Roman" panose="02020603050405020304" pitchFamily="18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//</a:t>
            </a:r>
            <a:r>
              <a:rPr lang="en-US" sz="4800" b="1" dirty="0" smtClean="0">
                <a:solidFill>
                  <a:prstClr val="black"/>
                </a:solidFill>
                <a:latin typeface="HP001 4 hàng" pitchFamily="34" charset="0"/>
                <a:cs typeface="Times New Roman" panose="02020603050405020304" pitchFamily="18" charset="0"/>
              </a:rPr>
              <a:t>”</a:t>
            </a:r>
            <a:endParaRPr lang="en-US" sz="4800" b="1" dirty="0">
              <a:solidFill>
                <a:prstClr val="black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1049" y="242850"/>
            <a:ext cx="235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Tập</a:t>
            </a:r>
            <a:r>
              <a:rPr lang="en-US" sz="4000" b="1" u="sng" dirty="0" smtClean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đọc</a:t>
            </a:r>
            <a:endParaRPr lang="en-US" sz="4000" b="1" u="sng" dirty="0">
              <a:solidFill>
                <a:srgbClr val="00206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9173" y="830829"/>
            <a:ext cx="2366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Con </a:t>
            </a:r>
            <a:r>
              <a:rPr lang="en-US" sz="44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sẻ</a:t>
            </a:r>
            <a:endParaRPr lang="en-US" sz="44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1727" y="1519284"/>
            <a:ext cx="3239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prstClr val="black"/>
                </a:solidFill>
                <a:latin typeface="HP001 4 hàng" pitchFamily="34" charset="0"/>
                <a:cs typeface="Times New Roman" panose="02020603050405020304" pitchFamily="18" charset="0"/>
              </a:rPr>
              <a:t>Tuốc-ghê-nhép</a:t>
            </a:r>
            <a:endParaRPr lang="en-US" sz="3200" b="1" i="1" dirty="0">
              <a:solidFill>
                <a:prstClr val="black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033000" y="2262355"/>
            <a:ext cx="218364" cy="7915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097687" y="2262355"/>
            <a:ext cx="218364" cy="7915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13300" y="3672400"/>
            <a:ext cx="218364" cy="7915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06897" y="3573926"/>
            <a:ext cx="27601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712920" y="5543545"/>
            <a:ext cx="1685925" cy="1371600"/>
            <a:chOff x="2736" y="1824"/>
            <a:chExt cx="1062" cy="864"/>
          </a:xfrm>
        </p:grpSpPr>
        <p:pic>
          <p:nvPicPr>
            <p:cNvPr id="12" name="Picture 35" descr="clip20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6" descr="clip20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7" descr="clip20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8" descr="clip20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9" descr="clip20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34"/>
          <p:cNvGrpSpPr>
            <a:grpSpLocks/>
          </p:cNvGrpSpPr>
          <p:nvPr/>
        </p:nvGrpSpPr>
        <p:grpSpPr bwMode="auto">
          <a:xfrm>
            <a:off x="9653588" y="5538786"/>
            <a:ext cx="1685925" cy="1371600"/>
            <a:chOff x="2736" y="1824"/>
            <a:chExt cx="1062" cy="864"/>
          </a:xfrm>
        </p:grpSpPr>
        <p:pic>
          <p:nvPicPr>
            <p:cNvPr id="18" name="Picture 35" descr="clip20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6" descr="clip20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7" descr="clip20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8" descr="clip20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9" descr="clip20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3" name="Straight Connector 22"/>
          <p:cNvCxnSpPr/>
          <p:nvPr/>
        </p:nvCxnSpPr>
        <p:spPr>
          <a:xfrm>
            <a:off x="2781448" y="4339848"/>
            <a:ext cx="80970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09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8" name="TextBox 1"/>
          <p:cNvSpPr txBox="1">
            <a:spLocks noChangeArrowheads="1"/>
          </p:cNvSpPr>
          <p:nvPr/>
        </p:nvSpPr>
        <p:spPr bwMode="auto">
          <a:xfrm>
            <a:off x="436728" y="1947500"/>
            <a:ext cx="91167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Tuồng như</a:t>
            </a:r>
            <a:r>
              <a:rPr lang="vi-VN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có vẻ như là, dường như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45909" y="2797076"/>
            <a:ext cx="966261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Khản đặc</a:t>
            </a:r>
            <a:r>
              <a:rPr lang="vi-VN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(nói, kêu) gần như không ra tiếng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45910" y="3635276"/>
            <a:ext cx="1090456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Bối rối</a:t>
            </a:r>
            <a:r>
              <a:rPr lang="vi-VN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lúng túng, mất bình tĩnh, không biết nên xử lí thế nào.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45910" y="4918167"/>
            <a:ext cx="1113657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Kính cẩn</a:t>
            </a:r>
            <a:r>
              <a:rPr lang="vi-VN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tỏ rõ sự kính trọng bằng điệu bộ, cử chỉ, nét mặt rất nghiêm trang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9391" y="555303"/>
            <a:ext cx="2891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Chú giải</a:t>
            </a:r>
            <a:endParaRPr lang="en-US" sz="4400" b="1" u="sng" dirty="0">
              <a:solidFill>
                <a:srgbClr val="FF000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547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8" grpId="0"/>
      <p:bldP spid="6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" y="-23326"/>
            <a:ext cx="12192001" cy="6879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5869" y="100702"/>
            <a:ext cx="2891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 smtClean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u="sng" dirty="0" smtClean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đọc</a:t>
            </a:r>
            <a:endParaRPr lang="en-US" sz="4400" b="1" u="sng" dirty="0">
              <a:solidFill>
                <a:srgbClr val="00206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2758" y="837205"/>
            <a:ext cx="4276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     Con sẻ</a:t>
            </a:r>
            <a:endParaRPr lang="en-US" sz="54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58448" y="1468437"/>
            <a:ext cx="4169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latin typeface="HP001 4 hàng" pitchFamily="34" charset="0"/>
                <a:cs typeface="Times New Roman" panose="02020603050405020304" pitchFamily="18" charset="0"/>
              </a:rPr>
              <a:t>Tuốc-ghê-nhép</a:t>
            </a:r>
            <a:endParaRPr lang="en-US" sz="3600" b="1" i="1" dirty="0"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0621" y="6509732"/>
            <a:ext cx="331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>
                <a:solidFill>
                  <a:schemeClr val="bg1"/>
                </a:solidFill>
                <a:latin typeface="HP001 4 hàng" pitchFamily="34" charset="0"/>
              </a:rPr>
              <a:t>Ivan Tuốc-ghê-nhép (1818-1883)</a:t>
            </a:r>
            <a:endParaRPr lang="en-US" dirty="0">
              <a:solidFill>
                <a:schemeClr val="bg1"/>
              </a:solidFill>
              <a:latin typeface="HP001 4 hàng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71" y="2650928"/>
            <a:ext cx="10781415" cy="394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03807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233" y="1218767"/>
            <a:ext cx="7400276" cy="502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9"/>
          <p:cNvSpPr>
            <a:spLocks noChangeArrowheads="1"/>
          </p:cNvSpPr>
          <p:nvPr/>
        </p:nvSpPr>
        <p:spPr bwMode="auto">
          <a:xfrm>
            <a:off x="4572000" y="305233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96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2170384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9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6780" y="121870"/>
            <a:ext cx="11374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 1.</a:t>
            </a:r>
            <a:r>
              <a:rPr lang="en-US" sz="4800" b="1" dirty="0" smtClean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Trên </a:t>
            </a:r>
            <a:r>
              <a:rPr lang="en-US" sz="4800" b="1" dirty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đường đi con chó </a:t>
            </a:r>
            <a:r>
              <a:rPr lang="en-US" sz="4800" b="1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thấy </a:t>
            </a:r>
            <a:r>
              <a:rPr lang="en-US" sz="4800" b="1" smtClean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gì?</a:t>
            </a:r>
            <a:endParaRPr lang="en-US" sz="4800" b="1" dirty="0">
              <a:solidFill>
                <a:srgbClr val="00206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65619"/>
            <a:ext cx="818865" cy="7713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8866" y="5223119"/>
            <a:ext cx="110706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đường</a:t>
            </a:r>
            <a:r>
              <a:rPr lang="en-US" sz="44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chó</a:t>
            </a:r>
            <a:r>
              <a:rPr lang="en-US" sz="44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đánh</a:t>
            </a:r>
            <a:r>
              <a:rPr lang="en-US" sz="44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hơi</a:t>
            </a:r>
            <a:r>
              <a:rPr lang="en-US" sz="44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thấy</a:t>
            </a:r>
            <a:r>
              <a:rPr lang="en-US" sz="44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sẻ</a:t>
            </a:r>
            <a:r>
              <a:rPr lang="en-US" sz="44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non </a:t>
            </a:r>
            <a:r>
              <a:rPr lang="en-US" sz="44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rơi</a:t>
            </a:r>
            <a:r>
              <a:rPr lang="en-US" sz="44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tổ</a:t>
            </a:r>
            <a:r>
              <a:rPr lang="en-US" sz="44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xuống</a:t>
            </a:r>
            <a:r>
              <a:rPr lang="en-US" sz="4400" b="1" dirty="0" smtClean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C0000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9" y="5884264"/>
            <a:ext cx="771345" cy="771345"/>
          </a:xfrm>
          <a:prstGeom prst="rect">
            <a:avLst/>
          </a:prstGeom>
        </p:spPr>
      </p:pic>
      <p:pic>
        <p:nvPicPr>
          <p:cNvPr id="10" name="Picture 5" descr="tranh tap doc 4 1"/>
          <p:cNvPicPr>
            <a:picLocks noChangeAspect="1" noChangeArrowheads="1"/>
          </p:cNvPicPr>
          <p:nvPr/>
        </p:nvPicPr>
        <p:blipFill>
          <a:blip r:embed="rId4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977044"/>
            <a:ext cx="11581191" cy="399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07851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9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65619"/>
            <a:ext cx="818865" cy="7713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8256" y="264984"/>
            <a:ext cx="11013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Theo </a:t>
            </a:r>
            <a:r>
              <a:rPr lang="en-US" sz="4800" b="1" dirty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em con chó định làm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5660" y="5468765"/>
            <a:ext cx="11373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HP001 4 hàng" pitchFamily="34" charset="0"/>
                <a:cs typeface="Times New Roman" panose="02020603050405020304" pitchFamily="18" charset="0"/>
              </a:rPr>
              <a:t>Con </a:t>
            </a:r>
            <a:r>
              <a:rPr lang="en-US" sz="4800" b="1" dirty="0" err="1">
                <a:latin typeface="HP001 4 hàng" pitchFamily="34" charset="0"/>
                <a:cs typeface="Times New Roman" panose="02020603050405020304" pitchFamily="18" charset="0"/>
              </a:rPr>
              <a:t>chó</a:t>
            </a:r>
            <a:r>
              <a:rPr lang="en-US" sz="48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itchFamily="34" charset="0"/>
                <a:cs typeface="Times New Roman" panose="02020603050405020304" pitchFamily="18" charset="0"/>
              </a:rPr>
              <a:t>chậm</a:t>
            </a:r>
            <a:r>
              <a:rPr lang="en-US" sz="48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itchFamily="34" charset="0"/>
                <a:cs typeface="Times New Roman" panose="02020603050405020304" pitchFamily="18" charset="0"/>
              </a:rPr>
              <a:t>rãi</a:t>
            </a:r>
            <a:r>
              <a:rPr lang="en-US" sz="48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itchFamily="34" charset="0"/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itchFamily="34" charset="0"/>
                <a:cs typeface="Times New Roman" panose="02020603050405020304" pitchFamily="18" charset="0"/>
              </a:rPr>
              <a:t>gần</a:t>
            </a:r>
            <a:r>
              <a:rPr lang="en-US" sz="48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itchFamily="34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itchFamily="34" charset="0"/>
                <a:cs typeface="Times New Roman" panose="02020603050405020304" pitchFamily="18" charset="0"/>
              </a:rPr>
              <a:t>bắt</a:t>
            </a:r>
            <a:r>
              <a:rPr lang="en-US" sz="48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itchFamily="34" charset="0"/>
                <a:cs typeface="Times New Roman" panose="02020603050405020304" pitchFamily="18" charset="0"/>
              </a:rPr>
              <a:t>sẻ</a:t>
            </a:r>
            <a:r>
              <a:rPr lang="en-US" sz="4800" b="1" dirty="0">
                <a:latin typeface="HP001 4 hàng" pitchFamily="34" charset="0"/>
                <a:cs typeface="Times New Roman" panose="02020603050405020304" pitchFamily="18" charset="0"/>
              </a:rPr>
              <a:t> con</a:t>
            </a:r>
            <a:r>
              <a:rPr lang="en-US" sz="4800" b="1" dirty="0" smtClean="0">
                <a:latin typeface="HP001 4 hàng" pitchFamily="34" charset="0"/>
                <a:cs typeface="Times New Roman" panose="02020603050405020304" pitchFamily="18" charset="0"/>
              </a:rPr>
              <a:t>.</a:t>
            </a:r>
            <a:endParaRPr lang="en-US" sz="4800" b="1" dirty="0">
              <a:latin typeface="HP001 4 hàng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9" y="5884264"/>
            <a:ext cx="771345" cy="771345"/>
          </a:xfrm>
          <a:prstGeom prst="rect">
            <a:avLst/>
          </a:prstGeom>
        </p:spPr>
      </p:pic>
      <p:pic>
        <p:nvPicPr>
          <p:cNvPr id="10" name="Picture 5" descr="tranh tap doc 4 1"/>
          <p:cNvPicPr>
            <a:picLocks noChangeAspect="1" noChangeArrowheads="1"/>
          </p:cNvPicPr>
          <p:nvPr/>
        </p:nvPicPr>
        <p:blipFill>
          <a:blip r:embed="rId4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977044"/>
            <a:ext cx="11581191" cy="399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89738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" y="300039"/>
            <a:ext cx="12141200" cy="78761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.Việc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291" name="Picture 4" descr="tranh tap doc 4 2 copy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36" y="1122658"/>
            <a:ext cx="10629499" cy="397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0" y="5271575"/>
            <a:ext cx="12192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Bỗng một con sẻ già từ trên cây lao xuống đất cứu con. Dáng vẻ của sẻ rất hung dữ khiến con chó phải dừng lại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lùi.Vì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36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59558" y="442762"/>
            <a:ext cx="11038883" cy="130415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.Hình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023" y="2589196"/>
            <a:ext cx="114914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sẻ già có bộ ức đen nhánh lao xuống như hòn đá trước mõm con </a:t>
            </a:r>
            <a:r>
              <a:rPr 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chó; 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 dựng ngược, miệng rít lên tuyệt vọng và thảm </a:t>
            </a:r>
            <a:r>
              <a:rPr 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thiết; 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 </a:t>
            </a:r>
            <a:r>
              <a:rPr 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hai, 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bước về phía cái mõm há rộng đầy răng của con </a:t>
            </a:r>
            <a:r>
              <a:rPr 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chó; lao đến cứu con, 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 lấy thân mình phủ kín sẻ con, giọng nó yếu ớt nhưng hung dữ và khản đặc.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18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860551" y="2100264"/>
            <a:ext cx="8990013" cy="3259137"/>
            <a:chOff x="96" y="2585"/>
            <a:chExt cx="5568" cy="1543"/>
          </a:xfrm>
        </p:grpSpPr>
        <p:sp>
          <p:nvSpPr>
            <p:cNvPr id="36874" name="AutoShape 8" descr="Picture3"/>
            <p:cNvSpPr>
              <a:spLocks noChangeArrowheads="1"/>
            </p:cNvSpPr>
            <p:nvPr/>
          </p:nvSpPr>
          <p:spPr bwMode="auto">
            <a:xfrm>
              <a:off x="96" y="2592"/>
              <a:ext cx="5568" cy="1536"/>
            </a:xfrm>
            <a:prstGeom prst="flowChartAlternateProcess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57150" cmpd="thickThin">
              <a:solidFill>
                <a:srgbClr val="FF99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875" name="Text Box 9"/>
            <p:cNvSpPr txBox="1">
              <a:spLocks noChangeArrowheads="1"/>
            </p:cNvSpPr>
            <p:nvPr/>
          </p:nvSpPr>
          <p:spPr bwMode="auto">
            <a:xfrm>
              <a:off x="155" y="2585"/>
              <a:ext cx="5335" cy="1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99"/>
                  </a:solidFill>
                </a:rPr>
                <a:t>    1. Đọc đoạn 1 Bài: Dù sao trái đất vẫn quay! và trả lời câu hỏi:</a:t>
              </a:r>
            </a:p>
            <a:p>
              <a:pPr algn="just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FF0000"/>
                  </a:solidFill>
                </a:rPr>
                <a:t>  Ý kiến của Cô-péc-ních có điểm gì khác ý kiến chung lúc bấy giờ?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0" y="685800"/>
            <a:ext cx="5943600" cy="769938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48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6" name="Picture 10" descr="LaST (Cobalt) Hel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4879">
            <a:off x="1665288" y="1982788"/>
            <a:ext cx="6540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 descr="Picture3"/>
          <p:cNvSpPr>
            <a:spLocks noChangeArrowheads="1"/>
          </p:cNvSpPr>
          <p:nvPr/>
        </p:nvSpPr>
        <p:spPr bwMode="auto">
          <a:xfrm>
            <a:off x="1912938" y="2219325"/>
            <a:ext cx="8610600" cy="2749550"/>
          </a:xfrm>
          <a:prstGeom prst="flowChartAlternateProcess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7150" cmpd="thickThin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93938" y="2768600"/>
            <a:ext cx="8610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6600CC"/>
                </a:solidFill>
              </a:rPr>
              <a:t>	2. Đọc đoạn 2 ,3 và trả lời: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6600CC"/>
                </a:solidFill>
              </a:rPr>
              <a:t>      Nêu nội dung của bài học.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     </a:t>
            </a:r>
          </a:p>
        </p:txBody>
      </p:sp>
      <p:pic>
        <p:nvPicPr>
          <p:cNvPr id="9" name="Picture 10" descr="LaST (Cobalt) Hel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8406">
            <a:off x="1936750" y="2109788"/>
            <a:ext cx="6540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8740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194" y="885524"/>
            <a:ext cx="11546006" cy="147553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.Em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627797" y="2978622"/>
            <a:ext cx="113549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khiếp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en-US" sz="4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83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000"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" y="771528"/>
            <a:ext cx="11920539" cy="866204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.Vì sao tác giả bày tỏ lòng kính phục đối với con sẻ nhỏ bé?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68490" y="2043114"/>
            <a:ext cx="11546005" cy="2184759"/>
          </a:xfrm>
          <a:ln w="38100" cmpd="dbl">
            <a:solidFill>
              <a:srgbClr val="008000"/>
            </a:solidFill>
          </a:ln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hành động của con sẻ nhỏ bé dũng cảm đối đầu với con </a:t>
            </a:r>
            <a:r>
              <a:rPr lang="en-US" sz="35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5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hung dữ để cứu con là một hành động đáng trân trọng, khiến con người cũng phải cảm phục.</a:t>
            </a:r>
          </a:p>
        </p:txBody>
      </p:sp>
      <p:pic>
        <p:nvPicPr>
          <p:cNvPr id="5" name="Picture 10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3"/>
            <a:ext cx="12192000" cy="62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50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1064"/>
            <a:ext cx="12192001" cy="687906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042865" y="227322"/>
            <a:ext cx="3818247" cy="12875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Nội</a:t>
            </a:r>
            <a:r>
              <a:rPr lang="en-US" sz="60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dung</a:t>
            </a:r>
            <a:endParaRPr lang="en-US" sz="6000" b="1" dirty="0">
              <a:solidFill>
                <a:srgbClr val="FF000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19074" y="1143000"/>
            <a:ext cx="11804603" cy="461635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động dũng 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của sẻ già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 thân cứu sẻ 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non.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76813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827" y="1130995"/>
            <a:ext cx="118395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Bỗng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trên cây cao gần đó, một con sẻ già có bộ ức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trước mõm con chó.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nhảy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ba bước về phía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mõm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chó. 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580970" y="1263907"/>
            <a:ext cx="136479" cy="5459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5979" y="152325"/>
            <a:ext cx="8428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112630" y="1809817"/>
            <a:ext cx="136479" cy="5459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76827" y="3580459"/>
            <a:ext cx="115284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56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97" y="0"/>
            <a:ext cx="7130603" cy="55507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666705" cy="55507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44817" y="5550796"/>
            <a:ext cx="46087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cap="none" spc="0" dirty="0" smtClean="0">
                <a:ln/>
                <a:solidFill>
                  <a:srgbClr val="C00000"/>
                </a:solidFill>
                <a:effectLst/>
              </a:rPr>
              <a:t>SẺ ĐỎ</a:t>
            </a:r>
            <a:endParaRPr lang="en-US" sz="72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8266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5852160" cy="33742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4265"/>
            <a:ext cx="5852160" cy="3425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11471"/>
            <a:ext cx="6472923" cy="3362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3374267"/>
            <a:ext cx="6339840" cy="342526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371090" y="5925692"/>
            <a:ext cx="2962141" cy="8113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SẺ LỀU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5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6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5772676" cy="49480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15" y="-1"/>
            <a:ext cx="6409387" cy="494804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451540" y="5333262"/>
            <a:ext cx="5112913" cy="1157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BF0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SẺ CẦU VỒNG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3156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6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36475" cy="4958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181" y="0"/>
            <a:ext cx="6410819" cy="495836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192220" y="5078298"/>
            <a:ext cx="7075730" cy="171933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SẺ CÁNH VÀNG (CHIM KIM OANH)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8417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6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562" y="0"/>
            <a:ext cx="7104935" cy="51242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72" y="-1"/>
            <a:ext cx="6890197" cy="514407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262905" y="5384778"/>
            <a:ext cx="3090931" cy="115769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SẺ TÀU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3196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6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48531" cy="4932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8" y="-1"/>
            <a:ext cx="6645499" cy="493260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46241" y="5204474"/>
            <a:ext cx="3090931" cy="1157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SẺ ĐÁ</a:t>
            </a:r>
            <a:endParaRPr lang="en-US" sz="7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6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" y="-23326"/>
            <a:ext cx="12192001" cy="6879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3736" y="123377"/>
            <a:ext cx="2891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u="sng" dirty="0" smtClean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đọc</a:t>
            </a:r>
            <a:endParaRPr lang="en-US" sz="4400" b="1" u="sng" dirty="0">
              <a:solidFill>
                <a:srgbClr val="00206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9151" y="728400"/>
            <a:ext cx="3262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Con sẻ</a:t>
            </a:r>
            <a:endParaRPr lang="en-US" sz="40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1071" y="1607923"/>
            <a:ext cx="392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HP001 4 hàng" pitchFamily="34" charset="0"/>
                <a:cs typeface="Times New Roman" panose="02020603050405020304" pitchFamily="18" charset="0"/>
              </a:rPr>
              <a:t>Tuốc-ghê-nhép</a:t>
            </a:r>
            <a:endParaRPr lang="en-US" sz="3600" b="1" dirty="0"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0619" y="6509732"/>
            <a:ext cx="3438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>
                <a:solidFill>
                  <a:schemeClr val="bg1"/>
                </a:solidFill>
                <a:latin typeface="HP001 4 hàng" pitchFamily="34" charset="0"/>
              </a:rPr>
              <a:t>Ivan Tuốc-ghê-nhép (1818-1883)</a:t>
            </a:r>
            <a:endParaRPr lang="en-US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5789" y="2544999"/>
            <a:ext cx="7057011" cy="9445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vi-VN" b="1" dirty="0">
              <a:latin typeface="HP001 4 hàng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71" y="2361416"/>
            <a:ext cx="11022582" cy="433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41465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组合 1"/>
          <p:cNvGrpSpPr>
            <a:grpSpLocks/>
          </p:cNvGrpSpPr>
          <p:nvPr/>
        </p:nvGrpSpPr>
        <p:grpSpPr bwMode="auto">
          <a:xfrm>
            <a:off x="1524000" y="857250"/>
            <a:ext cx="9144000" cy="5143500"/>
            <a:chOff x="0" y="0"/>
            <a:chExt cx="12191999" cy="6858000"/>
          </a:xfrm>
        </p:grpSpPr>
        <p:pic>
          <p:nvPicPr>
            <p:cNvPr id="58374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857" y="0"/>
              <a:ext cx="979714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239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898">
                <a:defRPr/>
              </a:pPr>
              <a:endParaRPr lang="zh-CN" altLang="en-US" sz="1350" dirty="0">
                <a:solidFill>
                  <a:prstClr val="white"/>
                </a:solidFill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8371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608" y="4680239"/>
            <a:ext cx="5652222" cy="132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99" y="2725449"/>
            <a:ext cx="2649682" cy="234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150680" y="1550781"/>
            <a:ext cx="8028590" cy="1731243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342898">
              <a:defRPr/>
            </a:pPr>
            <a:r>
              <a:rPr lang="en-US" sz="5400" b="1" dirty="0">
                <a:ln w="31550" cmpd="sng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CHĂM NGOAN HỌC GIỎI</a:t>
            </a:r>
            <a:endParaRPr lang="en-US" sz="5400" b="1" dirty="0">
              <a:ln w="31550" cmpd="sng">
                <a:solidFill>
                  <a:srgbClr val="F79646">
                    <a:lumMod val="75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670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208709"/>
            <a:ext cx="10427027" cy="616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1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624" y="51995"/>
            <a:ext cx="9076763" cy="667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Content Placeholder 6" descr="240px-Turgenev_by_Repi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362200"/>
            <a:ext cx="4267200" cy="3733800"/>
          </a:xfrm>
        </p:spPr>
      </p:pic>
      <p:sp>
        <p:nvSpPr>
          <p:cNvPr id="8" name="TextBox 7"/>
          <p:cNvSpPr txBox="1"/>
          <p:nvPr/>
        </p:nvSpPr>
        <p:spPr>
          <a:xfrm>
            <a:off x="4114800" y="1143000"/>
            <a:ext cx="4038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err="1">
                <a:solidFill>
                  <a:prstClr val="black"/>
                </a:solidFill>
                <a:latin typeface="Constantia"/>
              </a:rPr>
              <a:t>Tuốc</a:t>
            </a:r>
            <a:r>
              <a:rPr lang="en-US" sz="4000" dirty="0">
                <a:solidFill>
                  <a:prstClr val="black"/>
                </a:solidFill>
                <a:latin typeface="Constantia"/>
              </a:rPr>
              <a:t>- </a:t>
            </a:r>
            <a:r>
              <a:rPr lang="en-US" sz="4000" dirty="0" err="1">
                <a:solidFill>
                  <a:prstClr val="black"/>
                </a:solidFill>
                <a:latin typeface="Constantia"/>
              </a:rPr>
              <a:t>Ghê</a:t>
            </a:r>
            <a:r>
              <a:rPr lang="en-US" sz="4000" dirty="0">
                <a:solidFill>
                  <a:prstClr val="black"/>
                </a:solidFill>
                <a:latin typeface="Constantia"/>
              </a:rPr>
              <a:t>- </a:t>
            </a:r>
            <a:r>
              <a:rPr lang="en-US" sz="4000" dirty="0" err="1">
                <a:solidFill>
                  <a:prstClr val="black"/>
                </a:solidFill>
                <a:latin typeface="Constantia"/>
              </a:rPr>
              <a:t>Nhép</a:t>
            </a:r>
            <a:endParaRPr lang="en-US" sz="40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9942" name="TextBox 8"/>
          <p:cNvSpPr txBox="1">
            <a:spLocks noChangeArrowheads="1"/>
          </p:cNvSpPr>
          <p:nvPr/>
        </p:nvSpPr>
        <p:spPr bwMode="auto">
          <a:xfrm>
            <a:off x="1828800" y="2286000"/>
            <a:ext cx="3505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Ivan Tuốc-Ghê-Nhép (1818-1883) là tác giả nổi tiếng của áng văn “</a:t>
            </a:r>
            <a:r>
              <a:rPr lang="en-US" altLang="en-US" sz="28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sáng, mẫu mực</a:t>
            </a: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của nền văn học cổ điển Nga.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phẩm đầu tay của ông : Bút kí người đi săn.</a:t>
            </a:r>
          </a:p>
        </p:txBody>
      </p:sp>
    </p:spTree>
    <p:extLst>
      <p:ext uri="{BB962C8B-B14F-4D97-AF65-F5344CB8AC3E}">
        <p14:creationId xmlns:p14="http://schemas.microsoft.com/office/powerpoint/2010/main" val="1943403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016000" y="2057400"/>
            <a:ext cx="375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smtClean="0">
                <a:latin typeface="HP001 4 hàng" pitchFamily="34" charset="0"/>
                <a:cs typeface="Times New Roman" pitchFamily="18" charset="0"/>
              </a:rPr>
              <a:t> </a:t>
            </a:r>
            <a:endParaRPr lang="en-US" sz="3200" b="1" u="sng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874939" y="1818389"/>
            <a:ext cx="60037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Bài 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chia </a:t>
            </a:r>
            <a:r>
              <a:rPr lang="en-US" sz="36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làm 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5 đoạn</a:t>
            </a:r>
            <a:r>
              <a:rPr lang="en-US" sz="36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: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9221" name="Text Box 5"/>
          <p:cNvSpPr txBox="1">
            <a:spLocks noGrp="1" noChangeArrowheads="1"/>
          </p:cNvSpPr>
          <p:nvPr>
            <p:ph idx="1"/>
          </p:nvPr>
        </p:nvSpPr>
        <p:spPr>
          <a:xfrm>
            <a:off x="4040373" y="2743200"/>
            <a:ext cx="7542028" cy="41148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b="1" dirty="0">
                <a:latin typeface="HP001 4 hàng" pitchFamily="34" charset="0"/>
              </a:rPr>
              <a:t>                              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85266" y="2593000"/>
            <a:ext cx="1175527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Đoạn 1: Từ đầu…tới </a:t>
            </a:r>
            <a:r>
              <a:rPr lang="en-US" sz="3200" b="1" i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rơi  từ trên </a:t>
            </a:r>
            <a:r>
              <a:rPr lang="en-US" sz="3200" b="1" i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tổ xuống.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Đoạn 2: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Con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chó…tới </a:t>
            </a:r>
            <a:r>
              <a:rPr lang="en-US" sz="3200" b="1" i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đầy răng của </a:t>
            </a:r>
            <a:r>
              <a:rPr lang="en-US" sz="3200" b="1" i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con chó.</a:t>
            </a:r>
            <a:endParaRPr lang="en-US" sz="3200" b="1" i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Đoạn 3: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Sẻ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già …  tới </a:t>
            </a:r>
            <a:r>
              <a:rPr lang="en-US" sz="3200" b="1" i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cuốn nó xuống đất.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Đoạn 4: Con chó của tôi … tới </a:t>
            </a:r>
            <a:r>
              <a:rPr lang="en-US" sz="3200" b="1" i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lòng đầy thán phục.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Đoạn 5: Còn lại.</a:t>
            </a:r>
          </a:p>
        </p:txBody>
      </p:sp>
      <p:sp>
        <p:nvSpPr>
          <p:cNvPr id="9225" name="AutoShape 9"/>
          <p:cNvSpPr>
            <a:spLocks/>
          </p:cNvSpPr>
          <p:nvPr/>
        </p:nvSpPr>
        <p:spPr bwMode="auto">
          <a:xfrm>
            <a:off x="4572000" y="2667000"/>
            <a:ext cx="304800" cy="3657600"/>
          </a:xfrm>
          <a:prstGeom prst="leftBrace">
            <a:avLst>
              <a:gd name="adj1" fmla="val 133333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3200" b="1">
              <a:solidFill>
                <a:schemeClr val="bg1"/>
              </a:solidFill>
              <a:latin typeface="HP001 4 hàng" pitchFamily="34" charset="0"/>
            </a:endParaRPr>
          </a:p>
        </p:txBody>
      </p: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39" y="0"/>
            <a:chExt cx="5686" cy="4320"/>
          </a:xfrm>
        </p:grpSpPr>
        <p:pic>
          <p:nvPicPr>
            <p:cNvPr id="9227" name="Picture 11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" y="4259"/>
              <a:ext cx="5616" cy="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8" name="Picture 12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" y="26"/>
              <a:ext cx="5616" cy="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9" name="Picture 13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98" y="2137"/>
              <a:ext cx="4320" cy="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30" name="Picture 14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41" y="2136"/>
              <a:ext cx="4320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4775200" y="201943"/>
            <a:ext cx="235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u="sng" dirty="0" smtClean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đọc</a:t>
            </a:r>
            <a:endParaRPr lang="en-US" sz="3600" b="1" u="sng" dirty="0">
              <a:solidFill>
                <a:srgbClr val="00206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6310" y="688850"/>
            <a:ext cx="2366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sẻ</a:t>
            </a:r>
            <a:endParaRPr lang="en-US" sz="40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69612" y="1418694"/>
            <a:ext cx="323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HP001 4 hàng" pitchFamily="34" charset="0"/>
                <a:cs typeface="Times New Roman" panose="02020603050405020304" pitchFamily="18" charset="0"/>
              </a:rPr>
              <a:t>Tuốc-ghê-nhép</a:t>
            </a:r>
            <a:endParaRPr lang="en-US" sz="2400" b="1" i="1" dirty="0">
              <a:latin typeface="HP001 4 hàng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5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日期占位符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fld id="{32E97457-78C1-4FEB-BBBA-1BCA33564BE7}" type="datetime1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t>2023/3/21</a:t>
            </a:fld>
            <a:endParaRPr lang="en-US" altLang="zh-CN" sz="1200">
              <a:solidFill>
                <a:srgbClr val="898989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987" name="页脚占位符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200">
              <a:solidFill>
                <a:srgbClr val="898989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988" name="灯片编号占位符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345A74AA-A478-4B33-98BE-7FB31BEF22FC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8</a:t>
            </a:fld>
            <a:endParaRPr lang="en-US" altLang="zh-CN" sz="1200">
              <a:solidFill>
                <a:srgbClr val="898989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1989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0"/>
            <a:ext cx="9217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图形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39700"/>
            <a:ext cx="842963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9" y="188913"/>
            <a:ext cx="113347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4648200" y="1258888"/>
            <a:ext cx="5791200" cy="1282700"/>
            <a:chOff x="252264" y="1044005"/>
            <a:chExt cx="4320480" cy="648072"/>
          </a:xfrm>
        </p:grpSpPr>
        <p:grpSp>
          <p:nvGrpSpPr>
            <p:cNvPr id="42012" name="组合 22"/>
            <p:cNvGrpSpPr>
              <a:grpSpLocks/>
            </p:cNvGrpSpPr>
            <p:nvPr/>
          </p:nvGrpSpPr>
          <p:grpSpPr bwMode="auto">
            <a:xfrm>
              <a:off x="252264" y="1044005"/>
              <a:ext cx="4320480" cy="648072"/>
              <a:chOff x="252264" y="1044005"/>
              <a:chExt cx="4320480" cy="648072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252264" y="1044005"/>
                <a:ext cx="4320480" cy="648072"/>
              </a:xfrm>
              <a:prstGeom prst="roundRect">
                <a:avLst>
                  <a:gd name="adj" fmla="val 50000"/>
                </a:avLst>
              </a:prstGeom>
              <a:solidFill>
                <a:srgbClr val="68C5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96754" y="1116191"/>
                <a:ext cx="503346" cy="5037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endParaRPr>
              </a:p>
            </p:txBody>
          </p:sp>
        </p:grpSp>
        <p:sp>
          <p:nvSpPr>
            <p:cNvPr id="42013" name="TextBox 23"/>
            <p:cNvSpPr txBox="1">
              <a:spLocks noChangeArrowheads="1"/>
            </p:cNvSpPr>
            <p:nvPr/>
          </p:nvSpPr>
          <p:spPr bwMode="auto">
            <a:xfrm>
              <a:off x="1116246" y="1139625"/>
              <a:ext cx="3343136" cy="163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zh-CN" altLang="en-US" sz="15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62138" y="942975"/>
            <a:ext cx="3294062" cy="5430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6964" y="339725"/>
            <a:ext cx="68532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Bài văn đọc với giọng như thế nào?</a:t>
            </a:r>
            <a:endParaRPr lang="en-US" sz="3600" dirty="0">
              <a:solidFill>
                <a:srgbClr val="FF0000"/>
              </a:solidFill>
              <a:latin typeface="Calibri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70526" y="952501"/>
            <a:ext cx="54260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   </a:t>
            </a:r>
            <a:endParaRPr lang="en-US" sz="28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70526" y="1208088"/>
            <a:ext cx="46640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câu đầu đọc với giọng khoan thai. Từ câu 3, chuyển giọng hồi hộp, tò mò.</a:t>
            </a:r>
            <a:endParaRPr lang="en-US" altLang="en-US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24401" y="1566864"/>
            <a:ext cx="854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1</a:t>
            </a:r>
            <a:endParaRPr lang="en-US" alt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组合 8"/>
          <p:cNvGrpSpPr>
            <a:grpSpLocks/>
          </p:cNvGrpSpPr>
          <p:nvPr/>
        </p:nvGrpSpPr>
        <p:grpSpPr bwMode="auto">
          <a:xfrm>
            <a:off x="4695825" y="2654300"/>
            <a:ext cx="5759450" cy="1720850"/>
            <a:chOff x="252264" y="1044005"/>
            <a:chExt cx="4320480" cy="648072"/>
          </a:xfrm>
        </p:grpSpPr>
        <p:grpSp>
          <p:nvGrpSpPr>
            <p:cNvPr id="42008" name="组合 22"/>
            <p:cNvGrpSpPr>
              <a:grpSpLocks/>
            </p:cNvGrpSpPr>
            <p:nvPr/>
          </p:nvGrpSpPr>
          <p:grpSpPr bwMode="auto">
            <a:xfrm>
              <a:off x="252264" y="1044005"/>
              <a:ext cx="4320480" cy="648072"/>
              <a:chOff x="252264" y="1044005"/>
              <a:chExt cx="4320480" cy="648072"/>
            </a:xfrm>
          </p:grpSpPr>
          <p:sp>
            <p:nvSpPr>
              <p:cNvPr id="77" name="圆角矩形 19"/>
              <p:cNvSpPr/>
              <p:nvPr/>
            </p:nvSpPr>
            <p:spPr>
              <a:xfrm>
                <a:off x="252264" y="1044005"/>
                <a:ext cx="4320480" cy="648072"/>
              </a:xfrm>
              <a:prstGeom prst="roundRect">
                <a:avLst>
                  <a:gd name="adj" fmla="val 50000"/>
                </a:avLst>
              </a:prstGeom>
              <a:solidFill>
                <a:srgbClr val="68C5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8" name="椭圆 20"/>
              <p:cNvSpPr/>
              <p:nvPr/>
            </p:nvSpPr>
            <p:spPr>
              <a:xfrm>
                <a:off x="396360" y="1115747"/>
                <a:ext cx="503738" cy="50458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endParaRPr>
              </a:p>
            </p:txBody>
          </p:sp>
        </p:grpSp>
        <p:sp>
          <p:nvSpPr>
            <p:cNvPr id="42009" name="TextBox 75"/>
            <p:cNvSpPr txBox="1">
              <a:spLocks noChangeArrowheads="1"/>
            </p:cNvSpPr>
            <p:nvPr/>
          </p:nvSpPr>
          <p:spPr bwMode="auto">
            <a:xfrm>
              <a:off x="1116246" y="1139625"/>
              <a:ext cx="3343136" cy="121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zh-CN" altLang="en-US" sz="15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4783139" y="3208339"/>
            <a:ext cx="854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2,3</a:t>
            </a:r>
            <a:endParaRPr lang="en-US" alt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5535614" y="2654300"/>
            <a:ext cx="45989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hồi hộp, căng thẳng, nhấn giọng ở các từ: lao xuống, dựng ngược, rít lên, hung dữ và khản đặc, hi sinh.</a:t>
            </a:r>
            <a:endParaRPr lang="en-US" altLang="en-US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1" name="组合 8"/>
          <p:cNvGrpSpPr>
            <a:grpSpLocks/>
          </p:cNvGrpSpPr>
          <p:nvPr/>
        </p:nvGrpSpPr>
        <p:grpSpPr bwMode="auto">
          <a:xfrm>
            <a:off x="4724400" y="4492626"/>
            <a:ext cx="5759450" cy="1719263"/>
            <a:chOff x="252264" y="1044005"/>
            <a:chExt cx="4320480" cy="648072"/>
          </a:xfrm>
        </p:grpSpPr>
        <p:grpSp>
          <p:nvGrpSpPr>
            <p:cNvPr id="42004" name="组合 22"/>
            <p:cNvGrpSpPr>
              <a:grpSpLocks/>
            </p:cNvGrpSpPr>
            <p:nvPr/>
          </p:nvGrpSpPr>
          <p:grpSpPr bwMode="auto">
            <a:xfrm>
              <a:off x="252264" y="1044005"/>
              <a:ext cx="4320480" cy="648072"/>
              <a:chOff x="252264" y="1044005"/>
              <a:chExt cx="4320480" cy="648072"/>
            </a:xfrm>
          </p:grpSpPr>
          <p:sp>
            <p:nvSpPr>
              <p:cNvPr id="84" name="圆角矩形 19"/>
              <p:cNvSpPr/>
              <p:nvPr/>
            </p:nvSpPr>
            <p:spPr>
              <a:xfrm>
                <a:off x="252264" y="1044005"/>
                <a:ext cx="4320480" cy="648072"/>
              </a:xfrm>
              <a:prstGeom prst="roundRect">
                <a:avLst>
                  <a:gd name="adj" fmla="val 50000"/>
                </a:avLst>
              </a:prstGeom>
              <a:solidFill>
                <a:srgbClr val="68C5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5" name="椭圆 20"/>
              <p:cNvSpPr/>
              <p:nvPr/>
            </p:nvSpPr>
            <p:spPr>
              <a:xfrm>
                <a:off x="396360" y="1115814"/>
                <a:ext cx="503738" cy="50445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endParaRPr>
              </a:p>
            </p:txBody>
          </p:sp>
        </p:grpSp>
        <p:sp>
          <p:nvSpPr>
            <p:cNvPr id="42005" name="TextBox 82"/>
            <p:cNvSpPr txBox="1">
              <a:spLocks noChangeArrowheads="1"/>
            </p:cNvSpPr>
            <p:nvPr/>
          </p:nvSpPr>
          <p:spPr bwMode="auto">
            <a:xfrm>
              <a:off x="1116246" y="1139625"/>
              <a:ext cx="3343136" cy="121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zh-CN" altLang="en-US" sz="15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4857751" y="4999039"/>
            <a:ext cx="854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4,5</a:t>
            </a:r>
            <a:endParaRPr lang="en-US" alt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5610225" y="4470400"/>
            <a:ext cx="45989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đọc chậm rãi, thán phục, nhấn giọng ở các từ: dừng lại và lùi, sức mạnh, thán phục, kính cẩn, dũng cảm.</a:t>
            </a:r>
            <a:endParaRPr lang="en-US" altLang="en-US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4544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79" grpId="0"/>
      <p:bldP spid="80" grpId="0"/>
      <p:bldP spid="86" grpId="0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组合 1"/>
          <p:cNvGrpSpPr>
            <a:grpSpLocks/>
          </p:cNvGrpSpPr>
          <p:nvPr/>
        </p:nvGrpSpPr>
        <p:grpSpPr bwMode="auto">
          <a:xfrm>
            <a:off x="1524000" y="857250"/>
            <a:ext cx="9144000" cy="5143500"/>
            <a:chOff x="0" y="0"/>
            <a:chExt cx="12191999" cy="6858000"/>
          </a:xfrm>
        </p:grpSpPr>
        <p:pic>
          <p:nvPicPr>
            <p:cNvPr id="30725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857" y="0"/>
              <a:ext cx="979714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239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898">
                <a:defRPr/>
              </a:pPr>
              <a:endParaRPr lang="zh-CN" altLang="en-US" sz="1350" dirty="0">
                <a:solidFill>
                  <a:prstClr val="white"/>
                </a:solidFill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" y="1710171"/>
            <a:ext cx="11012199" cy="391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740743" y="4016858"/>
            <a:ext cx="6614651" cy="1592744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342898">
              <a:defRPr/>
            </a:pPr>
            <a:r>
              <a:rPr lang="en-US" sz="4950" b="1" dirty="0">
                <a:ln w="1905">
                  <a:solidFill>
                    <a:srgbClr val="F79646">
                      <a:lumMod val="75000"/>
                    </a:srgbClr>
                  </a:solidFill>
                </a:ln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LUYỆN ĐỌC ĐOẠN LẦN 1</a:t>
            </a:r>
            <a:endParaRPr lang="en-US" sz="4950" b="1" dirty="0">
              <a:ln w="1905">
                <a:solidFill>
                  <a:srgbClr val="F79646">
                    <a:lumMod val="75000"/>
                  </a:srgbClr>
                </a:solidFill>
              </a:ln>
              <a:solidFill>
                <a:srgbClr val="FF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39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Office Theme">
  <a:themeElements>
    <a:clrScheme name="自定义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自定义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自定义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自定义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3008</TotalTime>
  <Words>903</Words>
  <Application>Microsoft Office PowerPoint</Application>
  <PresentationFormat>Custom</PresentationFormat>
  <Paragraphs>92</Paragraphs>
  <Slides>30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Flow</vt:lpstr>
      <vt:lpstr>1_Flow</vt:lpstr>
      <vt:lpstr>2_Flow</vt:lpstr>
      <vt:lpstr>5_Office 主题</vt:lpstr>
      <vt:lpstr>3_Flow</vt:lpstr>
      <vt:lpstr>1_Office Theme</vt:lpstr>
      <vt:lpstr>3_Office Theme</vt:lpstr>
      <vt:lpstr>2_Office Theme</vt:lpstr>
      <vt:lpstr>8_Office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2.Việc gì đột ngột xảy ra khiến con chó dừng lại?</vt:lpstr>
      <vt:lpstr>3.Hình ảnh con sẻ già dũng cảm lao xuống cứu con được tác giả miêu tả như thế nào ?</vt:lpstr>
      <vt:lpstr>4.Em hiểu một sức mạnh vô hình trong câu “ Nhưng một sức mạnh vô hình vẫn cuốn nó xuống đất’’ là sức mạnh gì?</vt:lpstr>
      <vt:lpstr> 5.Vì sao tác giả bày tỏ lòng kính phục đối với con sẻ nhỏ bé?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Dellpc</dc:creator>
  <cp:lastModifiedBy>TT</cp:lastModifiedBy>
  <cp:revision>214</cp:revision>
  <dcterms:created xsi:type="dcterms:W3CDTF">2016-03-18T09:08:32Z</dcterms:created>
  <dcterms:modified xsi:type="dcterms:W3CDTF">2023-03-21T02:57:01Z</dcterms:modified>
</cp:coreProperties>
</file>