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31"/>
  </p:notesMasterIdLst>
  <p:handoutMasterIdLst>
    <p:handoutMasterId r:id="rId32"/>
  </p:handoutMasterIdLst>
  <p:sldIdLst>
    <p:sldId id="654" r:id="rId2"/>
    <p:sldId id="657" r:id="rId3"/>
    <p:sldId id="639" r:id="rId4"/>
    <p:sldId id="548" r:id="rId5"/>
    <p:sldId id="588" r:id="rId6"/>
    <p:sldId id="622" r:id="rId7"/>
    <p:sldId id="611" r:id="rId8"/>
    <p:sldId id="583" r:id="rId9"/>
    <p:sldId id="596" r:id="rId10"/>
    <p:sldId id="552" r:id="rId11"/>
    <p:sldId id="537" r:id="rId12"/>
    <p:sldId id="671" r:id="rId13"/>
    <p:sldId id="593" r:id="rId14"/>
    <p:sldId id="658" r:id="rId15"/>
    <p:sldId id="659" r:id="rId16"/>
    <p:sldId id="660" r:id="rId17"/>
    <p:sldId id="661" r:id="rId18"/>
    <p:sldId id="662" r:id="rId19"/>
    <p:sldId id="663" r:id="rId20"/>
    <p:sldId id="664" r:id="rId21"/>
    <p:sldId id="621" r:id="rId22"/>
    <p:sldId id="608" r:id="rId23"/>
    <p:sldId id="589" r:id="rId24"/>
    <p:sldId id="665" r:id="rId25"/>
    <p:sldId id="666" r:id="rId26"/>
    <p:sldId id="667" r:id="rId27"/>
    <p:sldId id="668" r:id="rId28"/>
    <p:sldId id="669" r:id="rId29"/>
    <p:sldId id="582" r:id="rId30"/>
  </p:sldIdLst>
  <p:sldSz cx="12195175" cy="6859588"/>
  <p:notesSz cx="6858000" cy="9144000"/>
  <p:embeddedFontLst>
    <p:embeddedFont>
      <p:font typeface="Century Gothic" panose="020B0604020202020204" charset="0"/>
      <p:regular r:id="rId33"/>
      <p:bold r:id="rId34"/>
      <p:italic r:id="rId35"/>
      <p:boldItalic r:id="rId36"/>
    </p:embeddedFont>
    <p:embeddedFont>
      <p:font typeface="Gwendolyn" panose="020B0604020202020204" charset="0"/>
      <p:regular r:id="rId37"/>
      <p:bold r:id="rId38"/>
    </p:embeddedFont>
    <p:embeddedFont>
      <p:font typeface="Broadway" panose="020B0604020202020204" charset="0"/>
      <p:regular r:id="rId39"/>
    </p:embeddedFont>
    <p:embeddedFont>
      <p:font typeface="Rockwell" panose="020B0604020202020204" charset="0"/>
      <p:regular r:id="rId40"/>
      <p:bold r:id="rId41"/>
      <p:italic r:id="rId42"/>
      <p:boldItalic r:id="rId43"/>
    </p:embeddedFont>
    <p:embeddedFont>
      <p:font typeface="字魂131号-酷乐潮玩体" panose="020B0604020202020204" charset="-122"/>
      <p:regular r:id="rId44"/>
    </p:embeddedFont>
    <p:embeddedFont>
      <p:font typeface="宋体" panose="02010600030101010101" pitchFamily="2" charset="-122"/>
      <p:regular r:id="rId45"/>
    </p:embeddedFont>
    <p:embeddedFont>
      <p:font typeface="Chiller" panose="020B0604020202020204" charset="0"/>
      <p:regular r:id="rId46"/>
    </p:embeddedFont>
    <p:embeddedFont>
      <p:font typeface="Snap ITC" panose="020B0604020202020204" charset="0"/>
      <p:regular r:id="rId47"/>
    </p:embeddedFont>
    <p:embeddedFont>
      <p:font typeface="Tahoma" panose="020B0604030504040204" pitchFamily="34" charset="0"/>
      <p:regular r:id="rId48"/>
      <p:bold r:id="rId49"/>
    </p:embeddedFont>
    <p:embeddedFont>
      <p:font typeface="字魂59号-创粗黑" panose="00000500000000000000" charset="-122"/>
      <p:regular r:id="rId50"/>
    </p:embeddedFont>
    <p:embeddedFont>
      <p:font typeface="Yu Gothic UI Semibold" panose="020B0604020202020204" charset="-128"/>
      <p:bold r:id="rId51"/>
    </p:embeddedFont>
    <p:embeddedFont>
      <p:font typeface="Ravie" panose="020B0604020202020204" charset="0"/>
      <p:regular r:id="rId52"/>
    </p:embeddedFont>
    <p:embeddedFont>
      <p:font typeface="Calibri" panose="020F0502020204030204" pitchFamily="34" charset="0"/>
      <p:regular r:id="rId53"/>
      <p:bold r:id="rId54"/>
      <p:italic r:id="rId55"/>
      <p:boldItalic r:id="rId56"/>
    </p:embeddedFont>
    <p:embeddedFont>
      <p:font typeface="Great Vibes" panose="020B0604020202020204" charset="0"/>
      <p:regular r:id="rId57"/>
    </p:embeddedFont>
  </p:embeddedFontLst>
  <p:custDataLst>
    <p:tags r:id="rId58"/>
  </p:custDataLst>
  <p:defaultTextStyle>
    <a:defPPr>
      <a:defRPr lang="zh-CN"/>
    </a:defPPr>
    <a:lvl1pPr algn="l" rtl="0" fontAlgn="base">
      <a:spcBef>
        <a:spcPct val="0"/>
      </a:spcBef>
      <a:spcAft>
        <a:spcPct val="0"/>
      </a:spcAft>
      <a:defRPr kern="1200">
        <a:solidFill>
          <a:schemeClr val="tx1"/>
        </a:solidFill>
        <a:latin typeface="Rockwell" pitchFamily="18" charset="0"/>
        <a:ea typeface="宋体" charset="-122"/>
        <a:cs typeface="+mn-cs"/>
      </a:defRPr>
    </a:lvl1pPr>
    <a:lvl2pPr marL="544357" algn="l" rtl="0" fontAlgn="base">
      <a:spcBef>
        <a:spcPct val="0"/>
      </a:spcBef>
      <a:spcAft>
        <a:spcPct val="0"/>
      </a:spcAft>
      <a:defRPr kern="1200">
        <a:solidFill>
          <a:schemeClr val="tx1"/>
        </a:solidFill>
        <a:latin typeface="Rockwell" pitchFamily="18" charset="0"/>
        <a:ea typeface="宋体" charset="-122"/>
        <a:cs typeface="+mn-cs"/>
      </a:defRPr>
    </a:lvl2pPr>
    <a:lvl3pPr marL="1088714" algn="l" rtl="0" fontAlgn="base">
      <a:spcBef>
        <a:spcPct val="0"/>
      </a:spcBef>
      <a:spcAft>
        <a:spcPct val="0"/>
      </a:spcAft>
      <a:defRPr kern="1200">
        <a:solidFill>
          <a:schemeClr val="tx1"/>
        </a:solidFill>
        <a:latin typeface="Rockwell" pitchFamily="18" charset="0"/>
        <a:ea typeface="宋体" charset="-122"/>
        <a:cs typeface="+mn-cs"/>
      </a:defRPr>
    </a:lvl3pPr>
    <a:lvl4pPr marL="1633071" algn="l" rtl="0" fontAlgn="base">
      <a:spcBef>
        <a:spcPct val="0"/>
      </a:spcBef>
      <a:spcAft>
        <a:spcPct val="0"/>
      </a:spcAft>
      <a:defRPr kern="1200">
        <a:solidFill>
          <a:schemeClr val="tx1"/>
        </a:solidFill>
        <a:latin typeface="Rockwell" pitchFamily="18" charset="0"/>
        <a:ea typeface="宋体" charset="-122"/>
        <a:cs typeface="+mn-cs"/>
      </a:defRPr>
    </a:lvl4pPr>
    <a:lvl5pPr marL="2177427" algn="l" rtl="0" fontAlgn="base">
      <a:spcBef>
        <a:spcPct val="0"/>
      </a:spcBef>
      <a:spcAft>
        <a:spcPct val="0"/>
      </a:spcAft>
      <a:defRPr kern="1200">
        <a:solidFill>
          <a:schemeClr val="tx1"/>
        </a:solidFill>
        <a:latin typeface="Rockwell" pitchFamily="18" charset="0"/>
        <a:ea typeface="宋体" charset="-122"/>
        <a:cs typeface="+mn-cs"/>
      </a:defRPr>
    </a:lvl5pPr>
    <a:lvl6pPr marL="2721785" algn="l" defTabSz="1088714" rtl="0" eaLnBrk="1" latinLnBrk="0" hangingPunct="1">
      <a:defRPr kern="1200">
        <a:solidFill>
          <a:schemeClr val="tx1"/>
        </a:solidFill>
        <a:latin typeface="Rockwell" pitchFamily="18" charset="0"/>
        <a:ea typeface="宋体" charset="-122"/>
        <a:cs typeface="+mn-cs"/>
      </a:defRPr>
    </a:lvl6pPr>
    <a:lvl7pPr marL="3266142" algn="l" defTabSz="1088714" rtl="0" eaLnBrk="1" latinLnBrk="0" hangingPunct="1">
      <a:defRPr kern="1200">
        <a:solidFill>
          <a:schemeClr val="tx1"/>
        </a:solidFill>
        <a:latin typeface="Rockwell" pitchFamily="18" charset="0"/>
        <a:ea typeface="宋体" charset="-122"/>
        <a:cs typeface="+mn-cs"/>
      </a:defRPr>
    </a:lvl7pPr>
    <a:lvl8pPr marL="3810498" algn="l" defTabSz="1088714" rtl="0" eaLnBrk="1" latinLnBrk="0" hangingPunct="1">
      <a:defRPr kern="1200">
        <a:solidFill>
          <a:schemeClr val="tx1"/>
        </a:solidFill>
        <a:latin typeface="Rockwell" pitchFamily="18" charset="0"/>
        <a:ea typeface="宋体" charset="-122"/>
        <a:cs typeface="+mn-cs"/>
      </a:defRPr>
    </a:lvl8pPr>
    <a:lvl9pPr marL="4354855" algn="l" defTabSz="1088714" rtl="0" eaLnBrk="1" latinLnBrk="0" hangingPunct="1">
      <a:defRPr kern="1200">
        <a:solidFill>
          <a:schemeClr val="tx1"/>
        </a:solidFill>
        <a:latin typeface="Rockwell" pitchFamily="18" charset="0"/>
        <a:ea typeface="宋体" charset="-122"/>
        <a:cs typeface="+mn-cs"/>
      </a:defRPr>
    </a:lvl9pPr>
  </p:defaultTextStyle>
  <p:extLst>
    <p:ext uri="{EFAFB233-063F-42B5-8137-9DF3F51BA10A}">
      <p15:sldGuideLst xmlns:p15="http://schemas.microsoft.com/office/powerpoint/2012/main">
        <p15:guide id="1" orient="horz" pos="2161">
          <p15:clr>
            <a:srgbClr val="A4A3A4"/>
          </p15:clr>
        </p15:guide>
        <p15:guide id="2" orient="horz" pos="336">
          <p15:clr>
            <a:srgbClr val="A4A3A4"/>
          </p15:clr>
        </p15:guide>
        <p15:guide id="3" orient="horz" pos="3984">
          <p15:clr>
            <a:srgbClr val="A4A3A4"/>
          </p15:clr>
        </p15:guide>
        <p15:guide id="4" pos="3841">
          <p15:clr>
            <a:srgbClr val="A4A3A4"/>
          </p15:clr>
        </p15:guide>
        <p15:guide id="5" pos="433">
          <p15:clr>
            <a:srgbClr val="A4A3A4"/>
          </p15:clr>
        </p15:guide>
        <p15:guide id="6" pos="7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583"/>
    <a:srgbClr val="FCB84D"/>
    <a:srgbClr val="66FFFF"/>
    <a:srgbClr val="EBD9B1"/>
    <a:srgbClr val="FFF7A3"/>
    <a:srgbClr val="1B3B9D"/>
    <a:srgbClr val="25327E"/>
    <a:srgbClr val="2A3A53"/>
    <a:srgbClr val="34393F"/>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0857" autoAdjust="0"/>
  </p:normalViewPr>
  <p:slideViewPr>
    <p:cSldViewPr>
      <p:cViewPr varScale="1">
        <p:scale>
          <a:sx n="60" d="100"/>
          <a:sy n="60" d="100"/>
        </p:scale>
        <p:origin x="1002" y="66"/>
      </p:cViewPr>
      <p:guideLst>
        <p:guide orient="horz" pos="2161"/>
        <p:guide orient="horz" pos="336"/>
        <p:guide orient="horz" pos="3984"/>
        <p:guide pos="3841"/>
        <p:guide pos="433"/>
        <p:guide pos="7249"/>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267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2CDC73-8708-426A-9395-368B0C079DE7}" type="datetimeFigureOut">
              <a:rPr lang="zh-CN" altLang="en-US" smtClean="0"/>
              <a:t>2023/3/21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DA60D2-EF25-430C-9133-BE0D25A890F8}" type="slidenum">
              <a:rPr lang="zh-CN" altLang="en-US" smtClean="0"/>
              <a:t>‹#›</a:t>
            </a:fld>
            <a:endParaRPr lang="zh-CN" altLang="en-US"/>
          </a:p>
        </p:txBody>
      </p:sp>
    </p:spTree>
    <p:extLst>
      <p:ext uri="{BB962C8B-B14F-4D97-AF65-F5344CB8AC3E}">
        <p14:creationId xmlns:p14="http://schemas.microsoft.com/office/powerpoint/2010/main" val="2369313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ltLang="zh-CN"/>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ltLang="zh-CN"/>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ltLang="zh-CN"/>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F9743CD7-97CD-4F57-B351-69A253B17F80}" type="slidenum">
              <a:rPr lang="en-US" altLang="zh-CN"/>
              <a:pPr/>
              <a:t>‹#›</a:t>
            </a:fld>
            <a:endParaRPr lang="en-US" altLang="zh-CN"/>
          </a:p>
        </p:txBody>
      </p:sp>
    </p:spTree>
    <p:extLst>
      <p:ext uri="{BB962C8B-B14F-4D97-AF65-F5344CB8AC3E}">
        <p14:creationId xmlns:p14="http://schemas.microsoft.com/office/powerpoint/2010/main" val="38981282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400" kern="1200">
        <a:solidFill>
          <a:schemeClr val="tx1"/>
        </a:solidFill>
        <a:latin typeface="Arial" charset="0"/>
        <a:ea typeface="宋体" charset="-122"/>
        <a:cs typeface="+mn-cs"/>
      </a:defRPr>
    </a:lvl1pPr>
    <a:lvl2pPr marL="544357" algn="l" rtl="0" fontAlgn="base">
      <a:spcBef>
        <a:spcPct val="30000"/>
      </a:spcBef>
      <a:spcAft>
        <a:spcPct val="0"/>
      </a:spcAft>
      <a:defRPr sz="1400" kern="1200">
        <a:solidFill>
          <a:schemeClr val="tx1"/>
        </a:solidFill>
        <a:latin typeface="Arial" charset="0"/>
        <a:ea typeface="宋体" charset="-122"/>
        <a:cs typeface="+mn-cs"/>
      </a:defRPr>
    </a:lvl2pPr>
    <a:lvl3pPr marL="1088714" algn="l" rtl="0" fontAlgn="base">
      <a:spcBef>
        <a:spcPct val="30000"/>
      </a:spcBef>
      <a:spcAft>
        <a:spcPct val="0"/>
      </a:spcAft>
      <a:defRPr sz="1400" kern="1200">
        <a:solidFill>
          <a:schemeClr val="tx1"/>
        </a:solidFill>
        <a:latin typeface="Arial" charset="0"/>
        <a:ea typeface="宋体" charset="-122"/>
        <a:cs typeface="+mn-cs"/>
      </a:defRPr>
    </a:lvl3pPr>
    <a:lvl4pPr marL="1633071" algn="l" rtl="0" fontAlgn="base">
      <a:spcBef>
        <a:spcPct val="30000"/>
      </a:spcBef>
      <a:spcAft>
        <a:spcPct val="0"/>
      </a:spcAft>
      <a:defRPr sz="1400" kern="1200">
        <a:solidFill>
          <a:schemeClr val="tx1"/>
        </a:solidFill>
        <a:latin typeface="Arial" charset="0"/>
        <a:ea typeface="宋体" charset="-122"/>
        <a:cs typeface="+mn-cs"/>
      </a:defRPr>
    </a:lvl4pPr>
    <a:lvl5pPr marL="2177427" algn="l" rtl="0" fontAlgn="base">
      <a:spcBef>
        <a:spcPct val="30000"/>
      </a:spcBef>
      <a:spcAft>
        <a:spcPct val="0"/>
      </a:spcAft>
      <a:defRPr sz="1400" kern="1200">
        <a:solidFill>
          <a:schemeClr val="tx1"/>
        </a:solidFill>
        <a:latin typeface="Arial" charset="0"/>
        <a:ea typeface="宋体" charset="-122"/>
        <a:cs typeface="+mn-cs"/>
      </a:defRPr>
    </a:lvl5pPr>
    <a:lvl6pPr marL="2721785" algn="l" defTabSz="1088714" rtl="0" eaLnBrk="1" latinLnBrk="0" hangingPunct="1">
      <a:defRPr sz="1400" kern="1200">
        <a:solidFill>
          <a:schemeClr val="tx1"/>
        </a:solidFill>
        <a:latin typeface="+mn-lt"/>
        <a:ea typeface="+mn-ea"/>
        <a:cs typeface="+mn-cs"/>
      </a:defRPr>
    </a:lvl6pPr>
    <a:lvl7pPr marL="3266142" algn="l" defTabSz="1088714" rtl="0" eaLnBrk="1" latinLnBrk="0" hangingPunct="1">
      <a:defRPr sz="1400" kern="1200">
        <a:solidFill>
          <a:schemeClr val="tx1"/>
        </a:solidFill>
        <a:latin typeface="+mn-lt"/>
        <a:ea typeface="+mn-ea"/>
        <a:cs typeface="+mn-cs"/>
      </a:defRPr>
    </a:lvl7pPr>
    <a:lvl8pPr marL="3810498" algn="l" defTabSz="1088714" rtl="0" eaLnBrk="1" latinLnBrk="0" hangingPunct="1">
      <a:defRPr sz="1400" kern="1200">
        <a:solidFill>
          <a:schemeClr val="tx1"/>
        </a:solidFill>
        <a:latin typeface="+mn-lt"/>
        <a:ea typeface="+mn-ea"/>
        <a:cs typeface="+mn-cs"/>
      </a:defRPr>
    </a:lvl8pPr>
    <a:lvl9pPr marL="4354855" algn="l" defTabSz="108871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a:t>
            </a:fld>
            <a:endParaRPr lang="en-US" altLang="zh-CN"/>
          </a:p>
        </p:txBody>
      </p:sp>
    </p:spTree>
    <p:extLst>
      <p:ext uri="{BB962C8B-B14F-4D97-AF65-F5344CB8AC3E}">
        <p14:creationId xmlns:p14="http://schemas.microsoft.com/office/powerpoint/2010/main" val="330044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11</a:t>
            </a:fld>
            <a:endParaRPr lang="en-US" altLang="zh-CN"/>
          </a:p>
        </p:txBody>
      </p:sp>
    </p:spTree>
    <p:extLst>
      <p:ext uri="{BB962C8B-B14F-4D97-AF65-F5344CB8AC3E}">
        <p14:creationId xmlns:p14="http://schemas.microsoft.com/office/powerpoint/2010/main" val="249609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12</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13</a:t>
            </a:fld>
            <a:endParaRPr lang="en-US" altLang="zh-CN"/>
          </a:p>
        </p:txBody>
      </p:sp>
    </p:spTree>
    <p:extLst>
      <p:ext uri="{BB962C8B-B14F-4D97-AF65-F5344CB8AC3E}">
        <p14:creationId xmlns:p14="http://schemas.microsoft.com/office/powerpoint/2010/main" val="3005572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21</a:t>
            </a:fld>
            <a:endParaRPr lang="en-US" altLang="zh-CN"/>
          </a:p>
        </p:txBody>
      </p:sp>
    </p:spTree>
    <p:extLst>
      <p:ext uri="{BB962C8B-B14F-4D97-AF65-F5344CB8AC3E}">
        <p14:creationId xmlns:p14="http://schemas.microsoft.com/office/powerpoint/2010/main" val="4039316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22</a:t>
            </a:fld>
            <a:endParaRPr lang="en-US" altLang="zh-CN"/>
          </a:p>
        </p:txBody>
      </p:sp>
    </p:spTree>
    <p:extLst>
      <p:ext uri="{BB962C8B-B14F-4D97-AF65-F5344CB8AC3E}">
        <p14:creationId xmlns:p14="http://schemas.microsoft.com/office/powerpoint/2010/main" val="1695089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23</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29</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3</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4</a:t>
            </a:fld>
            <a:endParaRPr lang="en-US" altLang="zh-CN"/>
          </a:p>
        </p:txBody>
      </p:sp>
    </p:spTree>
    <p:extLst>
      <p:ext uri="{BB962C8B-B14F-4D97-AF65-F5344CB8AC3E}">
        <p14:creationId xmlns:p14="http://schemas.microsoft.com/office/powerpoint/2010/main" val="391982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5</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6</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7</a:t>
            </a:fld>
            <a:endParaRPr lang="en-US" altLang="zh-CN"/>
          </a:p>
        </p:txBody>
      </p:sp>
    </p:spTree>
    <p:extLst>
      <p:ext uri="{BB962C8B-B14F-4D97-AF65-F5344CB8AC3E}">
        <p14:creationId xmlns:p14="http://schemas.microsoft.com/office/powerpoint/2010/main" val="335880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8</a:t>
            </a:fld>
            <a:endParaRPr lang="en-US" altLang="zh-CN"/>
          </a:p>
        </p:txBody>
      </p:sp>
    </p:spTree>
    <p:extLst>
      <p:ext uri="{BB962C8B-B14F-4D97-AF65-F5344CB8AC3E}">
        <p14:creationId xmlns:p14="http://schemas.microsoft.com/office/powerpoint/2010/main" val="684107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9</a:t>
            </a:fld>
            <a:endParaRPr lang="en-US" altLang="zh-CN"/>
          </a:p>
        </p:txBody>
      </p:sp>
    </p:spTree>
    <p:extLst>
      <p:ext uri="{BB962C8B-B14F-4D97-AF65-F5344CB8AC3E}">
        <p14:creationId xmlns:p14="http://schemas.microsoft.com/office/powerpoint/2010/main" val="2952964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10</a:t>
            </a:fld>
            <a:endParaRPr lang="en-US" altLang="zh-CN"/>
          </a:p>
        </p:txBody>
      </p:sp>
    </p:spTree>
    <p:extLst>
      <p:ext uri="{BB962C8B-B14F-4D97-AF65-F5344CB8AC3E}">
        <p14:creationId xmlns:p14="http://schemas.microsoft.com/office/powerpoint/2010/main" val="1493653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6564987" y="239519"/>
            <a:ext cx="5400000" cy="6430275"/>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6564987" y="5029994"/>
              <a:ext cx="5400000" cy="1590075"/>
            </a:xfrm>
            <a:prstGeom prst="rect">
              <a:avLst/>
            </a:prstGeom>
          </p:spPr>
        </p:pic>
      </p:grpSp>
      <p:sp>
        <p:nvSpPr>
          <p:cNvPr id="12" name="矩形 11"/>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5587" y="1440000"/>
            <a:ext cx="6479999" cy="4397727"/>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p:blipFill>
        <p:spPr bwMode="auto">
          <a:xfrm>
            <a:off x="193587" y="1269794"/>
            <a:ext cx="5646479"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H="1">
            <a:off x="10844047" y="189794"/>
            <a:ext cx="1351128" cy="1134039"/>
          </a:xfrm>
          <a:prstGeom prst="rect">
            <a:avLst/>
          </a:prstGeom>
        </p:spPr>
      </p:pic>
    </p:spTree>
    <p:extLst>
      <p:ext uri="{BB962C8B-B14F-4D97-AF65-F5344CB8AC3E}">
        <p14:creationId xmlns:p14="http://schemas.microsoft.com/office/powerpoint/2010/main" val="2811534761"/>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758"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9215"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2758927659"/>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469"/>
            <a:ext cx="5388320" cy="639910"/>
          </a:xfrm>
        </p:spPr>
        <p:txBody>
          <a:bodyPr anchor="b"/>
          <a:lstStyle>
            <a:lvl1pPr marL="0" indent="0">
              <a:buNone/>
              <a:defRPr sz="2900" b="1"/>
            </a:lvl1pPr>
            <a:lvl2pPr marL="544357" indent="0">
              <a:buNone/>
              <a:defRPr sz="2400" b="1"/>
            </a:lvl2pPr>
            <a:lvl3pPr marL="1088714" indent="0">
              <a:buNone/>
              <a:defRPr sz="2100" b="1"/>
            </a:lvl3pPr>
            <a:lvl4pPr marL="1633071" indent="0">
              <a:buNone/>
              <a:defRPr sz="1900" b="1"/>
            </a:lvl4pPr>
            <a:lvl5pPr marL="2177427" indent="0">
              <a:buNone/>
              <a:defRPr sz="1900" b="1"/>
            </a:lvl5pPr>
            <a:lvl6pPr marL="2721785" indent="0">
              <a:buNone/>
              <a:defRPr sz="1900" b="1"/>
            </a:lvl6pPr>
            <a:lvl7pPr marL="3266142" indent="0">
              <a:buNone/>
              <a:defRPr sz="1900" b="1"/>
            </a:lvl7pPr>
            <a:lvl8pPr marL="3810498" indent="0">
              <a:buNone/>
              <a:defRPr sz="1900" b="1"/>
            </a:lvl8pPr>
            <a:lvl9pPr marL="4354855" indent="0">
              <a:buNone/>
              <a:defRPr sz="1900" b="1"/>
            </a:lvl9pPr>
          </a:lstStyle>
          <a:p>
            <a:pPr lvl="0"/>
            <a:r>
              <a:rPr lang="zh-CN" altLang="en-US" smtClean="0"/>
              <a:t>单击此处编辑母版文本样式</a:t>
            </a:r>
          </a:p>
        </p:txBody>
      </p:sp>
      <p:sp>
        <p:nvSpPr>
          <p:cNvPr id="4" name="内容占位符 3"/>
          <p:cNvSpPr>
            <a:spLocks noGrp="1"/>
          </p:cNvSpPr>
          <p:nvPr>
            <p:ph sz="half" idx="2"/>
          </p:nvPr>
        </p:nvSpPr>
        <p:spPr>
          <a:xfrm>
            <a:off x="609759" y="2175378"/>
            <a:ext cx="5388320"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4980" y="1535469"/>
            <a:ext cx="5390436" cy="639910"/>
          </a:xfrm>
        </p:spPr>
        <p:txBody>
          <a:bodyPr anchor="b"/>
          <a:lstStyle>
            <a:lvl1pPr marL="0" indent="0">
              <a:buNone/>
              <a:defRPr sz="2900" b="1"/>
            </a:lvl1pPr>
            <a:lvl2pPr marL="544357" indent="0">
              <a:buNone/>
              <a:defRPr sz="2400" b="1"/>
            </a:lvl2pPr>
            <a:lvl3pPr marL="1088714" indent="0">
              <a:buNone/>
              <a:defRPr sz="2100" b="1"/>
            </a:lvl3pPr>
            <a:lvl4pPr marL="1633071" indent="0">
              <a:buNone/>
              <a:defRPr sz="1900" b="1"/>
            </a:lvl4pPr>
            <a:lvl5pPr marL="2177427" indent="0">
              <a:buNone/>
              <a:defRPr sz="1900" b="1"/>
            </a:lvl5pPr>
            <a:lvl6pPr marL="2721785" indent="0">
              <a:buNone/>
              <a:defRPr sz="1900" b="1"/>
            </a:lvl6pPr>
            <a:lvl7pPr marL="3266142" indent="0">
              <a:buNone/>
              <a:defRPr sz="1900" b="1"/>
            </a:lvl7pPr>
            <a:lvl8pPr marL="3810498" indent="0">
              <a:buNone/>
              <a:defRPr sz="1900" b="1"/>
            </a:lvl8pPr>
            <a:lvl9pPr marL="4354855" indent="0">
              <a:buNone/>
              <a:defRPr sz="1900" b="1"/>
            </a:lvl9pPr>
          </a:lstStyle>
          <a:p>
            <a:pPr lvl="0"/>
            <a:r>
              <a:rPr lang="zh-CN" altLang="en-US" smtClean="0"/>
              <a:t>单击此处编辑母版文本样式</a:t>
            </a:r>
          </a:p>
        </p:txBody>
      </p:sp>
      <p:sp>
        <p:nvSpPr>
          <p:cNvPr id="6" name="内容占位符 5"/>
          <p:cNvSpPr>
            <a:spLocks noGrp="1"/>
          </p:cNvSpPr>
          <p:nvPr>
            <p:ph sz="quarter" idx="4"/>
          </p:nvPr>
        </p:nvSpPr>
        <p:spPr>
          <a:xfrm>
            <a:off x="6194980" y="2175378"/>
            <a:ext cx="539043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3167721111"/>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712494443"/>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60" y="273114"/>
            <a:ext cx="4012129" cy="1162319"/>
          </a:xfr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5" y="273114"/>
            <a:ext cx="6817442" cy="5854468"/>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760" y="1435433"/>
            <a:ext cx="4012129" cy="4692150"/>
          </a:xfrm>
        </p:spPr>
        <p:txBody>
          <a:bodyPr/>
          <a:lstStyle>
            <a:lvl1pPr marL="0" indent="0">
              <a:buNone/>
              <a:defRPr sz="1600"/>
            </a:lvl1pPr>
            <a:lvl2pPr marL="544357" indent="0">
              <a:buNone/>
              <a:defRPr sz="1400"/>
            </a:lvl2pPr>
            <a:lvl3pPr marL="1088714" indent="0">
              <a:buNone/>
              <a:defRPr sz="1200"/>
            </a:lvl3pPr>
            <a:lvl4pPr marL="1633071" indent="0">
              <a:buNone/>
              <a:defRPr sz="1100"/>
            </a:lvl4pPr>
            <a:lvl5pPr marL="2177427" indent="0">
              <a:buNone/>
              <a:defRPr sz="1100"/>
            </a:lvl5pPr>
            <a:lvl6pPr marL="2721785" indent="0">
              <a:buNone/>
              <a:defRPr sz="1100"/>
            </a:lvl6pPr>
            <a:lvl7pPr marL="3266142" indent="0">
              <a:buNone/>
              <a:defRPr sz="1100"/>
            </a:lvl7pPr>
            <a:lvl8pPr marL="3810498" indent="0">
              <a:buNone/>
              <a:defRPr sz="1100"/>
            </a:lvl8pPr>
            <a:lvl9pPr marL="4354855" indent="0">
              <a:buNone/>
              <a:defRPr sz="11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49945334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1712"/>
            <a:ext cx="7317105" cy="566869"/>
          </a:xfr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0" y="612917"/>
            <a:ext cx="7317105" cy="4115753"/>
          </a:xfrm>
        </p:spPr>
        <p:txBody>
          <a:bodyPr/>
          <a:lstStyle>
            <a:lvl1pPr marL="0" indent="0">
              <a:buNone/>
              <a:defRPr sz="3800"/>
            </a:lvl1pPr>
            <a:lvl2pPr marL="544357" indent="0">
              <a:buNone/>
              <a:defRPr sz="3400"/>
            </a:lvl2pPr>
            <a:lvl3pPr marL="1088714" indent="0">
              <a:buNone/>
              <a:defRPr sz="2900"/>
            </a:lvl3pPr>
            <a:lvl4pPr marL="1633071" indent="0">
              <a:buNone/>
              <a:defRPr sz="2400"/>
            </a:lvl4pPr>
            <a:lvl5pPr marL="2177427" indent="0">
              <a:buNone/>
              <a:defRPr sz="2400"/>
            </a:lvl5pPr>
            <a:lvl6pPr marL="2721785" indent="0">
              <a:buNone/>
              <a:defRPr sz="2400"/>
            </a:lvl6pPr>
            <a:lvl7pPr marL="3266142" indent="0">
              <a:buNone/>
              <a:defRPr sz="2400"/>
            </a:lvl7pPr>
            <a:lvl8pPr marL="3810498" indent="0">
              <a:buNone/>
              <a:defRPr sz="2400"/>
            </a:lvl8pPr>
            <a:lvl9pPr marL="4354855" indent="0">
              <a:buNone/>
              <a:defRPr sz="2400"/>
            </a:lvl9pPr>
          </a:lstStyle>
          <a:p>
            <a:endParaRPr lang="zh-CN" altLang="en-US"/>
          </a:p>
        </p:txBody>
      </p:sp>
      <p:sp>
        <p:nvSpPr>
          <p:cNvPr id="4" name="文本占位符 3"/>
          <p:cNvSpPr>
            <a:spLocks noGrp="1"/>
          </p:cNvSpPr>
          <p:nvPr>
            <p:ph type="body" sz="half" idx="2"/>
          </p:nvPr>
        </p:nvSpPr>
        <p:spPr>
          <a:xfrm>
            <a:off x="2390340" y="5368582"/>
            <a:ext cx="7317105" cy="805048"/>
          </a:xfrm>
        </p:spPr>
        <p:txBody>
          <a:bodyPr/>
          <a:lstStyle>
            <a:lvl1pPr marL="0" indent="0">
              <a:buNone/>
              <a:defRPr sz="1600"/>
            </a:lvl1pPr>
            <a:lvl2pPr marL="544357" indent="0">
              <a:buNone/>
              <a:defRPr sz="1400"/>
            </a:lvl2pPr>
            <a:lvl3pPr marL="1088714" indent="0">
              <a:buNone/>
              <a:defRPr sz="1200"/>
            </a:lvl3pPr>
            <a:lvl4pPr marL="1633071" indent="0">
              <a:buNone/>
              <a:defRPr sz="1100"/>
            </a:lvl4pPr>
            <a:lvl5pPr marL="2177427" indent="0">
              <a:buNone/>
              <a:defRPr sz="1100"/>
            </a:lvl5pPr>
            <a:lvl6pPr marL="2721785" indent="0">
              <a:buNone/>
              <a:defRPr sz="1100"/>
            </a:lvl6pPr>
            <a:lvl7pPr marL="3266142" indent="0">
              <a:buNone/>
              <a:defRPr sz="1100"/>
            </a:lvl7pPr>
            <a:lvl8pPr marL="3810498" indent="0">
              <a:buNone/>
              <a:defRPr sz="1100"/>
            </a:lvl8pPr>
            <a:lvl9pPr marL="4354855" indent="0">
              <a:buNone/>
              <a:defRPr sz="11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1814718216"/>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62147469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03"/>
            <a:ext cx="2743914"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759" y="274703"/>
            <a:ext cx="8028490" cy="585288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44376389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397" y="1122623"/>
            <a:ext cx="9146381" cy="2388153"/>
          </a:xfrm>
        </p:spPr>
        <p:txBody>
          <a:bodyPr anchor="b"/>
          <a:lstStyle>
            <a:lvl1pPr algn="ctr">
              <a:defRPr sz="4501"/>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397" y="3602872"/>
            <a:ext cx="9146381" cy="1656145"/>
          </a:xfrm>
        </p:spPr>
        <p:txBody>
          <a:bodyPr/>
          <a:lstStyle>
            <a:lvl1pPr marL="0" indent="0" algn="ctr">
              <a:buNone/>
              <a:defRPr sz="1800"/>
            </a:lvl1pPr>
            <a:lvl2pPr marL="342969" indent="0" algn="ctr">
              <a:buNone/>
              <a:defRPr sz="1500"/>
            </a:lvl2pPr>
            <a:lvl3pPr marL="685937" indent="0" algn="ctr">
              <a:buNone/>
              <a:defRPr sz="1350"/>
            </a:lvl3pPr>
            <a:lvl4pPr marL="1028906" indent="0" algn="ctr">
              <a:buNone/>
              <a:defRPr sz="1200"/>
            </a:lvl4pPr>
            <a:lvl5pPr marL="1371874" indent="0" algn="ctr">
              <a:buNone/>
              <a:defRPr sz="1200"/>
            </a:lvl5pPr>
            <a:lvl6pPr marL="1714843" indent="0" algn="ctr">
              <a:buNone/>
              <a:defRPr sz="1200"/>
            </a:lvl6pPr>
            <a:lvl7pPr marL="2057811" indent="0" algn="ctr">
              <a:buNone/>
              <a:defRPr sz="1200"/>
            </a:lvl7pPr>
            <a:lvl8pPr marL="2400780" indent="0" algn="ctr">
              <a:buNone/>
              <a:defRPr sz="1200"/>
            </a:lvl8pPr>
            <a:lvl9pPr marL="2743749"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3/21/2023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927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3/21/2023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97311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3/21/2023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9366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封面">
    <p:spTree>
      <p:nvGrpSpPr>
        <p:cNvPr id="1" name=""/>
        <p:cNvGrpSpPr/>
        <p:nvPr/>
      </p:nvGrpSpPr>
      <p:grpSpPr>
        <a:xfrm>
          <a:off x="0" y="0"/>
          <a:ext cx="0" cy="0"/>
          <a:chOff x="0" y="0"/>
          <a:chExt cx="0" cy="0"/>
        </a:xfrm>
      </p:grpSpPr>
      <p:grpSp>
        <p:nvGrpSpPr>
          <p:cNvPr id="14" name="组合 13"/>
          <p:cNvGrpSpPr/>
          <p:nvPr userDrawn="1"/>
        </p:nvGrpSpPr>
        <p:grpSpPr>
          <a:xfrm flipV="1">
            <a:off x="6564987" y="239519"/>
            <a:ext cx="5400000" cy="6430275"/>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6564987" y="5029994"/>
              <a:ext cx="5400000" cy="1590075"/>
            </a:xfrm>
            <a:prstGeom prst="rect">
              <a:avLst/>
            </a:prstGeom>
          </p:spPr>
        </p:pic>
      </p:grpSp>
      <p:sp>
        <p:nvSpPr>
          <p:cNvPr id="12" name="矩形 11"/>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5587" y="1440000"/>
            <a:ext cx="6479999" cy="4397727"/>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p:blipFill>
        <p:spPr bwMode="auto">
          <a:xfrm>
            <a:off x="193587" y="1269794"/>
            <a:ext cx="5646479"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H="1">
            <a:off x="10844047" y="189794"/>
            <a:ext cx="1351128" cy="1134039"/>
          </a:xfrm>
          <a:prstGeom prst="rect">
            <a:avLst/>
          </a:prstGeom>
        </p:spPr>
      </p:pic>
    </p:spTree>
    <p:extLst>
      <p:ext uri="{BB962C8B-B14F-4D97-AF65-F5344CB8AC3E}">
        <p14:creationId xmlns:p14="http://schemas.microsoft.com/office/powerpoint/2010/main" val="1122880447"/>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封面">
    <p:spTree>
      <p:nvGrpSpPr>
        <p:cNvPr id="1" name=""/>
        <p:cNvGrpSpPr/>
        <p:nvPr/>
      </p:nvGrpSpPr>
      <p:grpSpPr>
        <a:xfrm>
          <a:off x="0" y="0"/>
          <a:ext cx="0" cy="0"/>
          <a:chOff x="0" y="0"/>
          <a:chExt cx="0" cy="0"/>
        </a:xfrm>
      </p:grpSpPr>
      <p:grpSp>
        <p:nvGrpSpPr>
          <p:cNvPr id="14" name="组合 13"/>
          <p:cNvGrpSpPr/>
          <p:nvPr userDrawn="1"/>
        </p:nvGrpSpPr>
        <p:grpSpPr>
          <a:xfrm flipV="1">
            <a:off x="6564987" y="239519"/>
            <a:ext cx="5400000" cy="6430275"/>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a:off x="6564987" y="5029994"/>
              <a:ext cx="5400000" cy="1590075"/>
            </a:xfrm>
            <a:prstGeom prst="rect">
              <a:avLst/>
            </a:prstGeom>
          </p:spPr>
        </p:pic>
      </p:grpSp>
      <p:sp>
        <p:nvSpPr>
          <p:cNvPr id="12" name="矩形 11"/>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5587" y="1440000"/>
            <a:ext cx="6479999" cy="4397727"/>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p:blipFill>
        <p:spPr bwMode="auto">
          <a:xfrm>
            <a:off x="193587" y="1269794"/>
            <a:ext cx="5646479"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H="1">
            <a:off x="10844047" y="189794"/>
            <a:ext cx="1351128" cy="1134039"/>
          </a:xfrm>
          <a:prstGeom prst="rect">
            <a:avLst/>
          </a:prstGeom>
        </p:spPr>
      </p:pic>
    </p:spTree>
    <p:extLst>
      <p:ext uri="{BB962C8B-B14F-4D97-AF65-F5344CB8AC3E}">
        <p14:creationId xmlns:p14="http://schemas.microsoft.com/office/powerpoint/2010/main" val="235522635"/>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矩形 4"/>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3587" y="570794"/>
            <a:ext cx="3182735" cy="2160000"/>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V="1">
            <a:off x="193587" y="239519"/>
            <a:ext cx="5400000" cy="1590075"/>
          </a:xfrm>
          <a:prstGeom prst="rect">
            <a:avLst/>
          </a:prstGeom>
        </p:spPr>
      </p:pic>
    </p:spTree>
    <p:extLst>
      <p:ext uri="{BB962C8B-B14F-4D97-AF65-F5344CB8AC3E}">
        <p14:creationId xmlns:p14="http://schemas.microsoft.com/office/powerpoint/2010/main" val="486914334"/>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目录">
    <p:spTree>
      <p:nvGrpSpPr>
        <p:cNvPr id="1" name=""/>
        <p:cNvGrpSpPr/>
        <p:nvPr/>
      </p:nvGrpSpPr>
      <p:grpSpPr>
        <a:xfrm>
          <a:off x="0" y="0"/>
          <a:ext cx="0" cy="0"/>
          <a:chOff x="0" y="0"/>
          <a:chExt cx="0" cy="0"/>
        </a:xfrm>
      </p:grpSpPr>
      <p:sp>
        <p:nvSpPr>
          <p:cNvPr id="5" name="矩形 4"/>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3587" y="570794"/>
            <a:ext cx="3182735" cy="2160000"/>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V="1">
            <a:off x="193587" y="239519"/>
            <a:ext cx="5400000" cy="1590075"/>
          </a:xfrm>
          <a:prstGeom prst="rect">
            <a:avLst/>
          </a:prstGeom>
        </p:spPr>
      </p:pic>
    </p:spTree>
    <p:extLst>
      <p:ext uri="{BB962C8B-B14F-4D97-AF65-F5344CB8AC3E}">
        <p14:creationId xmlns:p14="http://schemas.microsoft.com/office/powerpoint/2010/main" val="1788415139"/>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93587" y="189794"/>
            <a:ext cx="11807999" cy="6480000"/>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535787" y="5421015"/>
              <a:ext cx="5400000" cy="1248779"/>
            </a:xfrm>
            <a:prstGeom prst="rect">
              <a:avLst/>
            </a:prstGeom>
          </p:spPr>
        </p:pic>
      </p:grpSp>
      <p:sp>
        <p:nvSpPr>
          <p:cNvPr id="11" name="矩形 10"/>
          <p:cNvSpPr/>
          <p:nvPr userDrawn="1"/>
        </p:nvSpPr>
        <p:spPr>
          <a:xfrm>
            <a:off x="193587" y="189794"/>
            <a:ext cx="11808000" cy="6480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nvGrpSpPr>
        <p:grpSpPr>
          <a:xfrm>
            <a:off x="0" y="189794"/>
            <a:ext cx="12195175" cy="6480000"/>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grpSp>
        <p:nvGrpSpPr>
          <p:cNvPr id="10" name="组合 9"/>
          <p:cNvGrpSpPr/>
          <p:nvPr userDrawn="1"/>
        </p:nvGrpSpPr>
        <p:grpSpPr>
          <a:xfrm flipH="1">
            <a:off x="0" y="189794"/>
            <a:ext cx="12195175" cy="6480000"/>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20000" y="1440000"/>
            <a:ext cx="6480000" cy="4397727"/>
          </a:xfrm>
          <a:prstGeom prst="rect">
            <a:avLst/>
          </a:prstGeom>
        </p:spPr>
      </p:pic>
    </p:spTree>
    <p:extLst>
      <p:ext uri="{BB962C8B-B14F-4D97-AF65-F5344CB8AC3E}">
        <p14:creationId xmlns:p14="http://schemas.microsoft.com/office/powerpoint/2010/main" val="3225102972"/>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56000" y="108000"/>
            <a:ext cx="1446043" cy="1260000"/>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 y="0"/>
            <a:ext cx="1286749" cy="1080000"/>
          </a:xfrm>
          <a:prstGeom prst="rect">
            <a:avLst/>
          </a:prstGeom>
        </p:spPr>
      </p:pic>
      <p:sp>
        <p:nvSpPr>
          <p:cNvPr id="7" name="矩形 6"/>
          <p:cNvSpPr/>
          <p:nvPr userDrawn="1"/>
        </p:nvSpPr>
        <p:spPr>
          <a:xfrm>
            <a:off x="0" y="1099588"/>
            <a:ext cx="12195175" cy="55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8297007"/>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285509878"/>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56000" y="108000"/>
            <a:ext cx="1446043" cy="1260000"/>
          </a:xfrm>
          <a:prstGeom prst="rect">
            <a:avLst/>
          </a:prstGeom>
        </p:spPr>
      </p:pic>
      <p:sp>
        <p:nvSpPr>
          <p:cNvPr id="9" name="矩形 8"/>
          <p:cNvSpPr/>
          <p:nvPr userDrawn="1"/>
        </p:nvSpPr>
        <p:spPr>
          <a:xfrm>
            <a:off x="0" y="1099588"/>
            <a:ext cx="12195175" cy="55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9191805"/>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D9B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60" y="274703"/>
            <a:ext cx="10975657" cy="114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09760" y="1600571"/>
            <a:ext cx="10975657" cy="452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609758"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6685" y="6246671"/>
            <a:ext cx="3861806"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9876"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r">
              <a:defRPr sz="1600">
                <a:latin typeface="+mn-lt"/>
              </a:defRPr>
            </a:lvl1pPr>
          </a:lstStyle>
          <a:p>
            <a:fld id="{D0A27C80-5FD3-4361-BB31-75FBA1966619}"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01" r:id="rId1"/>
    <p:sldLayoutId id="2147483705" r:id="rId2"/>
    <p:sldLayoutId id="2147483702" r:id="rId3"/>
    <p:sldLayoutId id="2147483700" r:id="rId4"/>
    <p:sldLayoutId id="2147483706" r:id="rId5"/>
    <p:sldLayoutId id="2147483697" r:id="rId6"/>
    <p:sldLayoutId id="2147483683" r:id="rId7"/>
    <p:sldLayoutId id="2147483695" r:id="rId8"/>
    <p:sldLayoutId id="2147483690" r:id="rId9"/>
    <p:sldLayoutId id="2147483652" r:id="rId10"/>
    <p:sldLayoutId id="2147483653" r:id="rId11"/>
    <p:sldLayoutId id="2147483654" r:id="rId12"/>
    <p:sldLayoutId id="2147483656" r:id="rId13"/>
    <p:sldLayoutId id="2147483657" r:id="rId14"/>
    <p:sldLayoutId id="2147483658" r:id="rId15"/>
    <p:sldLayoutId id="2147483659" r:id="rId16"/>
    <p:sldLayoutId id="2147483703" r:id="rId17"/>
    <p:sldLayoutId id="2147483704" r:id="rId18"/>
    <p:sldLayoutId id="2147483707" r:id="rId19"/>
  </p:sldLayoutIdLst>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par>
    </p:tnLst>
  </p:timing>
  <p:hf sldNum="0" hdr="0" ftr="0" dt="0"/>
  <p:txStyles>
    <p:titleStyle>
      <a:lvl1pPr algn="ctr" rtl="0" fontAlgn="base">
        <a:spcBef>
          <a:spcPct val="0"/>
        </a:spcBef>
        <a:spcAft>
          <a:spcPct val="0"/>
        </a:spcAft>
        <a:defRPr sz="5300">
          <a:solidFill>
            <a:schemeClr val="tx2"/>
          </a:solidFill>
          <a:latin typeface="+mj-lt"/>
          <a:ea typeface="+mj-ea"/>
          <a:cs typeface="+mj-cs"/>
        </a:defRPr>
      </a:lvl1pPr>
      <a:lvl2pPr algn="ctr" rtl="0" fontAlgn="base">
        <a:spcBef>
          <a:spcPct val="0"/>
        </a:spcBef>
        <a:spcAft>
          <a:spcPct val="0"/>
        </a:spcAft>
        <a:defRPr sz="5300">
          <a:solidFill>
            <a:schemeClr val="tx2"/>
          </a:solidFill>
          <a:latin typeface="Arial" charset="0"/>
          <a:ea typeface="宋体" charset="-122"/>
        </a:defRPr>
      </a:lvl2pPr>
      <a:lvl3pPr algn="ctr" rtl="0" fontAlgn="base">
        <a:spcBef>
          <a:spcPct val="0"/>
        </a:spcBef>
        <a:spcAft>
          <a:spcPct val="0"/>
        </a:spcAft>
        <a:defRPr sz="5300">
          <a:solidFill>
            <a:schemeClr val="tx2"/>
          </a:solidFill>
          <a:latin typeface="Arial" charset="0"/>
          <a:ea typeface="宋体" charset="-122"/>
        </a:defRPr>
      </a:lvl3pPr>
      <a:lvl4pPr algn="ctr" rtl="0" fontAlgn="base">
        <a:spcBef>
          <a:spcPct val="0"/>
        </a:spcBef>
        <a:spcAft>
          <a:spcPct val="0"/>
        </a:spcAft>
        <a:defRPr sz="5300">
          <a:solidFill>
            <a:schemeClr val="tx2"/>
          </a:solidFill>
          <a:latin typeface="Arial" charset="0"/>
          <a:ea typeface="宋体" charset="-122"/>
        </a:defRPr>
      </a:lvl4pPr>
      <a:lvl5pPr algn="ctr" rtl="0" fontAlgn="base">
        <a:spcBef>
          <a:spcPct val="0"/>
        </a:spcBef>
        <a:spcAft>
          <a:spcPct val="0"/>
        </a:spcAft>
        <a:defRPr sz="5300">
          <a:solidFill>
            <a:schemeClr val="tx2"/>
          </a:solidFill>
          <a:latin typeface="Arial" charset="0"/>
          <a:ea typeface="宋体" charset="-122"/>
        </a:defRPr>
      </a:lvl5pPr>
      <a:lvl6pPr marL="544357" algn="ctr" rtl="0" fontAlgn="base">
        <a:spcBef>
          <a:spcPct val="0"/>
        </a:spcBef>
        <a:spcAft>
          <a:spcPct val="0"/>
        </a:spcAft>
        <a:defRPr sz="5300">
          <a:solidFill>
            <a:schemeClr val="tx2"/>
          </a:solidFill>
          <a:latin typeface="Arial" charset="0"/>
          <a:ea typeface="宋体" charset="-122"/>
        </a:defRPr>
      </a:lvl6pPr>
      <a:lvl7pPr marL="1088714" algn="ctr" rtl="0" fontAlgn="base">
        <a:spcBef>
          <a:spcPct val="0"/>
        </a:spcBef>
        <a:spcAft>
          <a:spcPct val="0"/>
        </a:spcAft>
        <a:defRPr sz="5300">
          <a:solidFill>
            <a:schemeClr val="tx2"/>
          </a:solidFill>
          <a:latin typeface="Arial" charset="0"/>
          <a:ea typeface="宋体" charset="-122"/>
        </a:defRPr>
      </a:lvl7pPr>
      <a:lvl8pPr marL="1633071" algn="ctr" rtl="0" fontAlgn="base">
        <a:spcBef>
          <a:spcPct val="0"/>
        </a:spcBef>
        <a:spcAft>
          <a:spcPct val="0"/>
        </a:spcAft>
        <a:defRPr sz="5300">
          <a:solidFill>
            <a:schemeClr val="tx2"/>
          </a:solidFill>
          <a:latin typeface="Arial" charset="0"/>
          <a:ea typeface="宋体" charset="-122"/>
        </a:defRPr>
      </a:lvl8pPr>
      <a:lvl9pPr marL="2177427" algn="ctr" rtl="0" fontAlgn="base">
        <a:spcBef>
          <a:spcPct val="0"/>
        </a:spcBef>
        <a:spcAft>
          <a:spcPct val="0"/>
        </a:spcAft>
        <a:defRPr sz="5300">
          <a:solidFill>
            <a:schemeClr val="tx2"/>
          </a:solidFill>
          <a:latin typeface="Arial" charset="0"/>
          <a:ea typeface="宋体" charset="-122"/>
        </a:defRPr>
      </a:lvl9pPr>
    </p:titleStyle>
    <p:bodyStyle>
      <a:lvl1pPr marL="408267" indent="-408267" algn="l" rtl="0" fontAlgn="base">
        <a:spcBef>
          <a:spcPct val="20000"/>
        </a:spcBef>
        <a:spcAft>
          <a:spcPct val="0"/>
        </a:spcAft>
        <a:buChar char="•"/>
        <a:defRPr sz="3800">
          <a:solidFill>
            <a:schemeClr val="tx1"/>
          </a:solidFill>
          <a:latin typeface="+mn-lt"/>
          <a:ea typeface="+mn-ea"/>
          <a:cs typeface="+mn-cs"/>
        </a:defRPr>
      </a:lvl1pPr>
      <a:lvl2pPr marL="884580" indent="-340223" algn="l" rtl="0" fontAlgn="base">
        <a:spcBef>
          <a:spcPct val="20000"/>
        </a:spcBef>
        <a:spcAft>
          <a:spcPct val="0"/>
        </a:spcAft>
        <a:buChar char="–"/>
        <a:defRPr sz="3400">
          <a:solidFill>
            <a:schemeClr val="tx1"/>
          </a:solidFill>
          <a:latin typeface="+mn-lt"/>
          <a:ea typeface="+mn-ea"/>
        </a:defRPr>
      </a:lvl2pPr>
      <a:lvl3pPr marL="1360893" indent="-272178" algn="l" rtl="0" fontAlgn="base">
        <a:spcBef>
          <a:spcPct val="20000"/>
        </a:spcBef>
        <a:spcAft>
          <a:spcPct val="0"/>
        </a:spcAft>
        <a:buChar char="•"/>
        <a:defRPr sz="2900">
          <a:solidFill>
            <a:schemeClr val="tx1"/>
          </a:solidFill>
          <a:latin typeface="+mn-lt"/>
          <a:ea typeface="+mn-ea"/>
        </a:defRPr>
      </a:lvl3pPr>
      <a:lvl4pPr marL="1905249" indent="-272178" algn="l" rtl="0" fontAlgn="base">
        <a:spcBef>
          <a:spcPct val="20000"/>
        </a:spcBef>
        <a:spcAft>
          <a:spcPct val="0"/>
        </a:spcAft>
        <a:buChar char="–"/>
        <a:defRPr sz="2400">
          <a:solidFill>
            <a:schemeClr val="tx1"/>
          </a:solidFill>
          <a:latin typeface="+mn-lt"/>
          <a:ea typeface="+mn-ea"/>
        </a:defRPr>
      </a:lvl4pPr>
      <a:lvl5pPr marL="2449606" indent="-272178" algn="l" rtl="0" fontAlgn="base">
        <a:spcBef>
          <a:spcPct val="20000"/>
        </a:spcBef>
        <a:spcAft>
          <a:spcPct val="0"/>
        </a:spcAft>
        <a:buChar char="»"/>
        <a:defRPr sz="2400">
          <a:solidFill>
            <a:schemeClr val="tx1"/>
          </a:solidFill>
          <a:latin typeface="+mn-lt"/>
          <a:ea typeface="+mn-ea"/>
        </a:defRPr>
      </a:lvl5pPr>
      <a:lvl6pPr marL="2993963" indent="-272178" algn="l" rtl="0" fontAlgn="base">
        <a:spcBef>
          <a:spcPct val="20000"/>
        </a:spcBef>
        <a:spcAft>
          <a:spcPct val="0"/>
        </a:spcAft>
        <a:buChar char="»"/>
        <a:defRPr sz="2400">
          <a:solidFill>
            <a:schemeClr val="tx1"/>
          </a:solidFill>
          <a:latin typeface="+mn-lt"/>
          <a:ea typeface="+mn-ea"/>
        </a:defRPr>
      </a:lvl6pPr>
      <a:lvl7pPr marL="3538320" indent="-272178" algn="l" rtl="0" fontAlgn="base">
        <a:spcBef>
          <a:spcPct val="20000"/>
        </a:spcBef>
        <a:spcAft>
          <a:spcPct val="0"/>
        </a:spcAft>
        <a:buChar char="»"/>
        <a:defRPr sz="2400">
          <a:solidFill>
            <a:schemeClr val="tx1"/>
          </a:solidFill>
          <a:latin typeface="+mn-lt"/>
          <a:ea typeface="+mn-ea"/>
        </a:defRPr>
      </a:lvl7pPr>
      <a:lvl8pPr marL="4082677" indent="-272178" algn="l" rtl="0" fontAlgn="base">
        <a:spcBef>
          <a:spcPct val="20000"/>
        </a:spcBef>
        <a:spcAft>
          <a:spcPct val="0"/>
        </a:spcAft>
        <a:buChar char="»"/>
        <a:defRPr sz="2400">
          <a:solidFill>
            <a:schemeClr val="tx1"/>
          </a:solidFill>
          <a:latin typeface="+mn-lt"/>
          <a:ea typeface="+mn-ea"/>
        </a:defRPr>
      </a:lvl8pPr>
      <a:lvl9pPr marL="4627034" indent="-272178"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8714" rtl="0" eaLnBrk="1" latinLnBrk="0" hangingPunct="1">
        <a:defRPr sz="2100" kern="1200">
          <a:solidFill>
            <a:schemeClr val="tx1"/>
          </a:solidFill>
          <a:latin typeface="+mn-lt"/>
          <a:ea typeface="+mn-ea"/>
          <a:cs typeface="+mn-cs"/>
        </a:defRPr>
      </a:lvl1pPr>
      <a:lvl2pPr marL="544357" algn="l" defTabSz="1088714" rtl="0" eaLnBrk="1" latinLnBrk="0" hangingPunct="1">
        <a:defRPr sz="2100" kern="1200">
          <a:solidFill>
            <a:schemeClr val="tx1"/>
          </a:solidFill>
          <a:latin typeface="+mn-lt"/>
          <a:ea typeface="+mn-ea"/>
          <a:cs typeface="+mn-cs"/>
        </a:defRPr>
      </a:lvl2pPr>
      <a:lvl3pPr marL="1088714" algn="l" defTabSz="1088714" rtl="0" eaLnBrk="1" latinLnBrk="0" hangingPunct="1">
        <a:defRPr sz="2100" kern="1200">
          <a:solidFill>
            <a:schemeClr val="tx1"/>
          </a:solidFill>
          <a:latin typeface="+mn-lt"/>
          <a:ea typeface="+mn-ea"/>
          <a:cs typeface="+mn-cs"/>
        </a:defRPr>
      </a:lvl3pPr>
      <a:lvl4pPr marL="1633071" algn="l" defTabSz="1088714" rtl="0" eaLnBrk="1" latinLnBrk="0" hangingPunct="1">
        <a:defRPr sz="2100" kern="1200">
          <a:solidFill>
            <a:schemeClr val="tx1"/>
          </a:solidFill>
          <a:latin typeface="+mn-lt"/>
          <a:ea typeface="+mn-ea"/>
          <a:cs typeface="+mn-cs"/>
        </a:defRPr>
      </a:lvl4pPr>
      <a:lvl5pPr marL="2177427" algn="l" defTabSz="1088714" rtl="0" eaLnBrk="1" latinLnBrk="0" hangingPunct="1">
        <a:defRPr sz="2100" kern="1200">
          <a:solidFill>
            <a:schemeClr val="tx1"/>
          </a:solidFill>
          <a:latin typeface="+mn-lt"/>
          <a:ea typeface="+mn-ea"/>
          <a:cs typeface="+mn-cs"/>
        </a:defRPr>
      </a:lvl5pPr>
      <a:lvl6pPr marL="2721785" algn="l" defTabSz="1088714" rtl="0" eaLnBrk="1" latinLnBrk="0" hangingPunct="1">
        <a:defRPr sz="2100" kern="1200">
          <a:solidFill>
            <a:schemeClr val="tx1"/>
          </a:solidFill>
          <a:latin typeface="+mn-lt"/>
          <a:ea typeface="+mn-ea"/>
          <a:cs typeface="+mn-cs"/>
        </a:defRPr>
      </a:lvl6pPr>
      <a:lvl7pPr marL="3266142" algn="l" defTabSz="1088714" rtl="0" eaLnBrk="1" latinLnBrk="0" hangingPunct="1">
        <a:defRPr sz="2100" kern="1200">
          <a:solidFill>
            <a:schemeClr val="tx1"/>
          </a:solidFill>
          <a:latin typeface="+mn-lt"/>
          <a:ea typeface="+mn-ea"/>
          <a:cs typeface="+mn-cs"/>
        </a:defRPr>
      </a:lvl7pPr>
      <a:lvl8pPr marL="3810498" algn="l" defTabSz="1088714" rtl="0" eaLnBrk="1" latinLnBrk="0" hangingPunct="1">
        <a:defRPr sz="2100" kern="1200">
          <a:solidFill>
            <a:schemeClr val="tx1"/>
          </a:solidFill>
          <a:latin typeface="+mn-lt"/>
          <a:ea typeface="+mn-ea"/>
          <a:cs typeface="+mn-cs"/>
        </a:defRPr>
      </a:lvl8pPr>
      <a:lvl9pPr marL="4354855" algn="l" defTabSz="108871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gif"/><Relationship Id="rId4" Type="http://schemas.openxmlformats.org/officeDocument/2006/relationships/image" Target="../media/image22.png"/><Relationship Id="rId9" Type="http://schemas.openxmlformats.org/officeDocument/2006/relationships/image" Target="../media/image27.gif"/><Relationship Id="rId14"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gif"/><Relationship Id="rId18" Type="http://schemas.openxmlformats.org/officeDocument/2006/relationships/slide" Target="slide17.xml"/><Relationship Id="rId3" Type="http://schemas.openxmlformats.org/officeDocument/2006/relationships/audio" Target="../media/audio2.wav"/><Relationship Id="rId21" Type="http://schemas.openxmlformats.org/officeDocument/2006/relationships/image" Target="../media/image31.png"/><Relationship Id="rId7" Type="http://schemas.openxmlformats.org/officeDocument/2006/relationships/image" Target="../media/image23.png"/><Relationship Id="rId12" Type="http://schemas.openxmlformats.org/officeDocument/2006/relationships/image" Target="../media/image28.gif"/><Relationship Id="rId17" Type="http://schemas.openxmlformats.org/officeDocument/2006/relationships/slide" Target="slide16.xml"/><Relationship Id="rId2" Type="http://schemas.openxmlformats.org/officeDocument/2006/relationships/audio" Target="../media/audio1.wav"/><Relationship Id="rId16" Type="http://schemas.openxmlformats.org/officeDocument/2006/relationships/slide" Target="slide20.xml"/><Relationship Id="rId20"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gif"/><Relationship Id="rId24" Type="http://schemas.openxmlformats.org/officeDocument/2006/relationships/image" Target="../media/image35.gif"/><Relationship Id="rId5" Type="http://schemas.openxmlformats.org/officeDocument/2006/relationships/image" Target="../media/image21.png"/><Relationship Id="rId15" Type="http://schemas.openxmlformats.org/officeDocument/2006/relationships/slide" Target="slide19.xml"/><Relationship Id="rId23" Type="http://schemas.openxmlformats.org/officeDocument/2006/relationships/slide" Target="slide21.xml"/><Relationship Id="rId10" Type="http://schemas.openxmlformats.org/officeDocument/2006/relationships/image" Target="../media/image26.png"/><Relationship Id="rId19" Type="http://schemas.openxmlformats.org/officeDocument/2006/relationships/slide" Target="slide18.xm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4.gif"/><Relationship Id="rId22"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0.png"/><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15.xml"/><Relationship Id="rId5" Type="http://schemas.openxmlformats.org/officeDocument/2006/relationships/image" Target="../media/image21.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8.gif"/><Relationship Id="rId10" Type="http://schemas.openxmlformats.org/officeDocument/2006/relationships/image" Target="../media/image38.jpeg"/><Relationship Id="rId4" Type="http://schemas.openxmlformats.org/officeDocument/2006/relationships/image" Target="../media/image25.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8.jpeg"/><Relationship Id="rId5" Type="http://schemas.openxmlformats.org/officeDocument/2006/relationships/image" Target="../media/image24.png"/><Relationship Id="rId10"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7.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slide" Target="slide1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gif"/><Relationship Id="rId11" Type="http://schemas.openxmlformats.org/officeDocument/2006/relationships/image" Target="../media/image28.gif"/><Relationship Id="rId5"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1.png"/><Relationship Id="rId1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15.xml"/><Relationship Id="rId3" Type="http://schemas.openxmlformats.org/officeDocument/2006/relationships/image" Target="../media/image20.png"/><Relationship Id="rId7" Type="http://schemas.openxmlformats.org/officeDocument/2006/relationships/image" Target="../media/image27.gif"/><Relationship Id="rId12" Type="http://schemas.openxmlformats.org/officeDocument/2006/relationships/image" Target="../media/image28.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38.jpeg"/><Relationship Id="rId10" Type="http://schemas.openxmlformats.org/officeDocument/2006/relationships/image" Target="../media/image21.png"/><Relationship Id="rId4" Type="http://schemas.openxmlformats.org/officeDocument/2006/relationships/image" Target="../media/image29.gif"/><Relationship Id="rId9" Type="http://schemas.openxmlformats.org/officeDocument/2006/relationships/image" Target="../media/image36.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4.wav"/><Relationship Id="rId1" Type="http://schemas.openxmlformats.org/officeDocument/2006/relationships/slideLayout" Target="../slideLayouts/slideLayout17.xml"/><Relationship Id="rId5" Type="http://schemas.openxmlformats.org/officeDocument/2006/relationships/image" Target="../media/image46.gif"/><Relationship Id="rId4" Type="http://schemas.openxmlformats.org/officeDocument/2006/relationships/image" Target="../media/image45.gif"/></Relationships>
</file>

<file path=ppt/slides/_rels/slide25.xml.rels><?xml version="1.0" encoding="UTF-8" standalone="yes"?>
<Relationships xmlns="http://schemas.openxmlformats.org/package/2006/relationships"><Relationship Id="rId8" Type="http://schemas.openxmlformats.org/officeDocument/2006/relationships/image" Target="file:///C:\Program%20Files\Inknoe%20ClassPoint\Images\multiple_choice_without%20result_default_cm.png" TargetMode="External"/><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8.gif"/></Relationships>
</file>

<file path=ppt/slides/_rels/slide26.xml.rels><?xml version="1.0" encoding="UTF-8" standalone="yes"?>
<Relationships xmlns="http://schemas.openxmlformats.org/package/2006/relationships"><Relationship Id="rId8" Type="http://schemas.openxmlformats.org/officeDocument/2006/relationships/image" Target="file:///C:\Program%20Files\Inknoe%20ClassPoint\Images\multiple_choice_without%20result_default_cm.png" TargetMode="External"/><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8.gif"/></Relationships>
</file>

<file path=ppt/slides/_rels/slide27.xml.rels><?xml version="1.0" encoding="UTF-8" standalone="yes"?>
<Relationships xmlns="http://schemas.openxmlformats.org/package/2006/relationships"><Relationship Id="rId8" Type="http://schemas.openxmlformats.org/officeDocument/2006/relationships/image" Target="file:///C:\Program%20Files\Inknoe%20ClassPoint\Images\multiple_choice_without%20result_default_cm.png" TargetMode="External"/><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8.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548135" y="2591594"/>
            <a:ext cx="4860626" cy="1569660"/>
          </a:xfrm>
          <a:prstGeom prst="rect">
            <a:avLst/>
          </a:prstGeom>
          <a:noFill/>
        </p:spPr>
        <p:txBody>
          <a:bodyPr wrap="none" rtlCol="0">
            <a:spAutoFit/>
          </a:bodyPr>
          <a:lstStyle/>
          <a:p>
            <a:pPr algn="r"/>
            <a:r>
              <a:rPr lang="en-US" altLang="zh-CN" sz="9600" spc="300" dirty="0" smtClean="0">
                <a:ln w="12700">
                  <a:noFill/>
                </a:ln>
                <a:solidFill>
                  <a:schemeClr val="tx2"/>
                </a:solidFill>
                <a:latin typeface="字魂131号-酷乐潮玩体" pitchFamily="2" charset="-122"/>
                <a:ea typeface="字魂131号-酷乐潮玩体" pitchFamily="2" charset="-122"/>
              </a:rPr>
              <a:t>welcome</a:t>
            </a:r>
            <a:endParaRPr lang="zh-CN" altLang="en-US" sz="9600" spc="300" dirty="0" smtClean="0">
              <a:ln w="12700">
                <a:noFill/>
              </a:ln>
              <a:solidFill>
                <a:schemeClr val="tx2"/>
              </a:solidFill>
              <a:latin typeface="字魂131号-酷乐潮玩体" pitchFamily="2" charset="-122"/>
              <a:ea typeface="字魂131号-酷乐潮玩体" pitchFamily="2" charset="-122"/>
            </a:endParaRPr>
          </a:p>
        </p:txBody>
      </p:sp>
      <p:sp>
        <p:nvSpPr>
          <p:cNvPr id="14" name="TextBox 13"/>
          <p:cNvSpPr txBox="1"/>
          <p:nvPr/>
        </p:nvSpPr>
        <p:spPr>
          <a:xfrm>
            <a:off x="8307387" y="4166530"/>
            <a:ext cx="1957587" cy="400110"/>
          </a:xfrm>
          <a:prstGeom prst="rect">
            <a:avLst/>
          </a:prstGeom>
          <a:noFill/>
        </p:spPr>
        <p:txBody>
          <a:bodyPr wrap="none" rtlCol="0">
            <a:spAutoFit/>
          </a:bodyPr>
          <a:lstStyle/>
          <a:p>
            <a:pPr algn="ctr"/>
            <a:r>
              <a:rPr lang="en-US" altLang="zh-CN" sz="2000" spc="300" dirty="0" err="1" smtClean="0">
                <a:ln w="12700">
                  <a:noFill/>
                </a:ln>
                <a:solidFill>
                  <a:schemeClr val="tx2"/>
                </a:solidFill>
                <a:latin typeface="字魂131号-酷乐潮玩体" pitchFamily="2" charset="-122"/>
                <a:ea typeface="字魂131号-酷乐潮玩体" pitchFamily="2" charset="-122"/>
              </a:rPr>
              <a:t>Tiếng</a:t>
            </a:r>
            <a:r>
              <a:rPr lang="en-US" altLang="zh-CN" sz="2000" spc="300" dirty="0" smtClean="0">
                <a:ln w="12700">
                  <a:noFill/>
                </a:ln>
                <a:solidFill>
                  <a:schemeClr val="tx2"/>
                </a:solidFill>
                <a:latin typeface="字魂131号-酷乐潮玩体" pitchFamily="2" charset="-122"/>
                <a:ea typeface="字魂131号-酷乐潮玩体" pitchFamily="2" charset="-122"/>
              </a:rPr>
              <a:t> </a:t>
            </a:r>
            <a:r>
              <a:rPr lang="en-US" altLang="zh-CN" sz="2000" spc="300" dirty="0" err="1" smtClean="0">
                <a:ln w="12700">
                  <a:noFill/>
                </a:ln>
                <a:solidFill>
                  <a:schemeClr val="tx2"/>
                </a:solidFill>
                <a:latin typeface="字魂131号-酷乐潮玩体" pitchFamily="2" charset="-122"/>
                <a:ea typeface="字魂131号-酷乐潮玩体" pitchFamily="2" charset="-122"/>
              </a:rPr>
              <a:t>Việt</a:t>
            </a:r>
            <a:r>
              <a:rPr lang="en-US" altLang="zh-CN" sz="2000" spc="300" dirty="0" smtClean="0">
                <a:ln w="12700">
                  <a:noFill/>
                </a:ln>
                <a:solidFill>
                  <a:schemeClr val="tx2"/>
                </a:solidFill>
                <a:latin typeface="字魂131号-酷乐潮玩体" pitchFamily="2" charset="-122"/>
                <a:ea typeface="字魂131号-酷乐潮玩体" pitchFamily="2" charset="-122"/>
              </a:rPr>
              <a:t> 4</a:t>
            </a:r>
            <a:endParaRPr lang="zh-CN" altLang="en-US" sz="2000" spc="300" dirty="0" smtClean="0">
              <a:ln w="12700">
                <a:noFill/>
              </a:ln>
              <a:solidFill>
                <a:schemeClr val="tx2"/>
              </a:solidFill>
              <a:latin typeface="字魂131号-酷乐潮玩体" pitchFamily="2" charset="-122"/>
              <a:ea typeface="字魂131号-酷乐潮玩体" pitchFamily="2" charset="-122"/>
            </a:endParaRPr>
          </a:p>
        </p:txBody>
      </p:sp>
    </p:spTree>
    <p:custDataLst>
      <p:tags r:id="rId1"/>
    </p:custDataLst>
    <p:extLst>
      <p:ext uri="{BB962C8B-B14F-4D97-AF65-F5344CB8AC3E}">
        <p14:creationId xmlns:p14="http://schemas.microsoft.com/office/powerpoint/2010/main" val="2118921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 calcmode="lin" valueType="num">
                                      <p:cBhvr>
                                        <p:cTn id="9" dur="750" fill="hold"/>
                                        <p:tgtEl>
                                          <p:spTgt spid="13"/>
                                        </p:tgtEl>
                                        <p:attrNameLst>
                                          <p:attrName>style.rotation</p:attrName>
                                        </p:attrNameLst>
                                      </p:cBhvr>
                                      <p:tavLst>
                                        <p:tav tm="0">
                                          <p:val>
                                            <p:fltVal val="90"/>
                                          </p:val>
                                        </p:tav>
                                        <p:tav tm="100000">
                                          <p:val>
                                            <p:fltVal val="0"/>
                                          </p:val>
                                        </p:tav>
                                      </p:tavLst>
                                    </p:anim>
                                    <p:animEffect transition="in" filter="fade">
                                      <p:cBhvr>
                                        <p:cTn id="10" dur="75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750" fill="hold"/>
                                        <p:tgtEl>
                                          <p:spTgt spid="14"/>
                                        </p:tgtEl>
                                        <p:attrNameLst>
                                          <p:attrName>ppt_w</p:attrName>
                                        </p:attrNameLst>
                                      </p:cBhvr>
                                      <p:tavLst>
                                        <p:tav tm="0">
                                          <p:val>
                                            <p:fltVal val="0"/>
                                          </p:val>
                                        </p:tav>
                                        <p:tav tm="100000">
                                          <p:val>
                                            <p:strVal val="#ppt_w"/>
                                          </p:val>
                                        </p:tav>
                                      </p:tavLst>
                                    </p:anim>
                                    <p:anim calcmode="lin" valueType="num">
                                      <p:cBhvr>
                                        <p:cTn id="14" dur="750" fill="hold"/>
                                        <p:tgtEl>
                                          <p:spTgt spid="14"/>
                                        </p:tgtEl>
                                        <p:attrNameLst>
                                          <p:attrName>ppt_h</p:attrName>
                                        </p:attrNameLst>
                                      </p:cBhvr>
                                      <p:tavLst>
                                        <p:tav tm="0">
                                          <p:val>
                                            <p:fltVal val="0"/>
                                          </p:val>
                                        </p:tav>
                                        <p:tav tm="100000">
                                          <p:val>
                                            <p:strVal val="#ppt_h"/>
                                          </p:val>
                                        </p:tav>
                                      </p:tavLst>
                                    </p:anim>
                                    <p:anim calcmode="lin" valueType="num">
                                      <p:cBhvr>
                                        <p:cTn id="15" dur="750" fill="hold"/>
                                        <p:tgtEl>
                                          <p:spTgt spid="14"/>
                                        </p:tgtEl>
                                        <p:attrNameLst>
                                          <p:attrName>style.rotation</p:attrName>
                                        </p:attrNameLst>
                                      </p:cBhvr>
                                      <p:tavLst>
                                        <p:tav tm="0">
                                          <p:val>
                                            <p:fltVal val="90"/>
                                          </p:val>
                                        </p:tav>
                                        <p:tav tm="100000">
                                          <p:val>
                                            <p:fltVal val="0"/>
                                          </p:val>
                                        </p:tav>
                                      </p:tavLst>
                                    </p:anim>
                                    <p:animEffect transition="in" filter="fade">
                                      <p:cBhvr>
                                        <p:cTn id="1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6387" y="2198690"/>
            <a:ext cx="3732213" cy="3246530"/>
          </a:xfrm>
          <a:prstGeom prst="rect">
            <a:avLst/>
          </a:prstGeom>
        </p:spPr>
        <p:txBody>
          <a:bodyPr wrap="square">
            <a:spAutoFit/>
          </a:bodyPr>
          <a:lstStyle/>
          <a:p>
            <a:pPr algn="just">
              <a:lnSpc>
                <a:spcPct val="150000"/>
              </a:lnSpc>
            </a:pPr>
            <a:r>
              <a:rPr lang="vi-VN" sz="2800" dirty="0">
                <a:solidFill>
                  <a:schemeClr val="accent1"/>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Thiên </a:t>
            </a:r>
            <a:r>
              <a:rPr lang="vi-VN" sz="2800" b="1" dirty="0">
                <a:solidFill>
                  <a:srgbClr val="FF0000"/>
                </a:solidFill>
                <a:latin typeface="Times New Roman" panose="02020603050405020304" pitchFamily="18" charset="0"/>
                <a:cs typeface="Times New Roman" panose="02020603050405020304" pitchFamily="18" charset="0"/>
              </a:rPr>
              <a:t>thần:</a:t>
            </a:r>
            <a:r>
              <a:rPr lang="vi-VN" sz="2800" b="1" dirty="0">
                <a:solidFill>
                  <a:schemeClr val="accent1"/>
                </a:solidFill>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thần ở trên trời, thường được cho là rất đẹp và có nhiều phép lạ (theo quan niệm xưa)</a:t>
            </a:r>
            <a:endParaRPr lang="en-US" sz="2800" dirty="0">
              <a:latin typeface="Times New Roman" panose="02020603050405020304" pitchFamily="18" charset="0"/>
              <a:cs typeface="Times New Roman" panose="02020603050405020304" pitchFamily="18" charset="0"/>
            </a:endParaRPr>
          </a:p>
        </p:txBody>
      </p:sp>
      <p:pic>
        <p:nvPicPr>
          <p:cNvPr id="8" name="Picture 5" descr="Anjo_063"/>
          <p:cNvPicPr>
            <a:picLocks noChangeAspect="1" noChangeArrowheads="1" noCrop="1"/>
          </p:cNvPicPr>
          <p:nvPr/>
        </p:nvPicPr>
        <p:blipFill>
          <a:blip r:embed="rId3"/>
          <a:srcRect/>
          <a:stretch>
            <a:fillRect/>
          </a:stretch>
        </p:blipFill>
        <p:spPr>
          <a:xfrm>
            <a:off x="382587" y="1391029"/>
            <a:ext cx="7055616" cy="4861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Broadway" panose="04040905080B02020502" pitchFamily="82" charset="0"/>
                <a:ea typeface="Yu Gothic UI Semibold" panose="020B0700000000000000" pitchFamily="34" charset="-128"/>
              </a:rPr>
              <a:t>Giải</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nghĩa</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từ</a:t>
            </a:r>
            <a:endParaRPr lang="en-US" altLang="zh-CN" dirty="0">
              <a:solidFill>
                <a:schemeClr val="tx2"/>
              </a:solidFill>
              <a:latin typeface="Broadway" panose="04040905080B02020502" pitchFamily="82" charset="0"/>
              <a:ea typeface="Yu Gothic UI Semibold" panose="020B0700000000000000" pitchFamily="34" charset="-128"/>
            </a:endParaRPr>
          </a:p>
        </p:txBody>
      </p:sp>
    </p:spTree>
    <p:extLst>
      <p:ext uri="{BB962C8B-B14F-4D97-AF65-F5344CB8AC3E}">
        <p14:creationId xmlns:p14="http://schemas.microsoft.com/office/powerpoint/2010/main" val="154659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1000"/>
                                        <p:tgtEl>
                                          <p:spTgt spid="7"/>
                                        </p:tgtEl>
                                      </p:cBhvr>
                                    </p:animEffect>
                                  </p:childTnLst>
                                </p:cTn>
                              </p:par>
                            </p:childTnLst>
                          </p:cTn>
                        </p:par>
                        <p:par>
                          <p:cTn id="8" fill="hold">
                            <p:stCondLst>
                              <p:cond delay="1000"/>
                            </p:stCondLst>
                            <p:childTnLst>
                              <p:par>
                                <p:cTn id="9" presetID="4"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11187" y="3234085"/>
            <a:ext cx="3810000" cy="1200329"/>
          </a:xfrm>
          <a:prstGeom prst="rect">
            <a:avLst/>
          </a:prstGeom>
          <a:noFill/>
        </p:spPr>
        <p:txBody>
          <a:bodyPr wrap="square" rtlCol="0">
            <a:spAutoFit/>
          </a:bodyPr>
          <a:lstStyle/>
          <a:p>
            <a:r>
              <a:rPr lang="vi-VN" sz="3600" b="1" dirty="0" smtClean="0">
                <a:solidFill>
                  <a:srgbClr val="FF0000"/>
                </a:solidFill>
                <a:latin typeface="Times New Roman" pitchFamily="18" charset="0"/>
                <a:cs typeface="Times New Roman" pitchFamily="18" charset="0"/>
              </a:rPr>
              <a:t>Ú </a:t>
            </a:r>
            <a:r>
              <a:rPr lang="vi-VN" sz="3600" b="1" dirty="0">
                <a:solidFill>
                  <a:srgbClr val="FF0000"/>
                </a:solidFill>
                <a:latin typeface="Times New Roman" pitchFamily="18" charset="0"/>
                <a:cs typeface="Times New Roman" pitchFamily="18" charset="0"/>
              </a:rPr>
              <a:t>tim:</a:t>
            </a:r>
            <a:r>
              <a:rPr lang="vi-VN" sz="3600" dirty="0">
                <a:solidFill>
                  <a:schemeClr val="accent1"/>
                </a:solidFill>
                <a:latin typeface="Times New Roman" pitchFamily="18" charset="0"/>
                <a:cs typeface="Times New Roman" pitchFamily="18" charset="0"/>
              </a:rPr>
              <a:t> </a:t>
            </a:r>
            <a:r>
              <a:rPr lang="vi-VN" sz="3600" dirty="0">
                <a:latin typeface="Times New Roman" pitchFamily="18" charset="0"/>
                <a:cs typeface="Times New Roman" pitchFamily="18" charset="0"/>
              </a:rPr>
              <a:t>trò chơi trốn tìm của trẻ </a:t>
            </a:r>
            <a:r>
              <a:rPr lang="vi-VN" sz="3600" dirty="0" smtClean="0">
                <a:latin typeface="Times New Roman" pitchFamily="18" charset="0"/>
                <a:cs typeface="Times New Roman" pitchFamily="18" charset="0"/>
              </a:rPr>
              <a:t>em</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pic>
        <p:nvPicPr>
          <p:cNvPr id="19" name="Picture 2" descr="Trò Chơi Tập Thể: Trò chơi dân gian - Trò chơi trốn tì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987" y="1753394"/>
            <a:ext cx="6877225" cy="4038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Broadway" panose="04040905080B02020502" pitchFamily="82" charset="0"/>
                <a:ea typeface="Yu Gothic UI Semibold" panose="020B0700000000000000" pitchFamily="34" charset="-128"/>
              </a:rPr>
              <a:t>Giải</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nghĩa</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từ</a:t>
            </a:r>
            <a:endParaRPr lang="en-US" altLang="zh-CN" dirty="0">
              <a:solidFill>
                <a:schemeClr val="tx2"/>
              </a:solidFill>
              <a:latin typeface="Broadway" panose="04040905080B02020502" pitchFamily="82" charset="0"/>
              <a:ea typeface="Yu Gothic UI Semibold" panose="020B0700000000000000" pitchFamily="34" charset="-128"/>
            </a:endParaRPr>
          </a:p>
        </p:txBody>
      </p:sp>
    </p:spTree>
    <p:extLst>
      <p:ext uri="{BB962C8B-B14F-4D97-AF65-F5344CB8AC3E}">
        <p14:creationId xmlns:p14="http://schemas.microsoft.com/office/powerpoint/2010/main" val="1255079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0187" y="1067594"/>
            <a:ext cx="11583988" cy="5632311"/>
          </a:xfrm>
          <a:prstGeom prst="rect">
            <a:avLst/>
          </a:prstGeom>
        </p:spPr>
        <p:txBody>
          <a:bodyPr wrap="square">
            <a:spAutoFit/>
          </a:bodyPr>
          <a:lstStyle/>
          <a:p>
            <a:pPr algn="just"/>
            <a:r>
              <a:rPr lang="vi-VN" dirty="0" smtClean="0">
                <a:latin typeface="Times New Roman" panose="02020603050405020304" pitchFamily="18" charset="0"/>
                <a:cs typeface="Times New Roman" panose="02020603050405020304" pitchFamily="18" charset="0"/>
              </a:rPr>
              <a:t>   </a:t>
            </a:r>
            <a:r>
              <a:rPr lang="vi-VN" dirty="0" smtClean="0">
                <a:solidFill>
                  <a:srgbClr val="7030A0"/>
                </a:solidFill>
                <a:latin typeface="Times New Roman" panose="02020603050405020304" pitchFamily="18" charset="0"/>
                <a:cs typeface="Times New Roman" panose="02020603050405020304" pitchFamily="18" charset="0"/>
              </a:rPr>
              <a:t>Ăng-giôn-ra nói:</a:t>
            </a:r>
          </a:p>
          <a:p>
            <a:pPr algn="just"/>
            <a:r>
              <a:rPr lang="vi-VN" dirty="0" smtClean="0">
                <a:solidFill>
                  <a:srgbClr val="7030A0"/>
                </a:solidFill>
                <a:latin typeface="Times New Roman" panose="02020603050405020304" pitchFamily="18" charset="0"/>
                <a:cs typeface="Times New Roman" panose="02020603050405020304" pitchFamily="18" charset="0"/>
              </a:rPr>
              <a:t>- Chừng mười lăm phút nữa thì chiến lũy chúng ta không còn quá mười viên đạn.</a:t>
            </a:r>
          </a:p>
          <a:p>
            <a:pPr algn="just"/>
            <a:r>
              <a:rPr lang="vi-VN" dirty="0" smtClean="0">
                <a:solidFill>
                  <a:srgbClr val="7030A0"/>
                </a:solidFill>
                <a:latin typeface="Times New Roman" panose="02020603050405020304" pitchFamily="18" charset="0"/>
                <a:cs typeface="Times New Roman" panose="02020603050405020304" pitchFamily="18" charset="0"/>
              </a:rPr>
              <a:t>   Ga-vrốt nghe rõ câu nói đó.</a:t>
            </a:r>
          </a:p>
          <a:p>
            <a:pPr algn="just"/>
            <a:r>
              <a:rPr lang="vi-VN" dirty="0" smtClean="0">
                <a:solidFill>
                  <a:srgbClr val="7030A0"/>
                </a:solidFill>
                <a:latin typeface="Times New Roman" panose="02020603050405020304" pitchFamily="18" charset="0"/>
                <a:cs typeface="Times New Roman" panose="02020603050405020304" pitchFamily="18" charset="0"/>
              </a:rPr>
              <a:t>   Một lát sau, người ta thấy bóng cậu bé thấp thoáng ngoài đường phố, dưới làn mưa đạn.</a:t>
            </a:r>
          </a:p>
          <a:p>
            <a:pPr algn="just"/>
            <a:r>
              <a:rPr lang="vi-VN" dirty="0" smtClean="0">
                <a:latin typeface="Times New Roman" panose="02020603050405020304" pitchFamily="18" charset="0"/>
                <a:cs typeface="Times New Roman" panose="02020603050405020304" pitchFamily="18" charset="0"/>
              </a:rPr>
              <a:t>   </a:t>
            </a:r>
            <a:r>
              <a:rPr lang="vi-VN" dirty="0" smtClean="0">
                <a:solidFill>
                  <a:srgbClr val="0070C0"/>
                </a:solidFill>
                <a:latin typeface="Times New Roman" panose="02020603050405020304" pitchFamily="18" charset="0"/>
                <a:cs typeface="Times New Roman" panose="02020603050405020304" pitchFamily="18" charset="0"/>
              </a:rPr>
              <a:t>Thì ra Ga-vrốt đã lấy một cái giỏ đựng chai trong quán ra khỏi chiến lũy. Nó dốc vào miệng giỏ những chiếc bao đầy đạn của bọn lính chết gần chiến lũy.</a:t>
            </a:r>
          </a:p>
          <a:p>
            <a:pPr algn="just"/>
            <a:r>
              <a:rPr lang="vi-VN" dirty="0" smtClean="0">
                <a:solidFill>
                  <a:srgbClr val="0070C0"/>
                </a:solidFill>
                <a:latin typeface="Times New Roman" panose="02020603050405020304" pitchFamily="18" charset="0"/>
                <a:cs typeface="Times New Roman" panose="02020603050405020304" pitchFamily="18" charset="0"/>
              </a:rPr>
              <a:t>- Cậu làm trò gì đấy? - Cuốc-phây-rắc hỏi.</a:t>
            </a:r>
          </a:p>
          <a:p>
            <a:pPr algn="just"/>
            <a:r>
              <a:rPr lang="vi-VN" dirty="0" smtClean="0">
                <a:solidFill>
                  <a:srgbClr val="0070C0"/>
                </a:solidFill>
                <a:latin typeface="Times New Roman" panose="02020603050405020304" pitchFamily="18" charset="0"/>
                <a:cs typeface="Times New Roman" panose="02020603050405020304" pitchFamily="18" charset="0"/>
              </a:rPr>
              <a:t>- Em nhặt cho đầy giỏ đây!</a:t>
            </a:r>
          </a:p>
          <a:p>
            <a:pPr algn="just"/>
            <a:r>
              <a:rPr lang="vi-VN" dirty="0" smtClean="0">
                <a:solidFill>
                  <a:srgbClr val="0070C0"/>
                </a:solidFill>
                <a:latin typeface="Times New Roman" panose="02020603050405020304" pitchFamily="18" charset="0"/>
                <a:cs typeface="Times New Roman" panose="02020603050405020304" pitchFamily="18" charset="0"/>
              </a:rPr>
              <a:t>- Cậu không thấy đạn réo à?</a:t>
            </a:r>
          </a:p>
          <a:p>
            <a:pPr algn="just"/>
            <a:r>
              <a:rPr lang="vi-VN" dirty="0" smtClean="0">
                <a:solidFill>
                  <a:srgbClr val="0070C0"/>
                </a:solidFill>
                <a:latin typeface="Times New Roman" panose="02020603050405020304" pitchFamily="18" charset="0"/>
                <a:cs typeface="Times New Roman" panose="02020603050405020304" pitchFamily="18" charset="0"/>
              </a:rPr>
              <a:t>   Ga-vrốt trả lời:</a:t>
            </a:r>
          </a:p>
          <a:p>
            <a:pPr algn="just"/>
            <a:r>
              <a:rPr lang="vi-VN" dirty="0" smtClean="0">
                <a:solidFill>
                  <a:srgbClr val="0070C0"/>
                </a:solidFill>
                <a:latin typeface="Times New Roman" panose="02020603050405020304" pitchFamily="18" charset="0"/>
                <a:cs typeface="Times New Roman" panose="02020603050405020304" pitchFamily="18" charset="0"/>
              </a:rPr>
              <a:t>- Có chứ, nó rơi như mưa ấy. Nhưng làm sao nào?</a:t>
            </a:r>
          </a:p>
          <a:p>
            <a:pPr algn="just"/>
            <a:r>
              <a:rPr lang="vi-VN" dirty="0" smtClean="0">
                <a:solidFill>
                  <a:srgbClr val="0070C0"/>
                </a:solidFill>
                <a:latin typeface="Times New Roman" panose="02020603050405020304" pitchFamily="18" charset="0"/>
                <a:cs typeface="Times New Roman" panose="02020603050405020304" pitchFamily="18" charset="0"/>
              </a:rPr>
              <a:t>   Cuốc-phây-rắc thét lên:</a:t>
            </a:r>
          </a:p>
          <a:p>
            <a:pPr algn="just"/>
            <a:r>
              <a:rPr lang="vi-VN" dirty="0" smtClean="0">
                <a:solidFill>
                  <a:srgbClr val="0070C0"/>
                </a:solidFill>
                <a:latin typeface="Times New Roman" panose="02020603050405020304" pitchFamily="18" charset="0"/>
                <a:cs typeface="Times New Roman" panose="02020603050405020304" pitchFamily="18" charset="0"/>
              </a:rPr>
              <a:t>- Vào ngay!</a:t>
            </a:r>
          </a:p>
          <a:p>
            <a:pPr algn="just"/>
            <a:r>
              <a:rPr lang="vi-VN" dirty="0" smtClean="0">
                <a:solidFill>
                  <a:srgbClr val="0070C0"/>
                </a:solidFill>
                <a:latin typeface="Times New Roman" panose="02020603050405020304" pitchFamily="18" charset="0"/>
                <a:cs typeface="Times New Roman" panose="02020603050405020304" pitchFamily="18" charset="0"/>
              </a:rPr>
              <a:t>- Tí ti thôi! Ga-vrốt nói.</a:t>
            </a:r>
          </a:p>
          <a:p>
            <a:pPr algn="just"/>
            <a:r>
              <a:rPr lang="vi-VN" dirty="0" smtClean="0">
                <a:latin typeface="Times New Roman" panose="02020603050405020304" pitchFamily="18" charset="0"/>
                <a:cs typeface="Times New Roman" panose="02020603050405020304" pitchFamily="18" charset="0"/>
              </a:rPr>
              <a:t>   </a:t>
            </a:r>
            <a:r>
              <a:rPr lang="vi-VN" dirty="0" smtClean="0">
                <a:solidFill>
                  <a:srgbClr val="00B050"/>
                </a:solidFill>
                <a:latin typeface="Times New Roman" panose="02020603050405020304" pitchFamily="18" charset="0"/>
                <a:cs typeface="Times New Roman" panose="02020603050405020304" pitchFamily="18" charset="0"/>
              </a:rPr>
              <a:t>Ngoài đường, lửa khói mịt mù. Điều đó rất có lợi cho Ga-vrốt. D</a:t>
            </a:r>
            <a:r>
              <a:rPr lang="en-US" dirty="0" err="1" smtClean="0">
                <a:solidFill>
                  <a:srgbClr val="00B050"/>
                </a:solidFill>
                <a:latin typeface="Times New Roman" panose="02020603050405020304" pitchFamily="18" charset="0"/>
                <a:cs typeface="Times New Roman" panose="02020603050405020304" pitchFamily="18" charset="0"/>
              </a:rPr>
              <a:t>ưới</a:t>
            </a:r>
            <a:r>
              <a:rPr lang="vi-VN" dirty="0" smtClean="0">
                <a:solidFill>
                  <a:srgbClr val="00B050"/>
                </a:solidFill>
                <a:latin typeface="Times New Roman" panose="02020603050405020304" pitchFamily="18" charset="0"/>
                <a:cs typeface="Times New Roman" panose="02020603050405020304" pitchFamily="18" charset="0"/>
              </a:rPr>
              <a:t> màn khói và với thân hình bé nhỏ, cậu bé có thể tiến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pPr algn="just"/>
            <a:r>
              <a:rPr lang="vi-VN" dirty="0" smtClean="0">
                <a:solidFill>
                  <a:srgbClr val="00B050"/>
                </a:solidFill>
                <a:latin typeface="Times New Roman" panose="02020603050405020304" pitchFamily="18" charset="0"/>
                <a:cs typeface="Times New Roman" panose="02020603050405020304" pitchFamily="18" charset="0"/>
              </a:rPr>
              <a:t>   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r"/>
            <a:r>
              <a:rPr lang="vi-VN" dirty="0" smtClean="0">
                <a:latin typeface="Times New Roman" panose="02020603050405020304" pitchFamily="18" charset="0"/>
                <a:cs typeface="Times New Roman" panose="02020603050405020304" pitchFamily="18" charset="0"/>
              </a:rPr>
              <a:t>Theo </a:t>
            </a:r>
            <a:r>
              <a:rPr lang="vi-VN" b="1" dirty="0" smtClean="0">
                <a:latin typeface="Times New Roman" panose="02020603050405020304" pitchFamily="18" charset="0"/>
                <a:cs typeface="Times New Roman" panose="02020603050405020304" pitchFamily="18" charset="0"/>
              </a:rPr>
              <a:t>Huy-</a:t>
            </a:r>
            <a:r>
              <a:rPr lang="en-US" b="1" dirty="0" smtClean="0">
                <a:latin typeface="Times New Roman" panose="02020603050405020304" pitchFamily="18" charset="0"/>
                <a:cs typeface="Times New Roman" panose="02020603050405020304" pitchFamily="18" charset="0"/>
              </a:rPr>
              <a:t>g</a:t>
            </a:r>
            <a:r>
              <a:rPr lang="vi-VN" b="1" dirty="0" smtClean="0">
                <a:latin typeface="Times New Roman" panose="02020603050405020304" pitchFamily="18" charset="0"/>
                <a:cs typeface="Times New Roman" panose="02020603050405020304" pitchFamily="18" charset="0"/>
              </a:rPr>
              <a:t>ô</a:t>
            </a:r>
            <a:endParaRPr lang="vi-VN" dirty="0">
              <a:latin typeface="Times New Roman" panose="02020603050405020304" pitchFamily="18" charset="0"/>
              <a:cs typeface="Times New Roman" panose="02020603050405020304" pitchFamily="18" charset="0"/>
            </a:endParaRPr>
          </a:p>
        </p:txBody>
      </p:sp>
      <p:sp>
        <p:nvSpPr>
          <p:cNvPr id="4" name="Rectangle 3"/>
          <p:cNvSpPr/>
          <p:nvPr/>
        </p:nvSpPr>
        <p:spPr>
          <a:xfrm>
            <a:off x="4116387" y="381794"/>
            <a:ext cx="3523400" cy="369332"/>
          </a:xfrm>
          <a:prstGeom prst="rect">
            <a:avLst/>
          </a:prstGeom>
        </p:spPr>
        <p:txBody>
          <a:bodyPr wrap="none">
            <a:spAutoFit/>
          </a:bodyPr>
          <a:lstStyle/>
          <a:p>
            <a:pPr lvl="0" algn="ctr" eaLnBrk="0" hangingPunct="0"/>
            <a:r>
              <a:rPr lang="en-US" b="1" dirty="0" smtClean="0">
                <a:latin typeface="Times New Roman" pitchFamily="18" charset="0"/>
                <a:cs typeface="Times New Roman" pitchFamily="18" charset="0"/>
              </a:rPr>
              <a:t>GA-VRỐT </a:t>
            </a:r>
            <a:r>
              <a:rPr lang="en-US" b="1" dirty="0">
                <a:latin typeface="Times New Roman" pitchFamily="18" charset="0"/>
                <a:cs typeface="Times New Roman" pitchFamily="18" charset="0"/>
              </a:rPr>
              <a:t>NGOÀI CHIẾN LUỸ</a:t>
            </a:r>
          </a:p>
        </p:txBody>
      </p:sp>
    </p:spTree>
    <p:extLst>
      <p:ext uri="{BB962C8B-B14F-4D97-AF65-F5344CB8AC3E}">
        <p14:creationId xmlns:p14="http://schemas.microsoft.com/office/powerpoint/2010/main" val="290787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8)">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组合 116"/>
          <p:cNvGrpSpPr/>
          <p:nvPr/>
        </p:nvGrpSpPr>
        <p:grpSpPr>
          <a:xfrm>
            <a:off x="864815" y="1981994"/>
            <a:ext cx="10766108" cy="4151117"/>
            <a:chOff x="892191" y="1753394"/>
            <a:chExt cx="10908016" cy="4229100"/>
          </a:xfrm>
        </p:grpSpPr>
        <p:pic>
          <p:nvPicPr>
            <p:cNvPr id="118" name="图片 117">
              <a:extLst>
                <a:ext uri="{FF2B5EF4-FFF2-40B4-BE49-F238E27FC236}">
                  <a16:creationId xmlns:a16="http://schemas.microsoft.com/office/drawing/2014/main" id="{BF33DCC8-7403-4ACC-810E-45892667A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8302" y="1753394"/>
              <a:ext cx="8211905" cy="4217774"/>
            </a:xfrm>
            <a:custGeom>
              <a:avLst/>
              <a:gdLst>
                <a:gd name="connsiteX0" fmla="*/ 9374372 w 9374372"/>
                <a:gd name="connsiteY0" fmla="*/ 0 h 4217774"/>
                <a:gd name="connsiteX1" fmla="*/ 0 w 9374372"/>
                <a:gd name="connsiteY1" fmla="*/ 0 h 4217774"/>
                <a:gd name="connsiteX2" fmla="*/ 0 w 9374372"/>
                <a:gd name="connsiteY2" fmla="*/ 4217774 h 4217774"/>
                <a:gd name="connsiteX3" fmla="*/ 9374372 w 9374372"/>
                <a:gd name="connsiteY3" fmla="*/ 4217774 h 4217774"/>
              </a:gdLst>
              <a:ahLst/>
              <a:cxnLst>
                <a:cxn ang="0">
                  <a:pos x="connsiteX0" y="connsiteY0"/>
                </a:cxn>
                <a:cxn ang="0">
                  <a:pos x="connsiteX1" y="connsiteY1"/>
                </a:cxn>
                <a:cxn ang="0">
                  <a:pos x="connsiteX2" y="connsiteY2"/>
                </a:cxn>
                <a:cxn ang="0">
                  <a:pos x="connsiteX3" y="connsiteY3"/>
                </a:cxn>
              </a:cxnLst>
              <a:rect l="l" t="t" r="r" b="b"/>
              <a:pathLst>
                <a:path w="9374372" h="4217774">
                  <a:moveTo>
                    <a:pt x="9374372" y="0"/>
                  </a:moveTo>
                  <a:lnTo>
                    <a:pt x="0" y="0"/>
                  </a:lnTo>
                  <a:lnTo>
                    <a:pt x="0" y="4217774"/>
                  </a:lnTo>
                  <a:lnTo>
                    <a:pt x="9374372" y="4217774"/>
                  </a:lnTo>
                  <a:close/>
                </a:path>
              </a:pathLst>
            </a:custGeom>
          </p:spPr>
        </p:pic>
        <p:sp>
          <p:nvSpPr>
            <p:cNvPr id="119" name="矩形 118">
              <a:extLst>
                <a:ext uri="{FF2B5EF4-FFF2-40B4-BE49-F238E27FC236}">
                  <a16:creationId xmlns:a16="http://schemas.microsoft.com/office/drawing/2014/main" id="{C0BB1F9D-C8FF-4978-BA8A-2528FD3167E3}"/>
                </a:ext>
              </a:extLst>
            </p:cNvPr>
            <p:cNvSpPr/>
            <p:nvPr/>
          </p:nvSpPr>
          <p:spPr>
            <a:xfrm>
              <a:off x="892191" y="1764720"/>
              <a:ext cx="1854251" cy="4217774"/>
            </a:xfrm>
            <a:prstGeom prst="rect">
              <a:avLst/>
            </a:prstGeom>
            <a:solidFill>
              <a:srgbClr val="EBD9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latin typeface="+mn-ea"/>
              </a:endParaRPr>
            </a:p>
          </p:txBody>
        </p:sp>
        <p:sp>
          <p:nvSpPr>
            <p:cNvPr id="120" name="文本框 30">
              <a:extLst>
                <a:ext uri="{FF2B5EF4-FFF2-40B4-BE49-F238E27FC236}">
                  <a16:creationId xmlns:a16="http://schemas.microsoft.com/office/drawing/2014/main" id="{F5FE1BE6-FD82-4454-985C-0B4835D81061}"/>
                </a:ext>
              </a:extLst>
            </p:cNvPr>
            <p:cNvSpPr txBox="1"/>
            <p:nvPr/>
          </p:nvSpPr>
          <p:spPr>
            <a:xfrm rot="5400000">
              <a:off x="-122353" y="3242250"/>
              <a:ext cx="3883337" cy="1216151"/>
            </a:xfrm>
            <a:prstGeom prst="rect">
              <a:avLst/>
            </a:prstGeom>
            <a:noFill/>
          </p:spPr>
          <p:txBody>
            <a:bodyPr wrap="square" rtlCol="0">
              <a:spAutoFit/>
            </a:bodyPr>
            <a:lstStyle/>
            <a:p>
              <a:pPr algn="ctr"/>
              <a:r>
                <a:rPr lang="en-US" altLang="zh-CN" sz="3600" spc="600" dirty="0" err="1" smtClean="0">
                  <a:solidFill>
                    <a:schemeClr val="tx2"/>
                  </a:solidFill>
                  <a:latin typeface="Snap ITC" panose="04040A07060A02020202" pitchFamily="82" charset="0"/>
                  <a:ea typeface="字魂131号-酷乐潮玩体" pitchFamily="2" charset="-122"/>
                </a:rPr>
                <a:t>Chơi</a:t>
              </a:r>
              <a:r>
                <a:rPr lang="en-US" altLang="zh-CN" sz="3600" spc="600" dirty="0" smtClean="0">
                  <a:solidFill>
                    <a:schemeClr val="tx2"/>
                  </a:solidFill>
                  <a:latin typeface="Snap ITC" panose="04040A07060A02020202" pitchFamily="82" charset="0"/>
                  <a:ea typeface="字魂131号-酷乐潮玩体" pitchFamily="2" charset="-122"/>
                </a:rPr>
                <a:t> </a:t>
              </a:r>
              <a:r>
                <a:rPr lang="en-US" altLang="zh-CN" sz="3600" spc="600" dirty="0" err="1" smtClean="0">
                  <a:solidFill>
                    <a:schemeClr val="tx2"/>
                  </a:solidFill>
                  <a:latin typeface="Snap ITC" panose="04040A07060A02020202" pitchFamily="82" charset="0"/>
                  <a:ea typeface="字魂131号-酷乐潮玩体" pitchFamily="2" charset="-122"/>
                </a:rPr>
                <a:t>trò</a:t>
              </a:r>
              <a:r>
                <a:rPr lang="en-US" altLang="zh-CN" sz="3600" spc="600" dirty="0" smtClean="0">
                  <a:solidFill>
                    <a:schemeClr val="tx2"/>
                  </a:solidFill>
                  <a:latin typeface="Snap ITC" panose="04040A07060A02020202" pitchFamily="82" charset="0"/>
                  <a:ea typeface="字魂131号-酷乐潮玩体" pitchFamily="2" charset="-122"/>
                </a:rPr>
                <a:t> </a:t>
              </a:r>
              <a:r>
                <a:rPr lang="en-US" altLang="zh-CN" sz="3600" spc="600" dirty="0" err="1" smtClean="0">
                  <a:solidFill>
                    <a:schemeClr val="tx2"/>
                  </a:solidFill>
                  <a:latin typeface="Snap ITC" panose="04040A07060A02020202" pitchFamily="82" charset="0"/>
                  <a:ea typeface="字魂131号-酷乐潮玩体" pitchFamily="2" charset="-122"/>
                </a:rPr>
                <a:t>chơi</a:t>
              </a:r>
              <a:endParaRPr lang="zh-CN" altLang="en-US" sz="3600" spc="600" dirty="0">
                <a:solidFill>
                  <a:schemeClr val="tx2"/>
                </a:solidFill>
                <a:latin typeface="Snap ITC" panose="04040A07060A02020202" pitchFamily="82" charset="0"/>
                <a:ea typeface="字魂131号-酷乐潮玩体" pitchFamily="2" charset="-122"/>
              </a:endParaRPr>
            </a:p>
          </p:txBody>
        </p:sp>
      </p:grpSp>
      <p:sp>
        <p:nvSpPr>
          <p:cNvPr id="122" name="文本框 2"/>
          <p:cNvSpPr txBox="1"/>
          <p:nvPr/>
        </p:nvSpPr>
        <p:spPr>
          <a:xfrm>
            <a:off x="1250660" y="455017"/>
            <a:ext cx="4161127"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Ravie" panose="04040805050809020602" pitchFamily="82" charset="0"/>
                <a:ea typeface="字魂131号-酷乐潮玩体" pitchFamily="2" charset="-122"/>
              </a:rPr>
              <a:t>Tìm</a:t>
            </a:r>
            <a:r>
              <a:rPr lang="en-US" altLang="zh-CN" dirty="0" smtClean="0">
                <a:solidFill>
                  <a:schemeClr val="tx2"/>
                </a:solidFill>
                <a:latin typeface="Ravie" panose="04040805050809020602" pitchFamily="82" charset="0"/>
                <a:ea typeface="字魂131号-酷乐潮玩体" pitchFamily="2" charset="-122"/>
              </a:rPr>
              <a:t> </a:t>
            </a:r>
            <a:r>
              <a:rPr lang="en-US" altLang="zh-CN" dirty="0" err="1" smtClean="0">
                <a:solidFill>
                  <a:schemeClr val="tx2"/>
                </a:solidFill>
                <a:latin typeface="Ravie" panose="04040805050809020602" pitchFamily="82" charset="0"/>
                <a:ea typeface="字魂131号-酷乐潮玩体" pitchFamily="2" charset="-122"/>
              </a:rPr>
              <a:t>hiểu</a:t>
            </a:r>
            <a:r>
              <a:rPr lang="en-US" altLang="zh-CN" dirty="0" smtClean="0">
                <a:solidFill>
                  <a:schemeClr val="tx2"/>
                </a:solidFill>
                <a:latin typeface="Ravie" panose="04040805050809020602" pitchFamily="82" charset="0"/>
                <a:ea typeface="字魂131号-酷乐潮玩体" pitchFamily="2" charset="-122"/>
              </a:rPr>
              <a:t> </a:t>
            </a:r>
            <a:r>
              <a:rPr lang="en-US" altLang="zh-CN" dirty="0" err="1" smtClean="0">
                <a:solidFill>
                  <a:schemeClr val="tx2"/>
                </a:solidFill>
                <a:latin typeface="Ravie" panose="04040805050809020602" pitchFamily="82" charset="0"/>
                <a:ea typeface="字魂131号-酷乐潮玩体" pitchFamily="2" charset="-122"/>
              </a:rPr>
              <a:t>bài</a:t>
            </a:r>
            <a:endParaRPr lang="en-US" altLang="zh-CN" dirty="0">
              <a:solidFill>
                <a:schemeClr val="tx2"/>
              </a:solidFill>
              <a:latin typeface="Ravie" panose="04040805050809020602" pitchFamily="82" charset="0"/>
              <a:ea typeface="字魂131号-酷乐潮玩体" pitchFamily="2" charset="-122"/>
            </a:endParaRPr>
          </a:p>
        </p:txBody>
      </p:sp>
    </p:spTree>
    <p:extLst>
      <p:ext uri="{BB962C8B-B14F-4D97-AF65-F5344CB8AC3E}">
        <p14:creationId xmlns:p14="http://schemas.microsoft.com/office/powerpoint/2010/main" val="654241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anim calcmode="lin" valueType="num">
                                      <p:cBhvr>
                                        <p:cTn id="8" dur="1000" fill="hold"/>
                                        <p:tgtEl>
                                          <p:spTgt spid="122"/>
                                        </p:tgtEl>
                                        <p:attrNameLst>
                                          <p:attrName>ppt_x</p:attrName>
                                        </p:attrNameLst>
                                      </p:cBhvr>
                                      <p:tavLst>
                                        <p:tav tm="0">
                                          <p:val>
                                            <p:strVal val="#ppt_x"/>
                                          </p:val>
                                        </p:tav>
                                        <p:tav tm="100000">
                                          <p:val>
                                            <p:strVal val="#ppt_x"/>
                                          </p:val>
                                        </p:tav>
                                      </p:tavLst>
                                    </p:anim>
                                    <p:anim calcmode="lin" valueType="num">
                                      <p:cBhvr>
                                        <p:cTn id="9" dur="1000" fill="hold"/>
                                        <p:tgtEl>
                                          <p:spTgt spid="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5" fill="hold" nodeType="afterEffect">
                                  <p:stCondLst>
                                    <p:cond delay="500"/>
                                  </p:stCondLst>
                                  <p:childTnLst>
                                    <p:set>
                                      <p:cBhvr>
                                        <p:cTn id="12" dur="1" fill="hold">
                                          <p:stCondLst>
                                            <p:cond delay="0"/>
                                          </p:stCondLst>
                                        </p:cTn>
                                        <p:tgtEl>
                                          <p:spTgt spid="117"/>
                                        </p:tgtEl>
                                        <p:attrNameLst>
                                          <p:attrName>style.visibility</p:attrName>
                                        </p:attrNameLst>
                                      </p:cBhvr>
                                      <p:to>
                                        <p:strVal val="visible"/>
                                      </p:to>
                                    </p:set>
                                    <p:animEffect transition="in" filter="randombar(vertical)">
                                      <p:cBhvr>
                                        <p:cTn id="13"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l="112" t="27558" r="-112" b="1942"/>
          <a:stretch/>
        </p:blipFill>
        <p:spPr>
          <a:xfrm>
            <a:off x="176" y="0"/>
            <a:ext cx="12194822" cy="6859588"/>
          </a:xfrm>
          <a:prstGeom prst="rect">
            <a:avLst/>
          </a:prstGeom>
        </p:spPr>
      </p:pic>
      <p:pic>
        <p:nvPicPr>
          <p:cNvPr id="26" name="Picture 25"/>
          <p:cNvPicPr>
            <a:picLocks noChangeAspect="1"/>
          </p:cNvPicPr>
          <p:nvPr/>
        </p:nvPicPr>
        <p:blipFill>
          <a:blip r:embed="rId3">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11" name="Picture 10"/>
          <p:cNvPicPr>
            <a:picLocks noChangeAspect="1"/>
          </p:cNvPicPr>
          <p:nvPr/>
        </p:nvPicPr>
        <p:blipFill rotWithShape="1">
          <a:blip r:embed="rId4">
            <a:clrChange>
              <a:clrFrom>
                <a:srgbClr val="FFAEC9"/>
              </a:clrFrom>
              <a:clrTo>
                <a:srgbClr val="FFAEC9">
                  <a:alpha val="0"/>
                </a:srgbClr>
              </a:clrTo>
            </a:clrChange>
          </a:blip>
          <a:srcRect r="15806" b="6774"/>
          <a:stretch/>
        </p:blipFill>
        <p:spPr>
          <a:xfrm>
            <a:off x="4280741" y="1228483"/>
            <a:ext cx="3621479" cy="4009990"/>
          </a:xfrm>
          <a:prstGeom prst="rect">
            <a:avLst/>
          </a:prstGeom>
        </p:spPr>
      </p:pic>
      <p:pic>
        <p:nvPicPr>
          <p:cNvPr id="34" name="Picture 33"/>
          <p:cNvPicPr>
            <a:picLocks noChangeAspect="1"/>
          </p:cNvPicPr>
          <p:nvPr/>
        </p:nvPicPr>
        <p:blipFill rotWithShape="1">
          <a:blip r:embed="rId5">
            <a:clrChange>
              <a:clrFrom>
                <a:srgbClr val="FFFFFF"/>
              </a:clrFrom>
              <a:clrTo>
                <a:srgbClr val="FFFFFF">
                  <a:alpha val="0"/>
                </a:srgbClr>
              </a:clrTo>
            </a:clrChange>
          </a:blip>
          <a:srcRect l="16028" r="19138" b="30138"/>
          <a:stretch/>
        </p:blipFill>
        <p:spPr>
          <a:xfrm>
            <a:off x="-380913" y="4452242"/>
            <a:ext cx="12442530" cy="2556337"/>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3469432" y="4938637"/>
            <a:ext cx="5587533" cy="1989563"/>
          </a:xfrm>
          <a:prstGeom prst="rect">
            <a:avLst/>
          </a:prstGeom>
        </p:spPr>
      </p:pic>
      <p:pic>
        <p:nvPicPr>
          <p:cNvPr id="43" name="Picture 42"/>
          <p:cNvPicPr>
            <a:picLocks noChangeAspect="1"/>
          </p:cNvPicPr>
          <p:nvPr/>
        </p:nvPicPr>
        <p:blipFill>
          <a:blip r:embed="rId7">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44" name="Picture 43"/>
          <p:cNvPicPr>
            <a:picLocks noChangeAspect="1"/>
          </p:cNvPicPr>
          <p:nvPr/>
        </p:nvPicPr>
        <p:blipFill>
          <a:blip r:embed="rId8">
            <a:clrChange>
              <a:clrFrom>
                <a:srgbClr val="FFFFFF"/>
              </a:clrFrom>
              <a:clrTo>
                <a:srgbClr val="FFFFFF">
                  <a:alpha val="0"/>
                </a:srgbClr>
              </a:clrTo>
            </a:clrChange>
          </a:blip>
          <a:stretch>
            <a:fillRect/>
          </a:stretch>
        </p:blipFill>
        <p:spPr>
          <a:xfrm>
            <a:off x="6856996" y="3625304"/>
            <a:ext cx="3673213" cy="2957025"/>
          </a:xfrm>
          <a:prstGeom prst="rect">
            <a:avLst/>
          </a:prstGeom>
        </p:spPr>
      </p:pic>
      <p:pic>
        <p:nvPicPr>
          <p:cNvPr id="45" name="Picture 10" descr="cherry blossom falling gif - Tilec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8228" y="4023976"/>
            <a:ext cx="3518671" cy="263900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8">
            <a:clrChange>
              <a:clrFrom>
                <a:srgbClr val="FFFFFF"/>
              </a:clrFrom>
              <a:clrTo>
                <a:srgbClr val="FFFFFF">
                  <a:alpha val="0"/>
                </a:srgbClr>
              </a:clrTo>
            </a:clrChange>
          </a:blip>
          <a:stretch>
            <a:fillRect/>
          </a:stretch>
        </p:blipFill>
        <p:spPr>
          <a:xfrm>
            <a:off x="8604440" y="3019677"/>
            <a:ext cx="4835681" cy="3892840"/>
          </a:xfrm>
          <a:prstGeom prst="rect">
            <a:avLst/>
          </a:prstGeom>
        </p:spPr>
      </p:pic>
      <p:pic>
        <p:nvPicPr>
          <p:cNvPr id="47" name="Picture 10" descr="cherry blossom falling gif - Tilec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4094" y="3019677"/>
            <a:ext cx="4632230" cy="3474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rop output image]"/>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9199556" flipH="1">
            <a:off x="1302348" y="4749301"/>
            <a:ext cx="781127" cy="150846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Sticker GIF | Gfycat"/>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87236" y="711839"/>
            <a:ext cx="3810882" cy="304870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5250" y="447214"/>
            <a:ext cx="3869781" cy="3344114"/>
            <a:chOff x="-3358373" y="2508547"/>
            <a:chExt cx="3868885" cy="3343340"/>
          </a:xfrm>
        </p:grpSpPr>
        <p:grpSp>
          <p:nvGrpSpPr>
            <p:cNvPr id="30" name="Group 29"/>
            <p:cNvGrpSpPr/>
            <p:nvPr/>
          </p:nvGrpSpPr>
          <p:grpSpPr>
            <a:xfrm>
              <a:off x="-3358373" y="2508547"/>
              <a:ext cx="2772885" cy="2752261"/>
              <a:chOff x="3644390" y="807468"/>
              <a:chExt cx="4045921" cy="4015829"/>
            </a:xfrm>
          </p:grpSpPr>
          <p:pic>
            <p:nvPicPr>
              <p:cNvPr id="31" name="Picture 2" descr="Magic wand cartoon Royalty Free Vector Image - VectorStock"/>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8" t="16389" r="20167" b="17804"/>
              <a:stretch/>
            </p:blipFill>
            <p:spPr bwMode="auto">
              <a:xfrm rot="6806814">
                <a:off x="6365198" y="1771042"/>
                <a:ext cx="1274619" cy="13756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4390" y="807468"/>
                <a:ext cx="3061209" cy="4015829"/>
              </a:xfrm>
              <a:prstGeom prst="rect">
                <a:avLst/>
              </a:prstGeom>
            </p:spPr>
          </p:pic>
        </p:grpSp>
        <p:pic>
          <p:nvPicPr>
            <p:cNvPr id="33" name="Picture 4" descr="Ucla Football Stars Sticker by UCLA for iOS &amp; Android | GIPHY"/>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100684" y="3240691"/>
              <a:ext cx="2611196" cy="261119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CEDAF970-0A56-4B23-A24D-EF28858F9D7E}"/>
              </a:ext>
            </a:extLst>
          </p:cNvPr>
          <p:cNvPicPr>
            <a:picLocks noChangeAspect="1"/>
          </p:cNvPicPr>
          <p:nvPr/>
        </p:nvPicPr>
        <p:blipFill>
          <a:blip r:embed="rId15"/>
          <a:stretch>
            <a:fillRect/>
          </a:stretch>
        </p:blipFill>
        <p:spPr>
          <a:xfrm>
            <a:off x="646020" y="1796848"/>
            <a:ext cx="10890920" cy="2140376"/>
          </a:xfrm>
          <a:prstGeom prst="rect">
            <a:avLst/>
          </a:prstGeom>
        </p:spPr>
      </p:pic>
    </p:spTree>
    <p:extLst>
      <p:ext uri="{BB962C8B-B14F-4D97-AF65-F5344CB8AC3E}">
        <p14:creationId xmlns:p14="http://schemas.microsoft.com/office/powerpoint/2010/main" val="2692642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5E-6 2.22222E-6 C 0.01068 2.22222E-6 0.01954 0.00856 0.01954 0.01944 C 0.01954 0.03032 0.01068 0.03912 5E-6 0.03912 C -0.01081 0.03912 -0.01954 0.03032 -0.01954 0.01944 C -0.01954 0.00856 -0.01081 2.22222E-6 5E-6 2.22222E-6 Z " pathEditMode="relative" rAng="0" ptsTypes="AAAAA">
                                      <p:cBhvr>
                                        <p:cTn id="6" dur="20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16 NK PowerSkills"/>
          <p:cNvPicPr>
            <a:picLocks noChangeAspect="1"/>
          </p:cNvPicPr>
          <p:nvPr/>
        </p:nvPicPr>
        <p:blipFill rotWithShape="1">
          <a:blip r:embed="rId4"/>
          <a:srcRect l="112" t="27558" r="-112" b="1942"/>
          <a:stretch/>
        </p:blipFill>
        <p:spPr>
          <a:xfrm>
            <a:off x="176" y="0"/>
            <a:ext cx="12194822" cy="6859588"/>
          </a:xfrm>
          <a:prstGeom prst="rect">
            <a:avLst/>
          </a:prstGeom>
        </p:spPr>
      </p:pic>
      <p:pic>
        <p:nvPicPr>
          <p:cNvPr id="26" name="15 NK PowerSkills"/>
          <p:cNvPicPr>
            <a:picLocks noChangeAspect="1"/>
          </p:cNvPicPr>
          <p:nvPr/>
        </p:nvPicPr>
        <p:blipFill>
          <a:blip r:embed="rId5">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11" name="14 NK PowerSkills"/>
          <p:cNvPicPr>
            <a:picLocks noChangeAspect="1"/>
          </p:cNvPicPr>
          <p:nvPr/>
        </p:nvPicPr>
        <p:blipFill rotWithShape="1">
          <a:blip r:embed="rId6">
            <a:clrChange>
              <a:clrFrom>
                <a:srgbClr val="FFAEC9"/>
              </a:clrFrom>
              <a:clrTo>
                <a:srgbClr val="FFAEC9">
                  <a:alpha val="0"/>
                </a:srgbClr>
              </a:clrTo>
            </a:clrChange>
          </a:blip>
          <a:srcRect r="15806" b="6774"/>
          <a:stretch/>
        </p:blipFill>
        <p:spPr>
          <a:xfrm>
            <a:off x="4280741" y="1228483"/>
            <a:ext cx="3621479" cy="4009990"/>
          </a:xfrm>
          <a:prstGeom prst="rect">
            <a:avLst/>
          </a:prstGeom>
        </p:spPr>
      </p:pic>
      <p:pic>
        <p:nvPicPr>
          <p:cNvPr id="34" name="13 NK PowerSkills"/>
          <p:cNvPicPr>
            <a:picLocks noChangeAspect="1"/>
          </p:cNvPicPr>
          <p:nvPr/>
        </p:nvPicPr>
        <p:blipFill rotWithShape="1">
          <a:blip r:embed="rId7">
            <a:clrChange>
              <a:clrFrom>
                <a:srgbClr val="FFFFFF"/>
              </a:clrFrom>
              <a:clrTo>
                <a:srgbClr val="FFFFFF">
                  <a:alpha val="0"/>
                </a:srgbClr>
              </a:clrTo>
            </a:clrChange>
          </a:blip>
          <a:srcRect l="16028" r="19138" b="30138"/>
          <a:stretch/>
        </p:blipFill>
        <p:spPr>
          <a:xfrm>
            <a:off x="-380913" y="4452242"/>
            <a:ext cx="12442530" cy="2556337"/>
          </a:xfrm>
          <a:prstGeom prst="rect">
            <a:avLst/>
          </a:prstGeom>
        </p:spPr>
      </p:pic>
      <p:pic>
        <p:nvPicPr>
          <p:cNvPr id="42" name="12 NK PowerSkills"/>
          <p:cNvPicPr>
            <a:picLocks noChangeAspect="1"/>
          </p:cNvPicPr>
          <p:nvPr/>
        </p:nvPicPr>
        <p:blipFill>
          <a:blip r:embed="rId8">
            <a:clrChange>
              <a:clrFrom>
                <a:srgbClr val="FFFFFF"/>
              </a:clrFrom>
              <a:clrTo>
                <a:srgbClr val="FFFFFF">
                  <a:alpha val="0"/>
                </a:srgbClr>
              </a:clrTo>
            </a:clrChange>
          </a:blip>
          <a:stretch>
            <a:fillRect/>
          </a:stretch>
        </p:blipFill>
        <p:spPr>
          <a:xfrm>
            <a:off x="3691134" y="5171734"/>
            <a:ext cx="5587533" cy="1989563"/>
          </a:xfrm>
          <a:prstGeom prst="rect">
            <a:avLst/>
          </a:prstGeom>
        </p:spPr>
      </p:pic>
      <p:pic>
        <p:nvPicPr>
          <p:cNvPr id="43" name="11 NK PowerSkills"/>
          <p:cNvPicPr>
            <a:picLocks noChangeAspect="1"/>
          </p:cNvPicPr>
          <p:nvPr/>
        </p:nvPicPr>
        <p:blipFill>
          <a:blip r:embed="rId9">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44" name="10 NK PowerSkills"/>
          <p:cNvPicPr>
            <a:picLocks noChangeAspect="1"/>
          </p:cNvPicPr>
          <p:nvPr/>
        </p:nvPicPr>
        <p:blipFill>
          <a:blip r:embed="rId10">
            <a:clrChange>
              <a:clrFrom>
                <a:srgbClr val="FFFFFF"/>
              </a:clrFrom>
              <a:clrTo>
                <a:srgbClr val="FFFFFF">
                  <a:alpha val="0"/>
                </a:srgbClr>
              </a:clrTo>
            </a:clrChange>
          </a:blip>
          <a:stretch>
            <a:fillRect/>
          </a:stretch>
        </p:blipFill>
        <p:spPr>
          <a:xfrm>
            <a:off x="6856996" y="3625304"/>
            <a:ext cx="3673213" cy="2957025"/>
          </a:xfrm>
          <a:prstGeom prst="rect">
            <a:avLst/>
          </a:prstGeom>
        </p:spPr>
      </p:pic>
      <p:pic>
        <p:nvPicPr>
          <p:cNvPr id="45" name="09 NK PowerSkills" descr="cherry blossom falling gif - Tilec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8228" y="4023976"/>
            <a:ext cx="3518671" cy="2639004"/>
          </a:xfrm>
          <a:prstGeom prst="rect">
            <a:avLst/>
          </a:prstGeom>
          <a:noFill/>
          <a:extLst>
            <a:ext uri="{909E8E84-426E-40DD-AFC4-6F175D3DCCD1}">
              <a14:hiddenFill xmlns:a14="http://schemas.microsoft.com/office/drawing/2010/main">
                <a:solidFill>
                  <a:srgbClr val="FFFFFF"/>
                </a:solidFill>
              </a14:hiddenFill>
            </a:ext>
          </a:extLst>
        </p:spPr>
      </p:pic>
      <p:pic>
        <p:nvPicPr>
          <p:cNvPr id="46" name="08 NK PowerSkills"/>
          <p:cNvPicPr>
            <a:picLocks noChangeAspect="1"/>
          </p:cNvPicPr>
          <p:nvPr/>
        </p:nvPicPr>
        <p:blipFill>
          <a:blip r:embed="rId10">
            <a:clrChange>
              <a:clrFrom>
                <a:srgbClr val="FFFFFF"/>
              </a:clrFrom>
              <a:clrTo>
                <a:srgbClr val="FFFFFF">
                  <a:alpha val="0"/>
                </a:srgbClr>
              </a:clrTo>
            </a:clrChange>
          </a:blip>
          <a:stretch>
            <a:fillRect/>
          </a:stretch>
        </p:blipFill>
        <p:spPr>
          <a:xfrm>
            <a:off x="8604440" y="3019677"/>
            <a:ext cx="4835681" cy="3892840"/>
          </a:xfrm>
          <a:prstGeom prst="rect">
            <a:avLst/>
          </a:prstGeom>
        </p:spPr>
      </p:pic>
      <p:pic>
        <p:nvPicPr>
          <p:cNvPr id="47" name="07 NK PowerSkills" descr="cherry blossom falling gif - Tilec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4094" y="3019677"/>
            <a:ext cx="4632230" cy="3474173"/>
          </a:xfrm>
          <a:prstGeom prst="rect">
            <a:avLst/>
          </a:prstGeom>
          <a:noFill/>
          <a:extLst>
            <a:ext uri="{909E8E84-426E-40DD-AFC4-6F175D3DCCD1}">
              <a14:hiddenFill xmlns:a14="http://schemas.microsoft.com/office/drawing/2010/main">
                <a:solidFill>
                  <a:srgbClr val="FFFFFF"/>
                </a:solidFill>
              </a14:hiddenFill>
            </a:ext>
          </a:extLst>
        </p:spPr>
      </p:pic>
      <p:pic>
        <p:nvPicPr>
          <p:cNvPr id="21" name="06 NK PowerSkills" descr="[crop output image]"/>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99556" flipH="1">
            <a:off x="1302348" y="4749301"/>
            <a:ext cx="781127" cy="1508463"/>
          </a:xfrm>
          <a:prstGeom prst="rect">
            <a:avLst/>
          </a:prstGeom>
          <a:noFill/>
          <a:extLst>
            <a:ext uri="{909E8E84-426E-40DD-AFC4-6F175D3DCCD1}">
              <a14:hiddenFill xmlns:a14="http://schemas.microsoft.com/office/drawing/2010/main">
                <a:solidFill>
                  <a:srgbClr val="FFFFFF"/>
                </a:solidFill>
              </a14:hiddenFill>
            </a:ext>
          </a:extLst>
        </p:spPr>
      </p:pic>
      <p:pic>
        <p:nvPicPr>
          <p:cNvPr id="50" name="05 NK PowerSkills" descr="Sticker GIF | Gfycat"/>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887236" y="711839"/>
            <a:ext cx="3810882" cy="3048707"/>
          </a:xfrm>
          <a:prstGeom prst="rect">
            <a:avLst/>
          </a:prstGeom>
          <a:noFill/>
          <a:extLst>
            <a:ext uri="{909E8E84-426E-40DD-AFC4-6F175D3DCCD1}">
              <a14:hiddenFill xmlns:a14="http://schemas.microsoft.com/office/drawing/2010/main">
                <a:solidFill>
                  <a:srgbClr val="FFFFFF"/>
                </a:solidFill>
              </a14:hiddenFill>
            </a:ext>
          </a:extLst>
        </p:spPr>
      </p:pic>
      <p:pic>
        <p:nvPicPr>
          <p:cNvPr id="51" name="04 NK PowerSkills" descr="Giang Nguyen (giangnguyen0810) trên Pinterest"/>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405333" y="1904707"/>
            <a:ext cx="3254633" cy="3254633"/>
          </a:xfrm>
          <a:prstGeom prst="rect">
            <a:avLst/>
          </a:prstGeom>
          <a:noFill/>
          <a:extLst>
            <a:ext uri="{909E8E84-426E-40DD-AFC4-6F175D3DCCD1}">
              <a14:hiddenFill xmlns:a14="http://schemas.microsoft.com/office/drawing/2010/main">
                <a:solidFill>
                  <a:srgbClr val="FFFFFF"/>
                </a:solidFill>
              </a14:hiddenFill>
            </a:ext>
          </a:extLst>
        </p:spPr>
      </p:pic>
      <p:sp>
        <p:nvSpPr>
          <p:cNvPr id="23" name="Ghé thăm Fb.com/nkpowerskills">
            <a:hlinkClick r:id="rId15" action="ppaction://hlinksldjump"/>
          </p:cNvPr>
          <p:cNvSpPr/>
          <p:nvPr/>
        </p:nvSpPr>
        <p:spPr>
          <a:xfrm>
            <a:off x="2247606" y="2616889"/>
            <a:ext cx="566188" cy="56618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1" dirty="0">
                <a:latin typeface=".VnBlack" panose="020B7200000000000000" pitchFamily="34" charset="0"/>
              </a:rPr>
              <a:t>4</a:t>
            </a:r>
          </a:p>
        </p:txBody>
      </p:sp>
      <p:sp>
        <p:nvSpPr>
          <p:cNvPr id="25" name="Ghé thăm Fb.com/nkpowerskills">
            <a:hlinkClick r:id="rId16" action="ppaction://hlinksldjump"/>
          </p:cNvPr>
          <p:cNvSpPr/>
          <p:nvPr/>
        </p:nvSpPr>
        <p:spPr>
          <a:xfrm>
            <a:off x="5704370" y="3159858"/>
            <a:ext cx="566188" cy="56618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1" dirty="0">
                <a:latin typeface=".VnBlack" panose="020B7200000000000000" pitchFamily="34" charset="0"/>
              </a:rPr>
              <a:t>5</a:t>
            </a:r>
          </a:p>
        </p:txBody>
      </p:sp>
      <p:sp>
        <p:nvSpPr>
          <p:cNvPr id="27" name="Ghé thăm Fb.com/nkpowerskills">
            <a:hlinkClick r:id="rId17" action="ppaction://hlinksldjump"/>
          </p:cNvPr>
          <p:cNvSpPr/>
          <p:nvPr/>
        </p:nvSpPr>
        <p:spPr>
          <a:xfrm>
            <a:off x="1451710" y="5159341"/>
            <a:ext cx="566188" cy="56618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1" dirty="0">
                <a:latin typeface=".VnBlack" panose="020B7200000000000000" pitchFamily="34" charset="0"/>
              </a:rPr>
              <a:t>1</a:t>
            </a:r>
          </a:p>
        </p:txBody>
      </p:sp>
      <p:sp>
        <p:nvSpPr>
          <p:cNvPr id="28" name="Ghé thăm Fb.com/nkpowerskills">
            <a:hlinkClick r:id="rId18" action="ppaction://hlinksldjump"/>
          </p:cNvPr>
          <p:cNvSpPr/>
          <p:nvPr/>
        </p:nvSpPr>
        <p:spPr>
          <a:xfrm>
            <a:off x="5357717" y="5467486"/>
            <a:ext cx="566188" cy="56618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1" dirty="0">
                <a:latin typeface=".VnBlack" panose="020B7200000000000000" pitchFamily="34" charset="0"/>
              </a:rPr>
              <a:t>2</a:t>
            </a:r>
          </a:p>
        </p:txBody>
      </p:sp>
      <p:sp>
        <p:nvSpPr>
          <p:cNvPr id="29" name="Ghé thăm Fb.com/nkpowerskills">
            <a:hlinkClick r:id="rId19" action="ppaction://hlinksldjump"/>
          </p:cNvPr>
          <p:cNvSpPr/>
          <p:nvPr/>
        </p:nvSpPr>
        <p:spPr>
          <a:xfrm>
            <a:off x="9849654" y="4820721"/>
            <a:ext cx="566188" cy="56618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1" dirty="0">
                <a:latin typeface=".VnBlack" panose="020B7200000000000000" pitchFamily="34" charset="0"/>
              </a:rPr>
              <a:t>3</a:t>
            </a:r>
          </a:p>
        </p:txBody>
      </p:sp>
      <p:grpSp>
        <p:nvGrpSpPr>
          <p:cNvPr id="59" name="Group 58"/>
          <p:cNvGrpSpPr/>
          <p:nvPr/>
        </p:nvGrpSpPr>
        <p:grpSpPr>
          <a:xfrm>
            <a:off x="3752925" y="540231"/>
            <a:ext cx="6462208" cy="4625306"/>
            <a:chOff x="-3358373" y="2406856"/>
            <a:chExt cx="3987376" cy="2853952"/>
          </a:xfrm>
        </p:grpSpPr>
        <p:grpSp>
          <p:nvGrpSpPr>
            <p:cNvPr id="60" name="Group 59"/>
            <p:cNvGrpSpPr/>
            <p:nvPr/>
          </p:nvGrpSpPr>
          <p:grpSpPr>
            <a:xfrm>
              <a:off x="-3358373" y="2508547"/>
              <a:ext cx="2772885" cy="2752261"/>
              <a:chOff x="3644390" y="807468"/>
              <a:chExt cx="4045921" cy="4015829"/>
            </a:xfrm>
          </p:grpSpPr>
          <p:pic>
            <p:nvPicPr>
              <p:cNvPr id="62" name="Picture 2" descr="Magic wand cartoon Royalty Free Vector Image - VectorStock"/>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8" t="16389" r="20167" b="17804"/>
              <a:stretch/>
            </p:blipFill>
            <p:spPr bwMode="auto">
              <a:xfrm rot="6806814">
                <a:off x="6365198" y="1771042"/>
                <a:ext cx="1274619" cy="137560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4390" y="807468"/>
                <a:ext cx="3061209" cy="4015829"/>
              </a:xfrm>
              <a:prstGeom prst="rect">
                <a:avLst/>
              </a:prstGeom>
            </p:spPr>
          </p:pic>
        </p:grpSp>
        <p:pic>
          <p:nvPicPr>
            <p:cNvPr id="61" name="Picture 4" descr="Ucla Football Stars Sticker by UCLA for iOS &amp; Android | GIPHY"/>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1982193" y="2406856"/>
              <a:ext cx="2611196" cy="2611196"/>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01 NK PowerSkills" descr="Káº¿t quáº£ hÃ¬nh áº£nh cho win text gif">
            <a:hlinkClick r:id="rId23" action="ppaction://hlinksldjump"/>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610567" y="477766"/>
            <a:ext cx="3170817" cy="31708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hé thăm Fb.com/nkpowerskills"/>
          <p:cNvGrpSpPr/>
          <p:nvPr/>
        </p:nvGrpSpPr>
        <p:grpSpPr>
          <a:xfrm>
            <a:off x="297332" y="249329"/>
            <a:ext cx="4105506" cy="2802995"/>
            <a:chOff x="-3358373" y="2458462"/>
            <a:chExt cx="4104556" cy="2802346"/>
          </a:xfrm>
        </p:grpSpPr>
        <p:grpSp>
          <p:nvGrpSpPr>
            <p:cNvPr id="30" name="Group 29"/>
            <p:cNvGrpSpPr/>
            <p:nvPr/>
          </p:nvGrpSpPr>
          <p:grpSpPr>
            <a:xfrm>
              <a:off x="-3358373" y="2508547"/>
              <a:ext cx="2772885" cy="2752261"/>
              <a:chOff x="3644390" y="807468"/>
              <a:chExt cx="4045921" cy="4015829"/>
            </a:xfrm>
          </p:grpSpPr>
          <p:pic>
            <p:nvPicPr>
              <p:cNvPr id="31" name="Picture 2" descr="Magic wand cartoon Royalty Free Vector Image - VectorStock"/>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8" t="16389" r="20167" b="17804"/>
              <a:stretch/>
            </p:blipFill>
            <p:spPr bwMode="auto">
              <a:xfrm rot="6806814">
                <a:off x="6365198" y="1771042"/>
                <a:ext cx="1274619" cy="13756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4390" y="807468"/>
                <a:ext cx="3061209" cy="4015829"/>
              </a:xfrm>
              <a:prstGeom prst="rect">
                <a:avLst/>
              </a:prstGeom>
            </p:spPr>
          </p:pic>
        </p:grpSp>
        <p:pic>
          <p:nvPicPr>
            <p:cNvPr id="33" name="Picture 4" descr="Ucla Football Stars Sticker by UCLA for iOS &amp; Android | GIPHY"/>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1865013" y="2458462"/>
              <a:ext cx="2611196" cy="26111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3209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1.83806E-6 4.97339E-6 C 0.01067 4.97339E-6 0.01952 0.00856 0.01952 0.01943 C 0.01952 0.03031 0.01067 0.03911 1.83806E-6 0.03911 C -0.01081 0.03911 -0.01953 0.03031 -0.01953 0.01943 C -0.01953 0.00856 -0.01081 4.97339E-6 1.83806E-6 4.97339E-6 Z " pathEditMode="relative" rAng="0" ptsTypes="AAAAA">
                                      <p:cBhvr>
                                        <p:cTn id="6" dur="20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afterEffect">
                                  <p:stCondLst>
                                    <p:cond delay="0"/>
                                  </p:stCondLst>
                                  <p:childTnLst>
                                    <p:animMotion origin="layout" path="M 0.53827 0.44503 L 0.53827 0.44457 C 0.52786 0.44133 0.51692 0.43716 0.50547 0.43392 C 0.49961 0.43253 0.49271 0.433 0.48698 0.43115 C 0.47956 0.42837 0.47318 0.42328 0.46628 0.42004 C 0.45704 0.4161 0.44793 0.41286 0.43921 0.40916 C 0.42489 0.40268 0.41044 0.39574 0.39664 0.38949 C 0.39039 0.38671 0.38453 0.38347 0.37829 0.38069 C 0.36904 0.37699 0.3598 0.37375 0.35121 0.36959 C 0.34379 0.36542 0.33741 0.3601 0.33051 0.35547 C 0.32648 0.35362 0.32192 0.35223 0.31788 0.34991 C 0.31151 0.34621 0.3063 0.34205 0.30005 0.33834 C 0.29601 0.33672 0.29133 0.33533 0.28794 0.33302 C 0.26647 0.32099 0.28443 0.32747 0.26647 0.32191 C 0.26594 0.31913 0.2649 0.31589 0.26373 0.31358 C 0.26191 0.31034 0.25787 0.30826 0.25748 0.30502 C 0.25683 0.29761 0.25957 0.29021 0.26022 0.28257 C 0.25852 0.27239 0.25905 0.26128 0.25449 0.25179 C 0.25045 0.24299 0.24173 0.23698 0.236 0.22911 C 0.23431 0.22656 0.23262 0.22379 0.23028 0.22101 C 0.22741 0.21638 0.22455 0.21129 0.22103 0.20666 C 0.21882 0.20342 0.21583 0.20041 0.21244 0.19856 C 0.20841 0.19671 0.20437 0.19671 0.19982 0.19578 C 0.19695 0.19486 0.19409 0.19347 0.19109 0.19301 C 0.18602 0.19162 0.1756 0.19023 0.1756 0.18977 L 0.09398 0.14765 " pathEditMode="relative" rAng="0" ptsTypes="AAAAAAAAAAAAAAAAAAAAAAAAAA">
                                      <p:cBhvr>
                                        <p:cTn id="11" dur="2000" fill="hold"/>
                                        <p:tgtEl>
                                          <p:spTgt spid="3"/>
                                        </p:tgtEl>
                                        <p:attrNameLst>
                                          <p:attrName>ppt_x</p:attrName>
                                          <p:attrName>ppt_y</p:attrName>
                                        </p:attrNameLst>
                                      </p:cBhvr>
                                      <p:rCtr x="-22221" y="-14881"/>
                                    </p:animMotion>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subTnLst>
                                    <p:audio>
                                      <p:cMediaNode>
                                        <p:cTn display="0" masterRel="sameClick">
                                          <p:stCondLst>
                                            <p:cond evt="begin" delay="0">
                                              <p:tn val="17"/>
                                            </p:cond>
                                          </p:stCondLst>
                                          <p:endCondLst>
                                            <p:cond evt="onStopAudio" delay="0">
                                              <p:tgtEl>
                                                <p:sldTgt/>
                                              </p:tgtEl>
                                            </p:cond>
                                          </p:endCondLst>
                                        </p:cTn>
                                        <p:tgtEl>
                                          <p:sndTgt r:embed="rId2" name="Am-thanh-phep-thuat-www_nhacchuongvui_com.wav"/>
                                        </p:tgtEl>
                                      </p:cMediaNode>
                                    </p:audio>
                                  </p:subTnLst>
                                </p:cTn>
                              </p:par>
                              <p:par>
                                <p:cTn id="20" presetID="1" presetClass="path" presetSubtype="0" repeatCount="indefinite" fill="hold" nodeType="withEffect">
                                  <p:stCondLst>
                                    <p:cond delay="0"/>
                                  </p:stCondLst>
                                  <p:childTnLst>
                                    <p:animMotion origin="layout" path="M 0.10049 0.14996 C 0.11559 0.14996 0.12796 0.16223 0.12796 0.17727 C 0.12796 0.19231 0.11559 0.20481 0.10049 0.20481 C 0.08526 0.20481 0.07303 0.19231 0.07303 0.17727 C 0.07303 0.16223 0.08526 0.14996 0.10049 0.14996 Z " pathEditMode="relative" rAng="0" ptsTypes="AAAAA">
                                      <p:cBhvr>
                                        <p:cTn id="21" dur="2000" fill="hold"/>
                                        <p:tgtEl>
                                          <p:spTgt spid="3"/>
                                        </p:tgtEl>
                                        <p:attrNameLst>
                                          <p:attrName>ppt_x</p:attrName>
                                          <p:attrName>ppt_y</p:attrName>
                                        </p:attrNameLst>
                                      </p:cBhvr>
                                      <p:rCtr x="0" y="2731"/>
                                    </p:animMotion>
                                  </p:child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afterEffect">
                                  <p:stCondLst>
                                    <p:cond delay="0"/>
                                  </p:stCondLst>
                                  <p:childTnLst>
                                    <p:animMotion origin="layout" path="M 0.09398 0.14765 L 0.09398 0.14741 C 0.09802 0.14741 0.10232 0.14603 0.10752 0.14626 C 0.11065 0.14649 0.11286 0.14834 0.11598 0.14903 C 0.12327 0.15112 0.11924 0.15019 0.12861 0.15181 C 0.13069 0.1532 0.13291 0.15505 0.13603 0.15644 C 0.13811 0.1576 0.14124 0.15806 0.14449 0.15899 C 0.14553 0.15945 0.14762 0.15968 0.14866 0.16037 L 0.15712 0.16616 C 0.15816 0.16709 0.1592 0.16847 0.16128 0.16917 C 0.16337 0.1694 0.16558 0.16986 0.16662 0.17033 C 0.16975 0.17079 0.17196 0.17125 0.17404 0.17171 C 0.17717 0.17264 0.17925 0.1738 0.18237 0.17472 C 0.18341 0.17519 0.1855 0.17588 0.18667 0.17611 C 0.19825 0.17843 0.19188 0.17727 0.20776 0.17889 C 0.20984 0.17935 0.21296 0.17958 0.21505 0.18051 C 0.22572 0.18305 0.21192 0.18051 0.22455 0.18305 C 0.22767 0.18375 0.23431 0.18444 0.23431 0.18467 " pathEditMode="relative" rAng="0" ptsTypes="AAAAAAAAAAAAAAAAAA">
                                      <p:cBhvr>
                                        <p:cTn id="26" dur="2000" fill="hold"/>
                                        <p:tgtEl>
                                          <p:spTgt spid="3"/>
                                        </p:tgtEl>
                                        <p:attrNameLst>
                                          <p:attrName>ppt_x</p:attrName>
                                          <p:attrName>ppt_y</p:attrName>
                                        </p:attrNameLst>
                                      </p:cBhvr>
                                      <p:rCtr x="7016" y="1759"/>
                                    </p:animMotion>
                                  </p:childTnLst>
                                </p:cTn>
                              </p:par>
                            </p:childTnLst>
                          </p:cTn>
                        </p:par>
                        <p:par>
                          <p:cTn id="27" fill="hold">
                            <p:stCondLst>
                              <p:cond delay="2000"/>
                            </p:stCondLst>
                            <p:childTnLst>
                              <p:par>
                                <p:cTn id="28" presetID="10" presetClass="exit" presetSubtype="0" fill="hold" grpId="0" nodeType="afterEffect">
                                  <p:stCondLst>
                                    <p:cond delay="0"/>
                                  </p:stCondLst>
                                  <p:childTnLst>
                                    <p:animEffect transition="out" filter="fade">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 presetClass="path" presetSubtype="0" repeatCount="indefinite" fill="hold" nodeType="withEffect">
                                  <p:stCondLst>
                                    <p:cond delay="0"/>
                                  </p:stCondLst>
                                  <p:childTnLst>
                                    <p:animMotion origin="layout" path="M 0.24629 0.19324 C 0.26126 0.19324 0.27349 0.20527 0.27349 0.22031 C 0.27349 0.23489 0.26126 0.24739 0.24629 0.24739 C 0.23132 0.24739 0.21934 0.23489 0.21934 0.22031 C 0.21934 0.20527 0.23132 0.19324 0.24629 0.19324 Z " pathEditMode="relative" rAng="0" ptsTypes="AAAAA">
                                      <p:cBhvr>
                                        <p:cTn id="38" dur="2000" fill="hold"/>
                                        <p:tgtEl>
                                          <p:spTgt spid="3"/>
                                        </p:tgtEl>
                                        <p:attrNameLst>
                                          <p:attrName>ppt_x</p:attrName>
                                          <p:attrName>ppt_y</p:attrName>
                                        </p:attrNameLst>
                                      </p:cBhvr>
                                      <p:rCtr x="13" y="2708"/>
                                    </p:animMotion>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withEffect">
                                  <p:stCondLst>
                                    <p:cond delay="0"/>
                                  </p:stCondLst>
                                  <p:childTnLst>
                                    <p:animMotion origin="layout" path="M 1.83806E-6 4.97339E-6 L 1.83806E-6 0.00023 C 0.00026 0.05369 1.83806E-6 0.00347 0.00013 0.04281 C 0.00013 0.04836 0.00013 0.05322 0.00026 0.05924 C 0.00026 0.06341 0.00026 0.06896 0.00026 0.07313 C 0.00026 0.0766 0.00026 0.07914 0.00026 0.08261 C 0.00026 0.08724 0.00026 0.09164 0.00026 0.09604 C 0.00039 0.1009 0.00039 0.1046 0.00039 0.10946 C 0.00039 0.12913 0.00039 0.1171 0.00052 0.12913 C 0.00052 0.13931 0.00052 0.14788 0.00052 0.15575 C 0.00052 0.15991 0.00065 0.16199 0.00065 0.16593 C 0.00065 0.17333 0.00065 0.1812 0.00078 0.1893 C 0.00078 0.19393 0.00078 0.19787 0.00078 0.20226 C 0.00091 0.20712 0.00091 0.21245 0.00091 0.21569 C 0.00091 0.21939 0.00091 0.22217 0.00104 0.22587 C 0.00104 0.24022 0.00104 0.23304 0.00104 0.23906 C 0.00117 0.24346 0.00117 0.24762 0.00117 0.25248 C 0.00117 0.25572 0.00117 0.26012 0.00117 0.26243 C 0.0013 0.26498 0.0013 0.26452 0.0013 0.26567 C 0.0013 0.28234 0.0013 0.271 0.00143 0.2791 C 0.00143 0.28558 0.00143 0.28789 0.00143 0.29252 C 0.00156 0.29437 0.00156 0.2946 0.00156 0.29599 C 0.00169 0.30779 0.00156 0.29854 0.00169 0.30571 C 0.00169 0.30733 0.00169 0.31103 0.00182 0.31219 L 0.00182 0.31543 L 0.00195 0.32237 C 0.00195 0.32353 0.00208 0.32515 0.00208 0.32561 C 0.00208 0.32885 0.00221 0.32793 0.00221 0.33256 C 0.00247 0.34505 0.00221 0.33395 0.00234 0.34251 C 0.00234 0.34459 0.00247 0.34737 0.00247 0.34899 C 0.00247 0.35061 0.00247 0.35153 0.00247 0.35223 C 0.0026 0.36912 0.00247 0.35153 0.0026 0.36241 C 0.0026 0.36426 0.0026 0.36681 0.00273 0.36912 C 0.00273 0.37005 0.00273 0.37167 0.00273 0.37236 C 0.00273 0.37445 0.00286 0.37722 0.00286 0.37884 C 0.00299 0.3837 0.00286 0.38046 0.00299 0.38903 C 0.00312 0.39018 0.00312 0.39111 0.00312 0.39227 C 0.00312 0.39342 0.00312 0.39504 0.00312 0.39551 C 0.00312 0.39713 0.00325 0.39782 0.00325 0.39921 C 0.00325 0.40199 0.00325 0.40222 0.00338 0.40569 C 0.00338 0.40754 0.00338 0.41032 0.00338 0.4124 C 0.00338 0.41495 0.00338 0.4168 0.00351 0.41888 L 0.00351 0.42212 C 0.00351 0.42328 0.00351 0.4242 0.00351 0.42536 C 0.00351 0.42814 0.00364 0.43462 0.00364 0.43601 C 0.00364 0.43624 0.00364 0.43601 0.00377 0.43601 " pathEditMode="relative" rAng="0" ptsTypes="AAAAAAAAAAAAAAAAAAAAAAAAAAAAAAAAAAAAAAAAAAAAAA">
                                      <p:cBhvr>
                                        <p:cTn id="43" dur="2000" fill="hold"/>
                                        <p:tgtEl>
                                          <p:spTgt spid="3"/>
                                        </p:tgtEl>
                                        <p:attrNameLst>
                                          <p:attrName>ppt_x</p:attrName>
                                          <p:attrName>ppt_y</p:attrName>
                                        </p:attrNameLst>
                                      </p:cBhvr>
                                      <p:rCtr x="182" y="21801"/>
                                    </p:animMotion>
                                  </p:childTnLst>
                                </p:cTn>
                              </p:par>
                            </p:childTnLst>
                          </p:cTn>
                        </p:par>
                        <p:par>
                          <p:cTn id="44" fill="hold">
                            <p:stCondLst>
                              <p:cond delay="2000"/>
                            </p:stCondLst>
                            <p:childTnLst>
                              <p:par>
                                <p:cTn id="45" presetID="1" presetClass="path" presetSubtype="0" repeatCount="indefinite" fill="hold" nodeType="afterEffect">
                                  <p:stCondLst>
                                    <p:cond delay="0"/>
                                  </p:stCondLst>
                                  <p:childTnLst>
                                    <p:animMotion origin="layout" path="M 0.00586 0.44295 C 0.02096 0.44295 0.03332 0.45521 0.03332 0.47026 C 0.03332 0.4853 0.02096 0.49803 0.00586 0.49803 C -0.00937 0.49803 -0.02161 0.4853 -0.02161 0.47026 C -0.02161 0.45521 -0.00937 0.44295 0.00586 0.44295 Z " pathEditMode="relative" rAng="0" ptsTypes="AAAAA">
                                      <p:cBhvr>
                                        <p:cTn id="46" dur="2000" fill="hold"/>
                                        <p:tgtEl>
                                          <p:spTgt spid="3"/>
                                        </p:tgtEl>
                                        <p:attrNameLst>
                                          <p:attrName>ppt_x</p:attrName>
                                          <p:attrName>ppt_y</p:attrName>
                                        </p:attrNameLst>
                                      </p:cBhvr>
                                      <p:rCtr x="0" y="2754"/>
                                    </p:animMotion>
                                  </p:childTnLst>
                                </p:cTn>
                              </p:par>
                              <p:par>
                                <p:cTn id="47" presetID="10"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subTnLst>
                                    <p:audio>
                                      <p:cMediaNode>
                                        <p:cTn display="0" masterRel="sameClick">
                                          <p:stCondLst>
                                            <p:cond evt="begin" delay="0">
                                              <p:tn val="47"/>
                                            </p:cond>
                                          </p:stCondLst>
                                          <p:endCondLst>
                                            <p:cond evt="onStopAudio" delay="0">
                                              <p:tgtEl>
                                                <p:sldTgt/>
                                              </p:tgtEl>
                                            </p:cond>
                                          </p:endCondLst>
                                        </p:cTn>
                                        <p:tgtEl>
                                          <p:sndTgt r:embed="rId2" name="Am-thanh-phep-thuat-www_nhacchuongvui_com.wav"/>
                                        </p:tgtEl>
                                      </p:cMediaNode>
                                    </p:audio>
                                  </p:sub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xit" presetSubtype="0" fill="hold" grpId="0" nodeType="with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8"/>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00586 0.44295 L 0.00586 0.44318 C 0.00898 0.44341 0.0121 0.44387 0.01549 0.44434 C 0.0177 0.44457 0.02031 0.4448 0.02265 0.4448 C 0.02473 0.44503 0.02681 0.44526 0.02877 0.44549 C 0.02994 0.44573 0.03098 0.44619 0.03254 0.44642 C 0.03475 0.44688 0.03723 0.44688 0.0397 0.44711 C 0.04582 0.44735 0.05194 0.44758 0.05806 0.44804 C 0.05962 0.44827 0.06118 0.4485 0.06274 0.4485 C 0.06769 0.44897 0.07251 0.44873 0.07745 0.4492 C 0.08513 0.44966 0.09268 0.45059 0.10036 0.45082 L 0.12471 0.45128 C 0.13994 0.4529 0.12093 0.45082 0.13317 0.45221 C 0.13629 0.45267 0.13876 0.45267 0.14176 0.45336 C 0.1566 0.45614 0.13798 0.45267 0.15022 0.45545 C 0.15217 0.45591 0.15439 0.45614 0.15634 0.45637 C 0.15842 0.45683 0.16024 0.45776 0.16246 0.45799 C 0.16545 0.45845 0.17209 0.45915 0.17209 0.45938 C 0.17977 0.46123 0.17157 0.45915 0.1855 0.46123 C 0.18927 0.46169 0.18966 0.46193 0.19396 0.46216 C 0.19799 0.46262 0.20203 0.46285 0.20619 0.46331 C 0.20737 0.46331 0.20854 0.46355 0.20971 0.46378 C 0.2114 0.46401 0.21309 0.46424 0.21466 0.46424 C 0.21622 0.4647 0.21791 0.46493 0.2196 0.4654 C 0.22077 0.46563 0.22182 0.46609 0.22312 0.46655 C 0.22507 0.46679 0.23002 0.46725 0.23184 0.46748 C 0.24342 0.47141 0.23093 0.46771 0.2403 0.46956 C 0.24147 0.46979 0.24251 0.47026 0.24395 0.47072 C 0.24759 0.47165 0.24928 0.47188 0.25358 0.47234 C 0.25436 0.47234 0.25514 0.47234 0.25618 0.47234 " pathEditMode="relative" rAng="0" ptsTypes="AAAAAAAAAAAAAAAAAAAAAAAAAAAAAA">
                                      <p:cBhvr>
                                        <p:cTn id="60" dur="2000" fill="hold"/>
                                        <p:tgtEl>
                                          <p:spTgt spid="3"/>
                                        </p:tgtEl>
                                        <p:attrNameLst>
                                          <p:attrName>ppt_x</p:attrName>
                                          <p:attrName>ppt_y</p:attrName>
                                        </p:attrNameLst>
                                      </p:cBhvr>
                                      <p:rCtr x="12510" y="1458"/>
                                    </p:animMotion>
                                  </p:childTnLst>
                                </p:cTn>
                              </p:par>
                            </p:childTnLst>
                          </p:cTn>
                        </p:par>
                        <p:par>
                          <p:cTn id="61" fill="hold">
                            <p:stCondLst>
                              <p:cond delay="2000"/>
                            </p:stCondLst>
                            <p:childTnLst>
                              <p:par>
                                <p:cTn id="62" presetID="1" presetClass="path" presetSubtype="0" repeatCount="indefinite" fill="hold" nodeType="afterEffect">
                                  <p:stCondLst>
                                    <p:cond delay="0"/>
                                  </p:stCondLst>
                                  <p:childTnLst>
                                    <p:animMotion origin="layout" path="M 0.25618 0.47234 C 0.27128 0.47234 0.28365 0.48484 0.28365 0.49988 C 0.28365 0.51492 0.27128 0.52742 0.25618 0.52742 C 0.24095 0.52742 0.22858 0.51492 0.22858 0.49988 C 0.22858 0.48484 0.24095 0.47234 0.25618 0.47234 Z " pathEditMode="relative" rAng="0" ptsTypes="AAAAA">
                                      <p:cBhvr>
                                        <p:cTn id="63" dur="2000" fill="hold"/>
                                        <p:tgtEl>
                                          <p:spTgt spid="3"/>
                                        </p:tgtEl>
                                        <p:attrNameLst>
                                          <p:attrName>ppt_x</p:attrName>
                                          <p:attrName>ppt_y</p:attrName>
                                        </p:attrNameLst>
                                      </p:cBhvr>
                                      <p:rCtr x="-13" y="2754"/>
                                    </p:animMotion>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subTnLst>
                                    <p:audio>
                                      <p:cMediaNode>
                                        <p:cTn display="0" masterRel="sameClick">
                                          <p:stCondLst>
                                            <p:cond evt="begin" delay="0">
                                              <p:tn val="64"/>
                                            </p:cond>
                                          </p:stCondLst>
                                          <p:endCondLst>
                                            <p:cond evt="onStopAudio" delay="0">
                                              <p:tgtEl>
                                                <p:sldTgt/>
                                              </p:tgtEl>
                                            </p:cond>
                                          </p:endCondLst>
                                        </p:cTn>
                                        <p:tgtEl>
                                          <p:sndTgt r:embed="rId2" name="Am-thanh-phep-thuat-www_nhacchuongvui_com.wav"/>
                                        </p:tgtEl>
                                      </p:cMediaNode>
                                    </p:audio>
                                  </p:subTnLst>
                                </p:cTn>
                              </p:par>
                              <p:par>
                                <p:cTn id="67" presetID="10" presetClass="exit" presetSubtype="0" fill="hold" grpId="0" nodeType="withEffect">
                                  <p:stCondLst>
                                    <p:cond delay="0"/>
                                  </p:stCondLst>
                                  <p:childTnLst>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0" restart="whenNotActive" fill="hold" evtFilter="cancelBubble" nodeType="interactiveSeq">
                <p:stCondLst>
                  <p:cond evt="onClick" delay="0">
                    <p:tgtEl>
                      <p:spTgt spid="29"/>
                    </p:tgtEl>
                  </p:cond>
                </p:stCondLst>
                <p:endSync evt="end" delay="0">
                  <p:rtn val="all"/>
                </p:endSync>
                <p:childTnLst>
                  <p:par>
                    <p:cTn id="71" fill="hold">
                      <p:stCondLst>
                        <p:cond delay="0"/>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0.25618 0.47234 L 0.25618 0.47257 C 0.26087 0.47303 0.26568 0.47419 0.27037 0.47442 L 0.32635 0.47882 L 0.41916 0.47442 C 0.43296 0.47373 0.42723 0.47303 0.43699 0.47026 C 0.44025 0.46933 0.44337 0.46887 0.4465 0.46817 C 0.45743 0.46054 0.44741 0.46655 0.46082 0.46193 C 0.46212 0.46146 0.46316 0.46031 0.46446 0.45961 C 0.46641 0.45892 0.46837 0.45822 0.47032 0.45753 C 0.47631 0.45591 0.48216 0.45475 0.48815 0.45336 C 0.4944 0.45197 0.49674 0.45151 0.50247 0.4492 C 0.50403 0.4485 0.5056 0.44735 0.50729 0.44711 C 0.52434 0.4448 0.52733 0.44503 0.53827 0.44503 " pathEditMode="relative" rAng="0" ptsTypes="AAAAAAAAAAAAAA">
                                      <p:cBhvr>
                                        <p:cTn id="74" dur="2000" fill="hold"/>
                                        <p:tgtEl>
                                          <p:spTgt spid="3"/>
                                        </p:tgtEl>
                                        <p:attrNameLst>
                                          <p:attrName>ppt_x</p:attrName>
                                          <p:attrName>ppt_y</p:attrName>
                                        </p:attrNameLst>
                                      </p:cBhvr>
                                      <p:rCtr x="14098" y="-1065"/>
                                    </p:animMotion>
                                  </p:childTnLst>
                                </p:cTn>
                              </p:par>
                            </p:childTnLst>
                          </p:cTn>
                        </p:par>
                        <p:par>
                          <p:cTn id="75" fill="hold">
                            <p:stCondLst>
                              <p:cond delay="2000"/>
                            </p:stCondLst>
                            <p:childTnLst>
                              <p:par>
                                <p:cTn id="76" presetID="1" presetClass="path" presetSubtype="0" repeatCount="indefinite" fill="hold" nodeType="afterEffect">
                                  <p:stCondLst>
                                    <p:cond delay="0"/>
                                  </p:stCondLst>
                                  <p:childTnLst>
                                    <p:animMotion origin="layout" path="M 0.53827 0.44503 C 0.55298 0.44503 0.56509 0.45683 0.56509 0.47165 C 0.56509 0.48669 0.55298 0.49872 0.53827 0.49872 C 0.52356 0.49872 0.51158 0.48669 0.51158 0.47165 C 0.51158 0.45683 0.52356 0.44503 0.53827 0.44503 Z " pathEditMode="relative" rAng="0" ptsTypes="AAAAA">
                                      <p:cBhvr>
                                        <p:cTn id="77" dur="2000" fill="hold"/>
                                        <p:tgtEl>
                                          <p:spTgt spid="3"/>
                                        </p:tgtEl>
                                        <p:attrNameLst>
                                          <p:attrName>ppt_x</p:attrName>
                                          <p:attrName>ppt_y</p:attrName>
                                        </p:attrNameLst>
                                      </p:cBhvr>
                                      <p:rCtr x="0" y="2685"/>
                                    </p:animMotion>
                                  </p:childTnLst>
                                </p:cTn>
                              </p:par>
                              <p:par>
                                <p:cTn id="78" presetID="10" presetClass="entr" presetSubtype="0"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500"/>
                                        <p:tgtEl>
                                          <p:spTgt spid="44"/>
                                        </p:tgtEl>
                                      </p:cBhvr>
                                    </p:animEffect>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par>
                                <p:cTn id="81" presetID="10"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par>
                                <p:cTn id="84" presetID="10"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par>
                                <p:cTn id="87" presetID="10" presetClass="entr" presetSubtype="0" fill="hold"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fade">
                                      <p:cBhvr>
                                        <p:cTn id="89" dur="500"/>
                                        <p:tgtEl>
                                          <p:spTgt spid="47"/>
                                        </p:tgtEl>
                                      </p:cBhvr>
                                    </p:animEffect>
                                  </p:childTnLst>
                                </p:cTn>
                              </p:par>
                              <p:par>
                                <p:cTn id="90" presetID="10" presetClass="exit" presetSubtype="0" fill="hold" grpId="0"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3" restart="whenNotActive" fill="hold" evtFilter="cancelBubble" nodeType="interactiveSeq">
                <p:stCondLst>
                  <p:cond evt="onClick" delay="0">
                    <p:tgtEl>
                      <p:spTgt spid="3"/>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nodeType="withEffect">
                                  <p:stCondLst>
                                    <p:cond delay="0"/>
                                  </p:stCondLst>
                                  <p:childTnLst>
                                    <p:set>
                                      <p:cBhvr>
                                        <p:cTn id="97" dur="1" fill="hold">
                                          <p:stCondLst>
                                            <p:cond delay="0"/>
                                          </p:stCondLst>
                                        </p:cTn>
                                        <p:tgtEl>
                                          <p:spTgt spid="65"/>
                                        </p:tgtEl>
                                        <p:attrNameLst>
                                          <p:attrName>style.visibility</p:attrName>
                                        </p:attrNameLst>
                                      </p:cBhvr>
                                      <p:to>
                                        <p:strVal val="visible"/>
                                      </p:to>
                                    </p:set>
                                    <p:animEffect transition="in" filter="fade">
                                      <p:cBhvr>
                                        <p:cTn id="98" dur="500"/>
                                        <p:tgtEl>
                                          <p:spTgt spid="65"/>
                                        </p:tgtEl>
                                      </p:cBhvr>
                                    </p:animEffect>
                                  </p:childTnLst>
                                  <p:subTnLst>
                                    <p:audio>
                                      <p:cMediaNode>
                                        <p:cTn display="0" masterRel="sameClick">
                                          <p:stCondLst>
                                            <p:cond evt="begin" delay="0">
                                              <p:tn val="96"/>
                                            </p:cond>
                                          </p:stCondLst>
                                          <p:endCondLst>
                                            <p:cond evt="onStopAudio" delay="0">
                                              <p:tgtEl>
                                                <p:sldTgt/>
                                              </p:tgtEl>
                                            </p:cond>
                                          </p:endCondLst>
                                        </p:cTn>
                                        <p:tgtEl>
                                          <p:sndTgt r:embed="rId3" name="Tieng-yeah-tre-con-www_nhacchuongvui_com.wav"/>
                                        </p:tgtEl>
                                      </p:cMediaNode>
                                    </p:audio>
                                  </p:subTnLst>
                                </p:cTn>
                              </p:par>
                              <p:par>
                                <p:cTn id="99" presetID="10" presetClass="exit" presetSubtype="0" fill="hold" nodeType="withEffect">
                                  <p:stCondLst>
                                    <p:cond delay="0"/>
                                  </p:stCondLst>
                                  <p:childTnLst>
                                    <p:animEffect transition="out" filter="fade">
                                      <p:cBhvr>
                                        <p:cTn id="100" dur="500"/>
                                        <p:tgtEl>
                                          <p:spTgt spid="3"/>
                                        </p:tgtEl>
                                      </p:cBhvr>
                                    </p:animEffect>
                                    <p:set>
                                      <p:cBhvr>
                                        <p:cTn id="101" dur="1" fill="hold">
                                          <p:stCondLst>
                                            <p:cond delay="499"/>
                                          </p:stCondLst>
                                        </p:cTn>
                                        <p:tgtEl>
                                          <p:spTgt spid="3"/>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500"/>
                                        <p:tgtEl>
                                          <p:spTgt spid="59"/>
                                        </p:tgtEl>
                                      </p:cBhvr>
                                    </p:animEffect>
                                  </p:childTnLst>
                                </p:cTn>
                              </p:par>
                              <p:par>
                                <p:cTn id="105" presetID="1" presetClass="path" presetSubtype="0" repeatCount="indefinite" fill="hold" nodeType="withEffect">
                                  <p:stCondLst>
                                    <p:cond delay="0"/>
                                  </p:stCondLst>
                                  <p:childTnLst>
                                    <p:animMotion origin="layout" path="M 0.04256 -0.0854 C 0.07641 -0.0854 0.10466 -0.05832 0.10466 -0.02361 C 0.10466 0.0111 0.07641 0.03911 0.04256 0.03911 C 0.0082 0.03911 -0.01953 0.0111 -0.01953 -0.02361 C -0.01953 -0.05832 0.0082 -0.0854 0.04256 -0.0854 Z " pathEditMode="relative" rAng="0" ptsTypes="AAAAA">
                                      <p:cBhvr>
                                        <p:cTn id="106" dur="2000" fill="hold"/>
                                        <p:tgtEl>
                                          <p:spTgt spid="59"/>
                                        </p:tgtEl>
                                        <p:attrNameLst>
                                          <p:attrName>ppt_x</p:attrName>
                                          <p:attrName>ppt_y</p:attrName>
                                        </p:attrNameLst>
                                      </p:cBhvr>
                                      <p:rCtr x="0" y="6225"/>
                                    </p:animMotion>
                                  </p:childTnLst>
                                </p:cTn>
                              </p:par>
                            </p:childTnLst>
                          </p:cTn>
                        </p:par>
                      </p:childTnLst>
                    </p:cTn>
                  </p:par>
                </p:childTnLst>
              </p:cTn>
              <p:nextCondLst>
                <p:cond evt="onClick" delay="0">
                  <p:tgtEl>
                    <p:spTgt spid="3"/>
                  </p:tgtEl>
                </p:cond>
              </p:nextCondLst>
            </p:seq>
          </p:childTnLst>
        </p:cTn>
      </p:par>
    </p:tnLst>
    <p:bldLst>
      <p:bldP spid="23" grpId="0" animBg="1"/>
      <p:bldP spid="25"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12" t="27558" r="-112" b="1942"/>
          <a:stretch/>
        </p:blipFill>
        <p:spPr>
          <a:xfrm>
            <a:off x="176" y="0"/>
            <a:ext cx="12194822" cy="6859588"/>
          </a:xfrm>
          <a:prstGeom prst="rect">
            <a:avLst/>
          </a:prstGeom>
        </p:spPr>
      </p:pic>
      <p:pic>
        <p:nvPicPr>
          <p:cNvPr id="24" name="Picture 23"/>
          <p:cNvPicPr>
            <a:picLocks noChangeAspect="1"/>
          </p:cNvPicPr>
          <p:nvPr/>
        </p:nvPicPr>
        <p:blipFill>
          <a:blip r:embed="rId4">
            <a:clrChange>
              <a:clrFrom>
                <a:srgbClr val="FFFFFF"/>
              </a:clrFrom>
              <a:clrTo>
                <a:srgbClr val="FFFFFF">
                  <a:alpha val="0"/>
                </a:srgbClr>
              </a:clrTo>
            </a:clrChange>
          </a:blip>
          <a:stretch>
            <a:fillRect/>
          </a:stretch>
        </p:blipFill>
        <p:spPr>
          <a:xfrm>
            <a:off x="5496823" y="-2012277"/>
            <a:ext cx="5100296" cy="1756178"/>
          </a:xfrm>
          <a:prstGeom prst="rect">
            <a:avLst/>
          </a:prstGeom>
        </p:spPr>
      </p:pic>
      <p:pic>
        <p:nvPicPr>
          <p:cNvPr id="57" name="Picture 56"/>
          <p:cNvPicPr>
            <a:picLocks noChangeAspect="1"/>
          </p:cNvPicPr>
          <p:nvPr/>
        </p:nvPicPr>
        <p:blipFill>
          <a:blip r:embed="rId4">
            <a:clrChange>
              <a:clrFrom>
                <a:srgbClr val="FFFFFF"/>
              </a:clrFrom>
              <a:clrTo>
                <a:srgbClr val="FFFFFF">
                  <a:alpha val="0"/>
                </a:srgbClr>
              </a:clrTo>
            </a:clrChange>
          </a:blip>
          <a:stretch>
            <a:fillRect/>
          </a:stretch>
        </p:blipFill>
        <p:spPr>
          <a:xfrm>
            <a:off x="6373326" y="-2596613"/>
            <a:ext cx="5100296" cy="1756178"/>
          </a:xfrm>
          <a:prstGeom prst="rect">
            <a:avLst/>
          </a:prstGeom>
        </p:spPr>
      </p:pic>
      <p:pic>
        <p:nvPicPr>
          <p:cNvPr id="26" name="Picture 25"/>
          <p:cNvPicPr>
            <a:picLocks noChangeAspect="1"/>
          </p:cNvPicPr>
          <p:nvPr/>
        </p:nvPicPr>
        <p:blipFill>
          <a:blip r:embed="rId5">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22"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 y="5870641"/>
            <a:ext cx="1024052" cy="102405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37464" y="814178"/>
            <a:ext cx="10503282" cy="19745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1379598" y="1440363"/>
            <a:ext cx="823444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  </a:t>
            </a:r>
            <a:r>
              <a:rPr lang="en-US" sz="2800" dirty="0" smtClean="0">
                <a:latin typeface="Times New Roman" panose="02020603050405020304" pitchFamily="18" charset="0"/>
                <a:cs typeface="Times New Roman" panose="02020603050405020304" pitchFamily="18" charset="0"/>
              </a:rPr>
              <a:t>Ga-</a:t>
            </a:r>
            <a:r>
              <a:rPr lang="en-US" sz="2800" dirty="0" err="1" smtClean="0">
                <a:latin typeface="Times New Roman" panose="02020603050405020304" pitchFamily="18" charset="0"/>
                <a:cs typeface="Times New Roman" panose="02020603050405020304" pitchFamily="18" charset="0"/>
              </a:rPr>
              <a:t>vrốt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p:txBody>
      </p:sp>
      <p:sp>
        <p:nvSpPr>
          <p:cNvPr id="27" name="Rectangle: Rounded Corners 26"/>
          <p:cNvSpPr/>
          <p:nvPr/>
        </p:nvSpPr>
        <p:spPr>
          <a:xfrm>
            <a:off x="854927" y="3403947"/>
            <a:ext cx="10503282" cy="193084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800" dirty="0" smtClean="0">
                <a:solidFill>
                  <a:srgbClr val="FF0000"/>
                </a:solidFill>
                <a:latin typeface="Times New Roman" panose="02020603050405020304" pitchFamily="18" charset="0"/>
                <a:cs typeface="Times New Roman" panose="02020603050405020304" pitchFamily="18" charset="0"/>
              </a:rPr>
              <a:t>   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ngoài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lũy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quân</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70792" y="3726925"/>
            <a:ext cx="1339908" cy="117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968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12" t="27558" r="-112" b="1942"/>
          <a:stretch/>
        </p:blipFill>
        <p:spPr>
          <a:xfrm>
            <a:off x="16188" y="-4885"/>
            <a:ext cx="12194822" cy="6859588"/>
          </a:xfrm>
          <a:prstGeom prst="rect">
            <a:avLst/>
          </a:prstGeom>
        </p:spPr>
      </p:pic>
      <p:pic>
        <p:nvPicPr>
          <p:cNvPr id="38" name="Picture 37"/>
          <p:cNvPicPr>
            <a:picLocks noChangeAspect="1"/>
          </p:cNvPicPr>
          <p:nvPr/>
        </p:nvPicPr>
        <p:blipFill>
          <a:blip r:embed="rId4">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39" name="Picture 4" descr="[crop output image]"/>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199556" flipH="1">
            <a:off x="1302348" y="4749301"/>
            <a:ext cx="781127" cy="15084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clrChange>
              <a:clrFrom>
                <a:srgbClr val="FFFFFF"/>
              </a:clrFrom>
              <a:clrTo>
                <a:srgbClr val="FFFFFF">
                  <a:alpha val="0"/>
                </a:srgbClr>
              </a:clrTo>
            </a:clrChange>
          </a:blip>
          <a:stretch>
            <a:fillRect/>
          </a:stretch>
        </p:blipFill>
        <p:spPr>
          <a:xfrm>
            <a:off x="5496823" y="-2012277"/>
            <a:ext cx="5100296" cy="1756178"/>
          </a:xfrm>
          <a:prstGeom prst="rect">
            <a:avLst/>
          </a:prstGeom>
        </p:spPr>
      </p:pic>
      <p:pic>
        <p:nvPicPr>
          <p:cNvPr id="57" name="Picture 56"/>
          <p:cNvPicPr>
            <a:picLocks noChangeAspect="1"/>
          </p:cNvPicPr>
          <p:nvPr/>
        </p:nvPicPr>
        <p:blipFill>
          <a:blip r:embed="rId6">
            <a:clrChange>
              <a:clrFrom>
                <a:srgbClr val="FFFFFF"/>
              </a:clrFrom>
              <a:clrTo>
                <a:srgbClr val="FFFFFF">
                  <a:alpha val="0"/>
                </a:srgbClr>
              </a:clrTo>
            </a:clrChange>
          </a:blip>
          <a:stretch>
            <a:fillRect/>
          </a:stretch>
        </p:blipFill>
        <p:spPr>
          <a:xfrm>
            <a:off x="6373326" y="-2596613"/>
            <a:ext cx="5100296" cy="1756178"/>
          </a:xfrm>
          <a:prstGeom prst="rect">
            <a:avLst/>
          </a:prstGeom>
        </p:spPr>
      </p:pic>
      <p:pic>
        <p:nvPicPr>
          <p:cNvPr id="26" name="Picture 25"/>
          <p:cNvPicPr>
            <a:picLocks noChangeAspect="1"/>
          </p:cNvPicPr>
          <p:nvPr/>
        </p:nvPicPr>
        <p:blipFill>
          <a:blip r:embed="rId7">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22"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 y="5870641"/>
            <a:ext cx="1024052" cy="102405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926" y="236030"/>
            <a:ext cx="10503282" cy="178507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1024228" y="650766"/>
            <a:ext cx="10178743"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Ga-</a:t>
            </a:r>
            <a:r>
              <a:rPr lang="en-US" sz="2800" dirty="0" err="1" smtClean="0">
                <a:latin typeface="Times New Roman" panose="02020603050405020304" pitchFamily="18" charset="0"/>
                <a:cs typeface="Times New Roman" panose="02020603050405020304" pitchFamily="18" charset="0"/>
              </a:rPr>
              <a:t>vrốt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p>
        </p:txBody>
      </p:sp>
      <p:sp>
        <p:nvSpPr>
          <p:cNvPr id="27" name="Rectangle: Rounded Corners 26"/>
          <p:cNvSpPr/>
          <p:nvPr/>
        </p:nvSpPr>
        <p:spPr>
          <a:xfrm>
            <a:off x="837463" y="2756190"/>
            <a:ext cx="10460292" cy="199198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nghe</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thấy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Ăng-giôn-ra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chỉ</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phút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nữa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lũy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đạn</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63368" y="2235557"/>
            <a:ext cx="1339908" cy="11776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283524" y="5547416"/>
            <a:ext cx="9315182" cy="715089"/>
          </a:xfrm>
          <a:prstGeom prst="roundRect">
            <a:avLst/>
          </a:prstGeom>
          <a:solidFill>
            <a:srgbClr val="FCB84D"/>
          </a:solidFill>
          <a:ln>
            <a:solidFill>
              <a:srgbClr val="FFFF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dirty="0" err="1" smtClean="0">
                <a:solidFill>
                  <a:schemeClr val="tx1"/>
                </a:solidFill>
                <a:latin typeface="Times New Roman" panose="02020603050405020304" pitchFamily="18" charset="0"/>
                <a:cs typeface="Times New Roman" panose="02020603050405020304" pitchFamily="18" charset="0"/>
              </a:rPr>
              <a:t>Đoạn</a:t>
            </a:r>
            <a:r>
              <a:rPr lang="en-US" sz="3600" dirty="0" smtClean="0">
                <a:solidFill>
                  <a:schemeClr val="tx1"/>
                </a:solidFill>
                <a:latin typeface="Times New Roman" panose="02020603050405020304" pitchFamily="18" charset="0"/>
                <a:cs typeface="Times New Roman" panose="02020603050405020304" pitchFamily="18" charset="0"/>
              </a:rPr>
              <a:t> 1 </a:t>
            </a:r>
            <a:r>
              <a:rPr lang="en-US" sz="3600" dirty="0" err="1" smtClean="0">
                <a:solidFill>
                  <a:schemeClr val="tx1"/>
                </a:solidFill>
                <a:latin typeface="Times New Roman" panose="02020603050405020304" pitchFamily="18" charset="0"/>
                <a:cs typeface="Times New Roman" panose="02020603050405020304" pitchFamily="18" charset="0"/>
              </a:rPr>
              <a:t>cho</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biết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lí</a:t>
            </a:r>
            <a:r>
              <a:rPr lang="en-US" sz="3600" dirty="0" smtClean="0">
                <a:solidFill>
                  <a:schemeClr val="tx1"/>
                </a:solidFill>
                <a:latin typeface="Times New Roman" panose="02020603050405020304" pitchFamily="18" charset="0"/>
                <a:cs typeface="Times New Roman" panose="02020603050405020304" pitchFamily="18" charset="0"/>
              </a:rPr>
              <a:t> do </a:t>
            </a:r>
            <a:r>
              <a:rPr lang="en-US" sz="3600" dirty="0" err="1" smtClean="0">
                <a:solidFill>
                  <a:schemeClr val="tx1"/>
                </a:solidFill>
                <a:latin typeface="Times New Roman" panose="02020603050405020304" pitchFamily="18" charset="0"/>
                <a:cs typeface="Times New Roman" panose="02020603050405020304" pitchFamily="18" charset="0"/>
              </a:rPr>
              <a:t>Ga-vrốt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ra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ngoài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chiến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lũy</a:t>
            </a:r>
            <a:r>
              <a:rPr lang="en-US" sz="3600" dirty="0" smtClean="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3961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1000"/>
                                        <p:tgtEl>
                                          <p:spTgt spid="20">
                                            <p:txEl>
                                              <p:pRg st="0" end="0"/>
                                            </p:txEl>
                                          </p:spTgt>
                                        </p:tgtEl>
                                      </p:cBhvr>
                                    </p:animEffect>
                                    <p:anim calcmode="lin" valueType="num">
                                      <p:cBhvr>
                                        <p:cTn id="14"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12" t="27558" r="-112" b="1942"/>
          <a:stretch/>
        </p:blipFill>
        <p:spPr>
          <a:xfrm>
            <a:off x="176" y="0"/>
            <a:ext cx="12194822" cy="6859588"/>
          </a:xfrm>
          <a:prstGeom prst="rect">
            <a:avLst/>
          </a:prstGeom>
        </p:spPr>
      </p:pic>
      <p:pic>
        <p:nvPicPr>
          <p:cNvPr id="34" name="Picture 33"/>
          <p:cNvPicPr>
            <a:picLocks noChangeAspect="1"/>
          </p:cNvPicPr>
          <p:nvPr/>
        </p:nvPicPr>
        <p:blipFill rotWithShape="1">
          <a:blip r:embed="rId4">
            <a:clrChange>
              <a:clrFrom>
                <a:srgbClr val="FFFFFF"/>
              </a:clrFrom>
              <a:clrTo>
                <a:srgbClr val="FFFFFF">
                  <a:alpha val="0"/>
                </a:srgbClr>
              </a:clrTo>
            </a:clrChange>
          </a:blip>
          <a:srcRect l="16028" r="19138" b="30138"/>
          <a:stretch/>
        </p:blipFill>
        <p:spPr>
          <a:xfrm>
            <a:off x="-380913" y="4452242"/>
            <a:ext cx="12442530" cy="2556337"/>
          </a:xfrm>
          <a:prstGeom prst="rect">
            <a:avLst/>
          </a:prstGeom>
        </p:spPr>
      </p:pic>
      <p:pic>
        <p:nvPicPr>
          <p:cNvPr id="38" name="Picture 37"/>
          <p:cNvPicPr>
            <a:picLocks noChangeAspect="1"/>
          </p:cNvPicPr>
          <p:nvPr/>
        </p:nvPicPr>
        <p:blipFill>
          <a:blip r:embed="rId5">
            <a:clrChange>
              <a:clrFrom>
                <a:srgbClr val="FFFFFF"/>
              </a:clrFrom>
              <a:clrTo>
                <a:srgbClr val="FFFFFF">
                  <a:alpha val="0"/>
                </a:srgbClr>
              </a:clrTo>
            </a:clrChange>
          </a:blip>
          <a:stretch>
            <a:fillRect/>
          </a:stretch>
        </p:blipFill>
        <p:spPr>
          <a:xfrm>
            <a:off x="3469432" y="4938637"/>
            <a:ext cx="5587533" cy="1989563"/>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24" name="Picture 23"/>
          <p:cNvPicPr>
            <a:picLocks noChangeAspect="1"/>
          </p:cNvPicPr>
          <p:nvPr/>
        </p:nvPicPr>
        <p:blipFill>
          <a:blip r:embed="rId7">
            <a:clrChange>
              <a:clrFrom>
                <a:srgbClr val="FFFFFF"/>
              </a:clrFrom>
              <a:clrTo>
                <a:srgbClr val="FFFFFF">
                  <a:alpha val="0"/>
                </a:srgbClr>
              </a:clrTo>
            </a:clrChange>
          </a:blip>
          <a:stretch>
            <a:fillRect/>
          </a:stretch>
        </p:blipFill>
        <p:spPr>
          <a:xfrm>
            <a:off x="5496823" y="-2012277"/>
            <a:ext cx="5100296" cy="1756178"/>
          </a:xfrm>
          <a:prstGeom prst="rect">
            <a:avLst/>
          </a:prstGeom>
        </p:spPr>
      </p:pic>
      <p:pic>
        <p:nvPicPr>
          <p:cNvPr id="57" name="Picture 56"/>
          <p:cNvPicPr>
            <a:picLocks noChangeAspect="1"/>
          </p:cNvPicPr>
          <p:nvPr/>
        </p:nvPicPr>
        <p:blipFill>
          <a:blip r:embed="rId7">
            <a:clrChange>
              <a:clrFrom>
                <a:srgbClr val="FFFFFF"/>
              </a:clrFrom>
              <a:clrTo>
                <a:srgbClr val="FFFFFF">
                  <a:alpha val="0"/>
                </a:srgbClr>
              </a:clrTo>
            </a:clrChange>
          </a:blip>
          <a:stretch>
            <a:fillRect/>
          </a:stretch>
        </p:blipFill>
        <p:spPr>
          <a:xfrm>
            <a:off x="6373326" y="-2596613"/>
            <a:ext cx="5100296" cy="1756178"/>
          </a:xfrm>
          <a:prstGeom prst="rect">
            <a:avLst/>
          </a:prstGeom>
        </p:spPr>
      </p:pic>
      <p:pic>
        <p:nvPicPr>
          <p:cNvPr id="26" name="Picture 25"/>
          <p:cNvPicPr>
            <a:picLocks noChangeAspect="1"/>
          </p:cNvPicPr>
          <p:nvPr/>
        </p:nvPicPr>
        <p:blipFill>
          <a:blip r:embed="rId8">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22"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 y="5870641"/>
            <a:ext cx="1024052" cy="102405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926" y="160824"/>
            <a:ext cx="10503282" cy="16697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885819" y="527570"/>
            <a:ext cx="1047238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Ga-</a:t>
            </a:r>
            <a:r>
              <a:rPr lang="en-US" sz="2800" dirty="0" err="1" smtClean="0">
                <a:latin typeface="Times New Roman" panose="02020603050405020304" pitchFamily="18" charset="0"/>
                <a:cs typeface="Times New Roman" panose="02020603050405020304" pitchFamily="18" charset="0"/>
              </a:rPr>
              <a:t>vrốt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7" name="Rectangle: Rounded Corners 26"/>
          <p:cNvSpPr/>
          <p:nvPr/>
        </p:nvSpPr>
        <p:spPr>
          <a:xfrm>
            <a:off x="885819" y="2225018"/>
            <a:ext cx="10472389" cy="271361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800" dirty="0" smtClean="0">
                <a:solidFill>
                  <a:srgbClr val="FF0000"/>
                </a:solidFill>
                <a:latin typeface="Times New Roman" panose="02020603050405020304" pitchFamily="18" charset="0"/>
                <a:cs typeface="Times New Roman" panose="02020603050405020304" pitchFamily="18" charset="0"/>
              </a:rPr>
              <a:t>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không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sợ</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nguy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hiểm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ra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ngoài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lũy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nhặt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nghĩa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dưới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mưa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Cuốc-phây-rắc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thét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giục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cậu</a:t>
            </a:r>
            <a:r>
              <a:rPr lang="en-US" sz="2800" dirty="0" smtClean="0">
                <a:solidFill>
                  <a:srgbClr val="FF0000"/>
                </a:solidFill>
                <a:latin typeface="Times New Roman" panose="02020603050405020304" pitchFamily="18" charset="0"/>
                <a:cs typeface="Times New Roman" panose="02020603050405020304" pitchFamily="18" charset="0"/>
              </a:rPr>
              <a:t> quay </a:t>
            </a:r>
            <a:r>
              <a:rPr lang="en-US" sz="2800" dirty="0" err="1" smtClean="0">
                <a:solidFill>
                  <a:srgbClr val="FF0000"/>
                </a:solidFill>
                <a:latin typeface="Times New Roman" panose="02020603050405020304" pitchFamily="18" charset="0"/>
                <a:cs typeface="Times New Roman" panose="02020603050405020304" pitchFamily="18" charset="0"/>
              </a:rPr>
              <a:t>vào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lũy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nhưng</a:t>
            </a:r>
            <a:r>
              <a:rPr lang="en-US" sz="2800" dirty="0" smtClean="0">
                <a:solidFill>
                  <a:srgbClr val="FF0000"/>
                </a:solidFill>
                <a:latin typeface="Times New Roman" panose="02020603050405020304" pitchFamily="18" charset="0"/>
                <a:cs typeface="Times New Roman" panose="02020603050405020304" pitchFamily="18" charset="0"/>
              </a:rPr>
              <a:t> 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vẫn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nhặt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đạn</a:t>
            </a:r>
            <a:r>
              <a:rPr lang="en-US" sz="2800" dirty="0" smtClean="0">
                <a:solidFill>
                  <a:srgbClr val="FF0000"/>
                </a:solidFill>
                <a:latin typeface="Times New Roman" panose="02020603050405020304" pitchFamily="18" charset="0"/>
                <a:cs typeface="Times New Roman" panose="02020603050405020304" pitchFamily="18" charset="0"/>
              </a:rPr>
              <a:t>; 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lúc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ẩn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lúc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giữa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giặc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trò</a:t>
            </a:r>
            <a:r>
              <a:rPr lang="en-US" sz="2800" dirty="0" smtClean="0">
                <a:solidFill>
                  <a:srgbClr val="FF0000"/>
                </a:solidFill>
                <a:latin typeface="Times New Roman" panose="02020603050405020304" pitchFamily="18" charset="0"/>
                <a:cs typeface="Times New Roman" panose="02020603050405020304" pitchFamily="18" charset="0"/>
              </a:rPr>
              <a:t> ú </a:t>
            </a:r>
            <a:r>
              <a:rPr lang="en-US" sz="2800" dirty="0" err="1" smtClean="0">
                <a:solidFill>
                  <a:srgbClr val="FF0000"/>
                </a:solidFill>
                <a:latin typeface="Times New Roman" panose="02020603050405020304" pitchFamily="18" charset="0"/>
                <a:cs typeface="Times New Roman" panose="02020603050405020304" pitchFamily="18" charset="0"/>
              </a:rPr>
              <a:t>tim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chết</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40971" y="2140063"/>
            <a:ext cx="1339908" cy="117761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477597" y="5939896"/>
            <a:ext cx="9239979" cy="715089"/>
          </a:xfrm>
          <a:prstGeom prst="roundRect">
            <a:avLst/>
          </a:prstGeom>
          <a:solidFill>
            <a:srgbClr val="FCB84D"/>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dirty="0" err="1" smtClean="0">
                <a:solidFill>
                  <a:schemeClr val="tx1"/>
                </a:solidFill>
                <a:latin typeface="Times New Roman" panose="02020603050405020304" pitchFamily="18" charset="0"/>
                <a:cs typeface="Times New Roman" panose="02020603050405020304" pitchFamily="18" charset="0"/>
              </a:rPr>
              <a:t>Đoạn</a:t>
            </a:r>
            <a:r>
              <a:rPr lang="en-US" sz="3600" dirty="0" smtClean="0">
                <a:solidFill>
                  <a:schemeClr val="tx1"/>
                </a:solidFill>
                <a:latin typeface="Times New Roman" panose="02020603050405020304" pitchFamily="18" charset="0"/>
                <a:cs typeface="Times New Roman" panose="02020603050405020304" pitchFamily="18" charset="0"/>
              </a:rPr>
              <a:t> 2 : </a:t>
            </a:r>
            <a:r>
              <a:rPr lang="en-US" sz="3600" dirty="0" err="1" smtClean="0">
                <a:solidFill>
                  <a:schemeClr val="tx1"/>
                </a:solidFill>
                <a:latin typeface="Times New Roman" panose="02020603050405020304" pitchFamily="18" charset="0"/>
                <a:cs typeface="Times New Roman" panose="02020603050405020304" pitchFamily="18" charset="0"/>
              </a:rPr>
              <a:t>Lòng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dũng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cảm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của</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chú</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bé</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Ga-vrốt</a:t>
            </a:r>
            <a:r>
              <a:rPr lang="en-US" sz="3600" dirty="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14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xEl>
                                              <p:pRg st="0" end="0"/>
                                            </p:txEl>
                                          </p:spTgt>
                                        </p:tgtEl>
                                        <p:attrNameLst>
                                          <p:attrName>style.visibility</p:attrName>
                                        </p:attrNameLst>
                                      </p:cBhvr>
                                      <p:to>
                                        <p:strVal val="visible"/>
                                      </p:to>
                                    </p:set>
                                    <p:animEffect transition="in" filter="fade">
                                      <p:cBhvr>
                                        <p:cTn id="14" dur="1000"/>
                                        <p:tgtEl>
                                          <p:spTgt spid="37">
                                            <p:txEl>
                                              <p:pRg st="0" end="0"/>
                                            </p:txEl>
                                          </p:spTgt>
                                        </p:tgtEl>
                                      </p:cBhvr>
                                    </p:animEffect>
                                    <p:anim calcmode="lin" valueType="num">
                                      <p:cBhvr>
                                        <p:cTn id="15"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12" t="27558" r="-112" b="1942"/>
          <a:stretch/>
        </p:blipFill>
        <p:spPr>
          <a:xfrm>
            <a:off x="176" y="0"/>
            <a:ext cx="12194822" cy="6859588"/>
          </a:xfrm>
          <a:prstGeom prst="rect">
            <a:avLst/>
          </a:prstGeom>
        </p:spPr>
      </p:pic>
      <p:pic>
        <p:nvPicPr>
          <p:cNvPr id="34" name="Picture 33"/>
          <p:cNvPicPr>
            <a:picLocks noChangeAspect="1"/>
          </p:cNvPicPr>
          <p:nvPr/>
        </p:nvPicPr>
        <p:blipFill rotWithShape="1">
          <a:blip r:embed="rId4">
            <a:clrChange>
              <a:clrFrom>
                <a:srgbClr val="FFFFFF"/>
              </a:clrFrom>
              <a:clrTo>
                <a:srgbClr val="FFFFFF">
                  <a:alpha val="0"/>
                </a:srgbClr>
              </a:clrTo>
            </a:clrChange>
          </a:blip>
          <a:srcRect l="16028" r="19138" b="30138"/>
          <a:stretch/>
        </p:blipFill>
        <p:spPr>
          <a:xfrm>
            <a:off x="-380913" y="4452242"/>
            <a:ext cx="12442530" cy="2556337"/>
          </a:xfrm>
          <a:prstGeom prst="rect">
            <a:avLst/>
          </a:prstGeom>
        </p:spPr>
      </p:pic>
      <p:pic>
        <p:nvPicPr>
          <p:cNvPr id="39" name="Picture 38"/>
          <p:cNvPicPr>
            <a:picLocks noChangeAspect="1"/>
          </p:cNvPicPr>
          <p:nvPr/>
        </p:nvPicPr>
        <p:blipFill>
          <a:blip r:embed="rId5">
            <a:clrChange>
              <a:clrFrom>
                <a:srgbClr val="FFFFFF"/>
              </a:clrFrom>
              <a:clrTo>
                <a:srgbClr val="FFFFFF">
                  <a:alpha val="0"/>
                </a:srgbClr>
              </a:clrTo>
            </a:clrChange>
          </a:blip>
          <a:stretch>
            <a:fillRect/>
          </a:stretch>
        </p:blipFill>
        <p:spPr>
          <a:xfrm>
            <a:off x="6856996" y="3625304"/>
            <a:ext cx="3673213" cy="2957025"/>
          </a:xfrm>
          <a:prstGeom prst="rect">
            <a:avLst/>
          </a:prstGeom>
        </p:spPr>
      </p:pic>
      <p:pic>
        <p:nvPicPr>
          <p:cNvPr id="40" name="Picture 10" descr="cherry blossom falling gif - Tilec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8228" y="4023976"/>
            <a:ext cx="3518671" cy="26390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5">
            <a:clrChange>
              <a:clrFrom>
                <a:srgbClr val="FFFFFF"/>
              </a:clrFrom>
              <a:clrTo>
                <a:srgbClr val="FFFFFF">
                  <a:alpha val="0"/>
                </a:srgbClr>
              </a:clrTo>
            </a:clrChange>
          </a:blip>
          <a:stretch>
            <a:fillRect/>
          </a:stretch>
        </p:blipFill>
        <p:spPr>
          <a:xfrm>
            <a:off x="8604440" y="3019677"/>
            <a:ext cx="4835681" cy="3892840"/>
          </a:xfrm>
          <a:prstGeom prst="rect">
            <a:avLst/>
          </a:prstGeom>
        </p:spPr>
      </p:pic>
      <p:pic>
        <p:nvPicPr>
          <p:cNvPr id="48" name="Picture 10" descr="cherry blossom falling gif - Tilec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4094" y="3019677"/>
            <a:ext cx="4632230" cy="34741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clrChange>
              <a:clrFrom>
                <a:srgbClr val="FFFFFF"/>
              </a:clrFrom>
              <a:clrTo>
                <a:srgbClr val="FFFFFF">
                  <a:alpha val="0"/>
                </a:srgbClr>
              </a:clrTo>
            </a:clrChange>
          </a:blip>
          <a:stretch>
            <a:fillRect/>
          </a:stretch>
        </p:blipFill>
        <p:spPr>
          <a:xfrm>
            <a:off x="3469432" y="4938637"/>
            <a:ext cx="5587533" cy="1989563"/>
          </a:xfrm>
          <a:prstGeom prst="rect">
            <a:avLst/>
          </a:prstGeom>
        </p:spPr>
      </p:pic>
      <p:pic>
        <p:nvPicPr>
          <p:cNvPr id="24" name="Picture 23"/>
          <p:cNvPicPr>
            <a:picLocks noChangeAspect="1"/>
          </p:cNvPicPr>
          <p:nvPr/>
        </p:nvPicPr>
        <p:blipFill>
          <a:blip r:embed="rId8">
            <a:clrChange>
              <a:clrFrom>
                <a:srgbClr val="FFFFFF"/>
              </a:clrFrom>
              <a:clrTo>
                <a:srgbClr val="FFFFFF">
                  <a:alpha val="0"/>
                </a:srgbClr>
              </a:clrTo>
            </a:clrChange>
          </a:blip>
          <a:stretch>
            <a:fillRect/>
          </a:stretch>
        </p:blipFill>
        <p:spPr>
          <a:xfrm>
            <a:off x="5496823" y="-2012277"/>
            <a:ext cx="5100296" cy="1756178"/>
          </a:xfrm>
          <a:prstGeom prst="rect">
            <a:avLst/>
          </a:prstGeom>
        </p:spPr>
      </p:pic>
      <p:pic>
        <p:nvPicPr>
          <p:cNvPr id="57" name="Picture 56"/>
          <p:cNvPicPr>
            <a:picLocks noChangeAspect="1"/>
          </p:cNvPicPr>
          <p:nvPr/>
        </p:nvPicPr>
        <p:blipFill>
          <a:blip r:embed="rId8">
            <a:clrChange>
              <a:clrFrom>
                <a:srgbClr val="FFFFFF"/>
              </a:clrFrom>
              <a:clrTo>
                <a:srgbClr val="FFFFFF">
                  <a:alpha val="0"/>
                </a:srgbClr>
              </a:clrTo>
            </a:clrChange>
          </a:blip>
          <a:stretch>
            <a:fillRect/>
          </a:stretch>
        </p:blipFill>
        <p:spPr>
          <a:xfrm>
            <a:off x="6373326" y="-2596613"/>
            <a:ext cx="5100296" cy="1756178"/>
          </a:xfrm>
          <a:prstGeom prst="rect">
            <a:avLst/>
          </a:prstGeom>
        </p:spPr>
      </p:pic>
      <p:pic>
        <p:nvPicPr>
          <p:cNvPr id="26" name="Picture 25"/>
          <p:cNvPicPr>
            <a:picLocks noChangeAspect="1"/>
          </p:cNvPicPr>
          <p:nvPr/>
        </p:nvPicPr>
        <p:blipFill>
          <a:blip r:embed="rId9">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43" name="Picture 42"/>
          <p:cNvPicPr>
            <a:picLocks noChangeAspect="1"/>
          </p:cNvPicPr>
          <p:nvPr/>
        </p:nvPicPr>
        <p:blipFill>
          <a:blip r:embed="rId10">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21" name="Picture 4" descr="[crop output image]"/>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9199556" flipH="1">
            <a:off x="1302348" y="4749301"/>
            <a:ext cx="781127" cy="15084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áº¿t quáº£ hÃ¬nh áº£nh cho home icon">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6" y="5870641"/>
            <a:ext cx="1024052" cy="102405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926" y="236031"/>
            <a:ext cx="10503282" cy="150319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1294880" y="719377"/>
            <a:ext cx="838410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Ga- </a:t>
            </a:r>
            <a:r>
              <a:rPr lang="en-US" sz="2800" dirty="0" err="1">
                <a:latin typeface="Times New Roman" panose="02020603050405020304" pitchFamily="18" charset="0"/>
                <a:cs typeface="Times New Roman" panose="02020603050405020304" pitchFamily="18" charset="0"/>
              </a:rPr>
              <a:t>vrốt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7" name="Rectangle: Rounded Corners 26"/>
          <p:cNvSpPr/>
          <p:nvPr/>
        </p:nvSpPr>
        <p:spPr>
          <a:xfrm>
            <a:off x="805868" y="2222573"/>
            <a:ext cx="10552340" cy="2863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ẩn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thần</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đuổi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theo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trò</a:t>
            </a:r>
            <a:r>
              <a:rPr lang="en-US" sz="2800" dirty="0">
                <a:solidFill>
                  <a:srgbClr val="FF0000"/>
                </a:solidFill>
                <a:latin typeface="Times New Roman" panose="02020603050405020304" pitchFamily="18" charset="0"/>
                <a:cs typeface="Times New Roman" panose="02020603050405020304" pitchFamily="18" charset="0"/>
              </a:rPr>
              <a:t> ú </a:t>
            </a:r>
            <a:r>
              <a:rPr lang="en-US" sz="2800" dirty="0" err="1">
                <a:solidFill>
                  <a:srgbClr val="FF0000"/>
                </a:solidFill>
                <a:latin typeface="Times New Roman" panose="02020603050405020304" pitchFamily="18" charset="0"/>
                <a:cs typeface="Times New Roman" panose="02020603050405020304" pitchFamily="18" charset="0"/>
              </a:rPr>
              <a:t>tim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chết</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5"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33218" y="2285684"/>
            <a:ext cx="1339908" cy="117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41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187" y="1296194"/>
            <a:ext cx="11811000" cy="5238913"/>
          </a:xfrm>
          <a:prstGeom prst="rect">
            <a:avLst/>
          </a:prstGeom>
        </p:spPr>
      </p:pic>
      <p:sp>
        <p:nvSpPr>
          <p:cNvPr id="3" name="TextBox 2"/>
          <p:cNvSpPr txBox="1"/>
          <p:nvPr/>
        </p:nvSpPr>
        <p:spPr>
          <a:xfrm>
            <a:off x="2439987" y="229394"/>
            <a:ext cx="6629400" cy="769441"/>
          </a:xfrm>
          <a:prstGeom prst="rect">
            <a:avLst/>
          </a:prstGeom>
          <a:noFill/>
        </p:spPr>
        <p:txBody>
          <a:bodyPr wrap="square" rtlCol="0">
            <a:spAutoFit/>
          </a:bodyPr>
          <a:lstStyle/>
          <a:p>
            <a:pPr algn="ctr"/>
            <a:r>
              <a:rPr lang="en-US" sz="4400" dirty="0" err="1" smtClean="0">
                <a:latin typeface="Chiller" panose="04020404031007020602" pitchFamily="82" charset="0"/>
                <a:ea typeface="+mn-ea"/>
              </a:rPr>
              <a:t>Bức</a:t>
            </a:r>
            <a:r>
              <a:rPr lang="en-US" sz="4400" dirty="0" smtClean="0">
                <a:latin typeface="Chiller" panose="04020404031007020602" pitchFamily="82" charset="0"/>
                <a:ea typeface="+mn-ea"/>
              </a:rPr>
              <a:t> </a:t>
            </a:r>
            <a:r>
              <a:rPr lang="en-US" sz="4400" dirty="0" err="1" smtClean="0">
                <a:latin typeface="Chiller" panose="04020404031007020602" pitchFamily="82" charset="0"/>
                <a:ea typeface="+mn-ea"/>
              </a:rPr>
              <a:t>tranh</a:t>
            </a:r>
            <a:r>
              <a:rPr lang="en-US" sz="4400" dirty="0" smtClean="0">
                <a:latin typeface="Chiller" panose="04020404031007020602" pitchFamily="82" charset="0"/>
                <a:ea typeface="+mn-ea"/>
              </a:rPr>
              <a:t> </a:t>
            </a:r>
            <a:r>
              <a:rPr lang="en-US" sz="4400" dirty="0" err="1" smtClean="0">
                <a:latin typeface="Chiller" panose="04020404031007020602" pitchFamily="82" charset="0"/>
                <a:ea typeface="+mn-ea"/>
              </a:rPr>
              <a:t>vẽ</a:t>
            </a:r>
            <a:r>
              <a:rPr lang="en-US" sz="4400" dirty="0" smtClean="0">
                <a:latin typeface="Chiller" panose="04020404031007020602" pitchFamily="82" charset="0"/>
                <a:ea typeface="+mn-ea"/>
              </a:rPr>
              <a:t> </a:t>
            </a:r>
            <a:r>
              <a:rPr lang="en-US" sz="4400" dirty="0" err="1" smtClean="0">
                <a:latin typeface="Chiller" panose="04020404031007020602" pitchFamily="82" charset="0"/>
                <a:ea typeface="+mn-ea"/>
              </a:rPr>
              <a:t>gì</a:t>
            </a:r>
            <a:r>
              <a:rPr lang="en-US" sz="4400" dirty="0" smtClean="0">
                <a:latin typeface="Chiller" panose="04020404031007020602" pitchFamily="82" charset="0"/>
                <a:ea typeface="+mn-ea"/>
              </a:rPr>
              <a:t>?</a:t>
            </a:r>
          </a:p>
        </p:txBody>
      </p:sp>
    </p:spTree>
    <p:extLst>
      <p:ext uri="{BB962C8B-B14F-4D97-AF65-F5344CB8AC3E}">
        <p14:creationId xmlns:p14="http://schemas.microsoft.com/office/powerpoint/2010/main" val="90813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6" presetClass="entr" presetSubtype="16"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112" t="27558" r="-112" b="1942"/>
          <a:stretch/>
        </p:blipFill>
        <p:spPr>
          <a:xfrm>
            <a:off x="176" y="0"/>
            <a:ext cx="12194822" cy="6859588"/>
          </a:xfrm>
          <a:prstGeom prst="rect">
            <a:avLst/>
          </a:prstGeom>
        </p:spPr>
      </p:pic>
      <p:pic>
        <p:nvPicPr>
          <p:cNvPr id="37" name="Picture 12" descr="Sticker GIF | Gfyca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87236" y="711839"/>
            <a:ext cx="3810882" cy="304870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5">
            <a:clrChange>
              <a:clrFrom>
                <a:srgbClr val="FFFFFF"/>
              </a:clrFrom>
              <a:clrTo>
                <a:srgbClr val="FFFFFF">
                  <a:alpha val="0"/>
                </a:srgbClr>
              </a:clrTo>
            </a:clrChange>
          </a:blip>
          <a:srcRect l="16028" r="19138" b="30138"/>
          <a:stretch/>
        </p:blipFill>
        <p:spPr>
          <a:xfrm>
            <a:off x="-380913" y="4452242"/>
            <a:ext cx="12442530" cy="2556337"/>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6856996" y="3625304"/>
            <a:ext cx="3673213" cy="2957025"/>
          </a:xfrm>
          <a:prstGeom prst="rect">
            <a:avLst/>
          </a:prstGeom>
        </p:spPr>
      </p:pic>
      <p:pic>
        <p:nvPicPr>
          <p:cNvPr id="40" name="Picture 10" descr="cherry blossom falling gif - Tilec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8228" y="4023976"/>
            <a:ext cx="3518671" cy="26390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6">
            <a:clrChange>
              <a:clrFrom>
                <a:srgbClr val="FFFFFF"/>
              </a:clrFrom>
              <a:clrTo>
                <a:srgbClr val="FFFFFF">
                  <a:alpha val="0"/>
                </a:srgbClr>
              </a:clrTo>
            </a:clrChange>
          </a:blip>
          <a:stretch>
            <a:fillRect/>
          </a:stretch>
        </p:blipFill>
        <p:spPr>
          <a:xfrm>
            <a:off x="8604440" y="3019677"/>
            <a:ext cx="4835681" cy="3892840"/>
          </a:xfrm>
          <a:prstGeom prst="rect">
            <a:avLst/>
          </a:prstGeom>
        </p:spPr>
      </p:pic>
      <p:pic>
        <p:nvPicPr>
          <p:cNvPr id="48" name="Picture 10" descr="cherry blossom falling gif - Tilec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4094" y="3019677"/>
            <a:ext cx="4632230" cy="34741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8">
            <a:clrChange>
              <a:clrFrom>
                <a:srgbClr val="FFFFFF"/>
              </a:clrFrom>
              <a:clrTo>
                <a:srgbClr val="FFFFFF">
                  <a:alpha val="0"/>
                </a:srgbClr>
              </a:clrTo>
            </a:clrChange>
          </a:blip>
          <a:stretch>
            <a:fillRect/>
          </a:stretch>
        </p:blipFill>
        <p:spPr>
          <a:xfrm>
            <a:off x="3469432" y="4938637"/>
            <a:ext cx="5587533" cy="1989563"/>
          </a:xfrm>
          <a:prstGeom prst="rect">
            <a:avLst/>
          </a:prstGeom>
        </p:spPr>
      </p:pic>
      <p:pic>
        <p:nvPicPr>
          <p:cNvPr id="24" name="Picture 23"/>
          <p:cNvPicPr>
            <a:picLocks noChangeAspect="1"/>
          </p:cNvPicPr>
          <p:nvPr/>
        </p:nvPicPr>
        <p:blipFill>
          <a:blip r:embed="rId9">
            <a:clrChange>
              <a:clrFrom>
                <a:srgbClr val="FFFFFF"/>
              </a:clrFrom>
              <a:clrTo>
                <a:srgbClr val="FFFFFF">
                  <a:alpha val="0"/>
                </a:srgbClr>
              </a:clrTo>
            </a:clrChange>
          </a:blip>
          <a:stretch>
            <a:fillRect/>
          </a:stretch>
        </p:blipFill>
        <p:spPr>
          <a:xfrm>
            <a:off x="5496823" y="-2012277"/>
            <a:ext cx="5100296" cy="1756178"/>
          </a:xfrm>
          <a:prstGeom prst="rect">
            <a:avLst/>
          </a:prstGeom>
        </p:spPr>
      </p:pic>
      <p:pic>
        <p:nvPicPr>
          <p:cNvPr id="57" name="Picture 56"/>
          <p:cNvPicPr>
            <a:picLocks noChangeAspect="1"/>
          </p:cNvPicPr>
          <p:nvPr/>
        </p:nvPicPr>
        <p:blipFill>
          <a:blip r:embed="rId9">
            <a:clrChange>
              <a:clrFrom>
                <a:srgbClr val="FFFFFF"/>
              </a:clrFrom>
              <a:clrTo>
                <a:srgbClr val="FFFFFF">
                  <a:alpha val="0"/>
                </a:srgbClr>
              </a:clrTo>
            </a:clrChange>
          </a:blip>
          <a:stretch>
            <a:fillRect/>
          </a:stretch>
        </p:blipFill>
        <p:spPr>
          <a:xfrm>
            <a:off x="6373326" y="-2596613"/>
            <a:ext cx="5100296" cy="1756178"/>
          </a:xfrm>
          <a:prstGeom prst="rect">
            <a:avLst/>
          </a:prstGeom>
        </p:spPr>
      </p:pic>
      <p:pic>
        <p:nvPicPr>
          <p:cNvPr id="26" name="Picture 25"/>
          <p:cNvPicPr>
            <a:picLocks noChangeAspect="1"/>
          </p:cNvPicPr>
          <p:nvPr/>
        </p:nvPicPr>
        <p:blipFill>
          <a:blip r:embed="rId10">
            <a:clrChange>
              <a:clrFrom>
                <a:srgbClr val="FFFFFF"/>
              </a:clrFrom>
              <a:clrTo>
                <a:srgbClr val="FFFFFF">
                  <a:alpha val="0"/>
                </a:srgbClr>
              </a:clrTo>
            </a:clrChange>
          </a:blip>
          <a:stretch>
            <a:fillRect/>
          </a:stretch>
        </p:blipFill>
        <p:spPr>
          <a:xfrm>
            <a:off x="6943241" y="-981415"/>
            <a:ext cx="7195461" cy="4452241"/>
          </a:xfrm>
          <a:prstGeom prst="rect">
            <a:avLst/>
          </a:prstGeom>
        </p:spPr>
      </p:pic>
      <p:pic>
        <p:nvPicPr>
          <p:cNvPr id="43" name="Picture 42"/>
          <p:cNvPicPr>
            <a:picLocks noChangeAspect="1"/>
          </p:cNvPicPr>
          <p:nvPr/>
        </p:nvPicPr>
        <p:blipFill>
          <a:blip r:embed="rId11">
            <a:clrChange>
              <a:clrFrom>
                <a:srgbClr val="FFFFFF"/>
              </a:clrFrom>
              <a:clrTo>
                <a:srgbClr val="FFFFFF">
                  <a:alpha val="0"/>
                </a:srgbClr>
              </a:clrTo>
            </a:clrChange>
          </a:blip>
          <a:stretch>
            <a:fillRect/>
          </a:stretch>
        </p:blipFill>
        <p:spPr>
          <a:xfrm flipH="1">
            <a:off x="-843325" y="4351099"/>
            <a:ext cx="5783453" cy="3299234"/>
          </a:xfrm>
          <a:prstGeom prst="rect">
            <a:avLst/>
          </a:prstGeom>
        </p:spPr>
      </p:pic>
      <p:pic>
        <p:nvPicPr>
          <p:cNvPr id="21" name="Picture 4" descr="[crop output image]"/>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99556" flipH="1">
            <a:off x="1302348" y="4749301"/>
            <a:ext cx="781127" cy="150846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Sticker GIF | Gfyca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22224" y="1456544"/>
            <a:ext cx="3810882" cy="30487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áº¿t quáº£ hÃ¬nh áº£nh cho home icon">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6" y="5870641"/>
            <a:ext cx="1024052" cy="102405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p:cNvSpPr/>
          <p:nvPr/>
        </p:nvSpPr>
        <p:spPr>
          <a:xfrm>
            <a:off x="854926" y="236030"/>
            <a:ext cx="10503282" cy="13257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5" name="TextBox 24"/>
          <p:cNvSpPr txBox="1"/>
          <p:nvPr/>
        </p:nvSpPr>
        <p:spPr>
          <a:xfrm>
            <a:off x="1618610" y="599431"/>
            <a:ext cx="862899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Ga-</a:t>
            </a:r>
            <a:r>
              <a:rPr lang="en-US" sz="2800" dirty="0" err="1">
                <a:latin typeface="Times New Roman" panose="02020603050405020304" pitchFamily="18" charset="0"/>
                <a:cs typeface="Times New Roman" panose="02020603050405020304" pitchFamily="18" charset="0"/>
              </a:rPr>
              <a:t>vrốt</a:t>
            </a:r>
            <a:r>
              <a:rPr lang="en-US" sz="2800" dirty="0">
                <a:latin typeface="Times New Roman" panose="02020603050405020304" pitchFamily="18" charset="0"/>
                <a:cs typeface="Times New Roman" panose="02020603050405020304" pitchFamily="18" charset="0"/>
              </a:rPr>
              <a:t>?</a:t>
            </a:r>
          </a:p>
        </p:txBody>
      </p:sp>
      <p:sp>
        <p:nvSpPr>
          <p:cNvPr id="27" name="Rectangle: Rounded Corners 26"/>
          <p:cNvSpPr/>
          <p:nvPr/>
        </p:nvSpPr>
        <p:spPr>
          <a:xfrm>
            <a:off x="811936" y="2292140"/>
            <a:ext cx="10546272" cy="22807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FF0000"/>
                </a:solidFill>
                <a:latin typeface="Times New Roman" panose="02020603050405020304" pitchFamily="18" charset="0"/>
                <a:cs typeface="Times New Roman" panose="02020603050405020304" pitchFamily="18" charset="0"/>
              </a:rPr>
              <a:t>- Ga-</a:t>
            </a:r>
            <a:r>
              <a:rPr lang="en-US" sz="2800" dirty="0" err="1">
                <a:solidFill>
                  <a:srgbClr val="FF0000"/>
                </a:solidFill>
                <a:latin typeface="Times New Roman" panose="02020603050405020304" pitchFamily="18" charset="0"/>
                <a:cs typeface="Times New Roman" panose="02020603050405020304" pitchFamily="18" charset="0"/>
              </a:rPr>
              <a:t>vrốt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mình</a:t>
            </a:r>
            <a:r>
              <a:rPr lang="en-US" sz="2800" dirty="0">
                <a:solidFill>
                  <a:srgbClr val="FF0000"/>
                </a:solidFill>
                <a:latin typeface="Times New Roman" panose="02020603050405020304" pitchFamily="18" charset="0"/>
                <a:cs typeface="Times New Roman" panose="02020603050405020304" pitchFamily="18" charset="0"/>
              </a:rPr>
              <a:t>, lo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quân</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khâm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Ga-</a:t>
            </a:r>
            <a:r>
              <a:rPr lang="en-US" sz="2800" dirty="0" err="1" smtClean="0">
                <a:solidFill>
                  <a:srgbClr val="FF0000"/>
                </a:solidFill>
                <a:latin typeface="Times New Roman" panose="02020603050405020304" pitchFamily="18" charset="0"/>
                <a:cs typeface="Times New Roman" panose="02020603050405020304" pitchFamily="18" charset="0"/>
              </a:rPr>
              <a:t>vrốt</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93696" y="2166355"/>
            <a:ext cx="1339908" cy="117761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045564" y="5521770"/>
            <a:ext cx="10348762" cy="646986"/>
          </a:xfrm>
          <a:prstGeom prst="roundRect">
            <a:avLst/>
          </a:prstGeom>
          <a:solidFill>
            <a:srgbClr val="FCB84D"/>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3: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Ga-vrốt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đẹp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như</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mưa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đạn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461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Effect transition="in" filter="fade">
                                      <p:cBhvr>
                                        <p:cTn id="13" dur="1000"/>
                                        <p:tgtEl>
                                          <p:spTgt spid="42">
                                            <p:txEl>
                                              <p:pRg st="0" end="0"/>
                                            </p:txEl>
                                          </p:spTgt>
                                        </p:tgtEl>
                                      </p:cBhvr>
                                    </p:animEffect>
                                    <p:anim calcmode="lin" valueType="num">
                                      <p:cBhvr>
                                        <p:cTn id="14"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7"/>
                  </p:tgtEl>
                </p:cond>
              </p:nextCondLst>
            </p:seq>
          </p:childTnLst>
        </p:cTn>
      </p:par>
    </p:tnLst>
    <p:bldLst>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a:grpSpLocks noChangeAspect="1"/>
          </p:cNvGrpSpPr>
          <p:nvPr/>
        </p:nvGrpSpPr>
        <p:grpSpPr>
          <a:xfrm>
            <a:off x="1252247" y="1409079"/>
            <a:ext cx="10410851" cy="3135901"/>
            <a:chOff x="890768" y="2439194"/>
            <a:chExt cx="8298136" cy="2714490"/>
          </a:xfrm>
        </p:grpSpPr>
        <p:grpSp>
          <p:nvGrpSpPr>
            <p:cNvPr id="14" name="组合 13"/>
            <p:cNvGrpSpPr/>
            <p:nvPr/>
          </p:nvGrpSpPr>
          <p:grpSpPr>
            <a:xfrm>
              <a:off x="3834661" y="2439194"/>
              <a:ext cx="1821849" cy="1822324"/>
              <a:chOff x="4026000" y="2637706"/>
              <a:chExt cx="1667805" cy="1668245"/>
            </a:xfrm>
            <a:solidFill>
              <a:schemeClr val="accent6"/>
            </a:solidFill>
          </p:grpSpPr>
          <p:sp>
            <p:nvSpPr>
              <p:cNvPr id="57" name="2"/>
              <p:cNvSpPr/>
              <p:nvPr/>
            </p:nvSpPr>
            <p:spPr bwMode="auto">
              <a:xfrm>
                <a:off x="4180528" y="2792756"/>
                <a:ext cx="1358774" cy="13591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grpSp>
            <p:nvGrpSpPr>
              <p:cNvPr id="58" name="2"/>
              <p:cNvGrpSpPr/>
              <p:nvPr/>
            </p:nvGrpSpPr>
            <p:grpSpPr>
              <a:xfrm>
                <a:off x="4026000" y="2637706"/>
                <a:ext cx="1667805" cy="1668245"/>
                <a:chOff x="3800237" y="2257147"/>
                <a:chExt cx="1868076" cy="1868076"/>
              </a:xfrm>
              <a:grpFill/>
            </p:grpSpPr>
            <p:sp>
              <p:nvSpPr>
                <p:cNvPr id="59" name="2"/>
                <p:cNvSpPr/>
                <p:nvPr/>
              </p:nvSpPr>
              <p:spPr bwMode="auto">
                <a:xfrm>
                  <a:off x="5176020"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0" name="2"/>
                <p:cNvSpPr/>
                <p:nvPr/>
              </p:nvSpPr>
              <p:spPr bwMode="auto">
                <a:xfrm>
                  <a:off x="4756252"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1" name="2"/>
                <p:cNvSpPr/>
                <p:nvPr/>
              </p:nvSpPr>
              <p:spPr bwMode="auto">
                <a:xfrm>
                  <a:off x="5477110"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2" name="2"/>
                <p:cNvSpPr/>
                <p:nvPr/>
              </p:nvSpPr>
              <p:spPr bwMode="auto">
                <a:xfrm>
                  <a:off x="5477110"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3" name="2"/>
                <p:cNvSpPr/>
                <p:nvPr/>
              </p:nvSpPr>
              <p:spPr bwMode="auto">
                <a:xfrm>
                  <a:off x="5176020"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4" name="2"/>
                <p:cNvSpPr/>
                <p:nvPr/>
              </p:nvSpPr>
              <p:spPr bwMode="auto">
                <a:xfrm>
                  <a:off x="4756252"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5" name="2"/>
                <p:cNvSpPr/>
                <p:nvPr/>
              </p:nvSpPr>
              <p:spPr bwMode="auto">
                <a:xfrm>
                  <a:off x="4287036"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6" name="2"/>
                <p:cNvSpPr/>
                <p:nvPr/>
              </p:nvSpPr>
              <p:spPr bwMode="auto">
                <a:xfrm>
                  <a:off x="3937595"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7" name="2"/>
                <p:cNvSpPr/>
                <p:nvPr/>
              </p:nvSpPr>
              <p:spPr bwMode="auto">
                <a:xfrm>
                  <a:off x="3800237"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8" name="2"/>
                <p:cNvSpPr/>
                <p:nvPr/>
              </p:nvSpPr>
              <p:spPr bwMode="auto">
                <a:xfrm>
                  <a:off x="3800237"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69" name="2"/>
                <p:cNvSpPr/>
                <p:nvPr/>
              </p:nvSpPr>
              <p:spPr bwMode="auto">
                <a:xfrm>
                  <a:off x="3937595"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70" name="2"/>
                <p:cNvSpPr/>
                <p:nvPr/>
              </p:nvSpPr>
              <p:spPr bwMode="auto">
                <a:xfrm>
                  <a:off x="4287036"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grpSp>
        </p:grpSp>
        <p:sp>
          <p:nvSpPr>
            <p:cNvPr id="16" name="3"/>
            <p:cNvSpPr txBox="1"/>
            <p:nvPr/>
          </p:nvSpPr>
          <p:spPr bwMode="auto">
            <a:xfrm>
              <a:off x="3502565" y="4404675"/>
              <a:ext cx="2528909" cy="650975"/>
            </a:xfrm>
            <a:prstGeom prst="rect">
              <a:avLst/>
            </a:prstGeom>
            <a:noFill/>
            <a:extLst/>
          </p:spPr>
          <p:txBody>
            <a:bodyPr wrap="square" lIns="90000" tIns="46800" rIns="90000" bIns="46800" anchor="ctr" anchorCtr="1">
              <a:noAutofit/>
            </a:bodyPr>
            <a:lstStyle/>
            <a:p>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2 :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Ga-</a:t>
              </a:r>
              <a:r>
                <a:rPr lang="en-US" sz="2400" dirty="0" err="1">
                  <a:latin typeface="Times New Roman" panose="02020603050405020304" pitchFamily="18" charset="0"/>
                  <a:cs typeface="Times New Roman" panose="02020603050405020304" pitchFamily="18" charset="0"/>
                </a:rPr>
                <a:t>vrốt</a:t>
              </a:r>
              <a:r>
                <a:rPr lang="en-US" sz="2400" dirty="0">
                  <a:latin typeface="Times New Roman" panose="02020603050405020304" pitchFamily="18" charset="0"/>
                  <a:cs typeface="Times New Roman" panose="02020603050405020304" pitchFamily="18" charset="0"/>
                </a:rPr>
                <a:t>.</a:t>
              </a:r>
            </a:p>
          </p:txBody>
        </p:sp>
        <p:sp>
          <p:nvSpPr>
            <p:cNvPr id="18" name="3"/>
            <p:cNvSpPr txBox="1"/>
            <p:nvPr/>
          </p:nvSpPr>
          <p:spPr bwMode="auto">
            <a:xfrm>
              <a:off x="6264087" y="4502709"/>
              <a:ext cx="2924817" cy="650975"/>
            </a:xfrm>
            <a:prstGeom prst="rect">
              <a:avLst/>
            </a:prstGeom>
            <a:noFill/>
            <a:extLst/>
          </p:spPr>
          <p:txBody>
            <a:bodyPr wrap="square" lIns="90000" tIns="46800" rIns="90000" bIns="46800" anchor="ctr" anchorCtr="1">
              <a:noAutofit/>
            </a:bodyPr>
            <a:lstStyle/>
            <a:p>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Ga-</a:t>
              </a:r>
              <a:r>
                <a:rPr lang="en-US" sz="2400" dirty="0" err="1">
                  <a:latin typeface="Times New Roman" panose="02020603050405020304" pitchFamily="18" charset="0"/>
                  <a:cs typeface="Times New Roman" panose="02020603050405020304" pitchFamily="18" charset="0"/>
                </a:rPr>
                <a:t>vrốt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đạn</a:t>
              </a:r>
              <a:r>
                <a:rPr lang="en-US" sz="2400" dirty="0">
                  <a:latin typeface="Times New Roman" panose="02020603050405020304" pitchFamily="18" charset="0"/>
                  <a:cs typeface="Times New Roman" panose="02020603050405020304" pitchFamily="18" charset="0"/>
                </a:rPr>
                <a:t>.</a:t>
              </a:r>
            </a:p>
          </p:txBody>
        </p:sp>
        <p:grpSp>
          <p:nvGrpSpPr>
            <p:cNvPr id="19" name="组合 18"/>
            <p:cNvGrpSpPr/>
            <p:nvPr/>
          </p:nvGrpSpPr>
          <p:grpSpPr>
            <a:xfrm>
              <a:off x="1130693" y="2439194"/>
              <a:ext cx="1821849" cy="1822323"/>
              <a:chOff x="1550662" y="2637706"/>
              <a:chExt cx="1667805" cy="1668244"/>
            </a:xfrm>
            <a:solidFill>
              <a:schemeClr val="accent6"/>
            </a:solidFill>
          </p:grpSpPr>
          <p:sp>
            <p:nvSpPr>
              <p:cNvPr id="44" name="1"/>
              <p:cNvSpPr/>
              <p:nvPr/>
            </p:nvSpPr>
            <p:spPr bwMode="auto">
              <a:xfrm>
                <a:off x="1705182" y="2792756"/>
                <a:ext cx="1358774" cy="13591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45" name="1"/>
              <p:cNvSpPr/>
              <p:nvPr/>
            </p:nvSpPr>
            <p:spPr bwMode="auto">
              <a:xfrm>
                <a:off x="2778952" y="2760370"/>
                <a:ext cx="317865" cy="316967"/>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46" name="1"/>
              <p:cNvSpPr/>
              <p:nvPr/>
            </p:nvSpPr>
            <p:spPr bwMode="auto">
              <a:xfrm>
                <a:off x="2404185" y="2637706"/>
                <a:ext cx="381633" cy="170750"/>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47" name="1"/>
              <p:cNvSpPr/>
              <p:nvPr/>
            </p:nvSpPr>
            <p:spPr bwMode="auto">
              <a:xfrm>
                <a:off x="3047763" y="3072432"/>
                <a:ext cx="170704" cy="379771"/>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48" name="1"/>
              <p:cNvSpPr/>
              <p:nvPr/>
            </p:nvSpPr>
            <p:spPr bwMode="auto">
              <a:xfrm>
                <a:off x="3047763" y="3491455"/>
                <a:ext cx="170704" cy="381733"/>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49" name="1"/>
              <p:cNvSpPr/>
              <p:nvPr/>
            </p:nvSpPr>
            <p:spPr bwMode="auto">
              <a:xfrm>
                <a:off x="2778952" y="3866318"/>
                <a:ext cx="317865" cy="317949"/>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0" name="1"/>
              <p:cNvSpPr/>
              <p:nvPr/>
            </p:nvSpPr>
            <p:spPr bwMode="auto">
              <a:xfrm>
                <a:off x="2404185" y="4137162"/>
                <a:ext cx="381633" cy="168788"/>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1" name="1"/>
              <p:cNvSpPr/>
              <p:nvPr/>
            </p:nvSpPr>
            <p:spPr bwMode="auto">
              <a:xfrm>
                <a:off x="1985272" y="4137162"/>
                <a:ext cx="379671" cy="168788"/>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2" name="1"/>
              <p:cNvSpPr/>
              <p:nvPr/>
            </p:nvSpPr>
            <p:spPr bwMode="auto">
              <a:xfrm>
                <a:off x="1673294" y="3866318"/>
                <a:ext cx="316883" cy="317949"/>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3" name="1"/>
              <p:cNvSpPr/>
              <p:nvPr/>
            </p:nvSpPr>
            <p:spPr bwMode="auto">
              <a:xfrm>
                <a:off x="1550662" y="3491455"/>
                <a:ext cx="170704" cy="381733"/>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4" name="1"/>
              <p:cNvSpPr/>
              <p:nvPr/>
            </p:nvSpPr>
            <p:spPr bwMode="auto">
              <a:xfrm>
                <a:off x="1550662" y="3072432"/>
                <a:ext cx="170704" cy="379771"/>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5" name="1"/>
              <p:cNvSpPr/>
              <p:nvPr/>
            </p:nvSpPr>
            <p:spPr bwMode="auto">
              <a:xfrm>
                <a:off x="1673294" y="2760370"/>
                <a:ext cx="316883" cy="316967"/>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56" name="1"/>
              <p:cNvSpPr/>
              <p:nvPr/>
            </p:nvSpPr>
            <p:spPr bwMode="auto">
              <a:xfrm>
                <a:off x="1985272" y="2637706"/>
                <a:ext cx="379671" cy="170750"/>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grpSp>
        <p:sp>
          <p:nvSpPr>
            <p:cNvPr id="21" name="1"/>
            <p:cNvSpPr txBox="1"/>
            <p:nvPr/>
          </p:nvSpPr>
          <p:spPr bwMode="auto">
            <a:xfrm>
              <a:off x="890768" y="4486629"/>
              <a:ext cx="2328071" cy="650975"/>
            </a:xfrm>
            <a:prstGeom prst="rect">
              <a:avLst/>
            </a:prstGeom>
            <a:noFill/>
            <a:extLst/>
          </p:spPr>
          <p:txBody>
            <a:bodyPr wrap="square" lIns="90000" tIns="46800" rIns="90000" bIns="46800" anchor="ctr" anchorCtr="1">
              <a:noAutofit/>
            </a:bodyPr>
            <a:lstStyle/>
            <a:p>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1 : Cho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do Ga-</a:t>
              </a:r>
              <a:r>
                <a:rPr lang="en-US" sz="2400" dirty="0" err="1">
                  <a:latin typeface="Times New Roman" panose="02020603050405020304" pitchFamily="18" charset="0"/>
                  <a:cs typeface="Times New Roman" panose="02020603050405020304" pitchFamily="18" charset="0"/>
                </a:rPr>
                <a:t>vrốt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lũy</a:t>
              </a:r>
              <a:r>
                <a:rPr lang="en-US" sz="2400" dirty="0">
                  <a:latin typeface="Times New Roman" panose="02020603050405020304" pitchFamily="18" charset="0"/>
                  <a:cs typeface="Times New Roman" panose="02020603050405020304" pitchFamily="18" charset="0"/>
                </a:rPr>
                <a:t>. </a:t>
              </a:r>
            </a:p>
          </p:txBody>
        </p:sp>
        <p:grpSp>
          <p:nvGrpSpPr>
            <p:cNvPr id="22" name="组合 21"/>
            <p:cNvGrpSpPr/>
            <p:nvPr/>
          </p:nvGrpSpPr>
          <p:grpSpPr>
            <a:xfrm>
              <a:off x="6538630" y="2439194"/>
              <a:ext cx="1821849" cy="1822324"/>
              <a:chOff x="6501339" y="2637706"/>
              <a:chExt cx="1667805" cy="1668245"/>
            </a:xfrm>
            <a:solidFill>
              <a:schemeClr val="accent6"/>
            </a:solidFill>
          </p:grpSpPr>
          <p:sp>
            <p:nvSpPr>
              <p:cNvPr id="23" name="3"/>
              <p:cNvSpPr/>
              <p:nvPr/>
            </p:nvSpPr>
            <p:spPr bwMode="auto">
              <a:xfrm>
                <a:off x="6655873" y="2792756"/>
                <a:ext cx="1358774" cy="13591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grpSp>
            <p:nvGrpSpPr>
              <p:cNvPr id="24" name="3"/>
              <p:cNvGrpSpPr/>
              <p:nvPr/>
            </p:nvGrpSpPr>
            <p:grpSpPr>
              <a:xfrm>
                <a:off x="6501339" y="2637706"/>
                <a:ext cx="1667805" cy="1668245"/>
                <a:chOff x="6546413" y="2257147"/>
                <a:chExt cx="1868076" cy="1868076"/>
              </a:xfrm>
              <a:grpFill/>
            </p:grpSpPr>
            <p:sp>
              <p:nvSpPr>
                <p:cNvPr id="25" name="3"/>
                <p:cNvSpPr/>
                <p:nvPr/>
              </p:nvSpPr>
              <p:spPr bwMode="auto">
                <a:xfrm>
                  <a:off x="7922196"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26" name="3"/>
                <p:cNvSpPr/>
                <p:nvPr/>
              </p:nvSpPr>
              <p:spPr bwMode="auto">
                <a:xfrm>
                  <a:off x="7502428"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27" name="3"/>
                <p:cNvSpPr/>
                <p:nvPr/>
              </p:nvSpPr>
              <p:spPr bwMode="auto">
                <a:xfrm>
                  <a:off x="8223286"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28" name="3"/>
                <p:cNvSpPr/>
                <p:nvPr/>
              </p:nvSpPr>
              <p:spPr bwMode="auto">
                <a:xfrm>
                  <a:off x="8223286"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29" name="3"/>
                <p:cNvSpPr/>
                <p:nvPr/>
              </p:nvSpPr>
              <p:spPr bwMode="auto">
                <a:xfrm>
                  <a:off x="7922196"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0" name="3"/>
                <p:cNvSpPr/>
                <p:nvPr/>
              </p:nvSpPr>
              <p:spPr bwMode="auto">
                <a:xfrm>
                  <a:off x="7502428"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a:extLst/>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1" name="3"/>
                <p:cNvSpPr/>
                <p:nvPr/>
              </p:nvSpPr>
              <p:spPr bwMode="auto">
                <a:xfrm>
                  <a:off x="7033212"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2" name="3"/>
                <p:cNvSpPr/>
                <p:nvPr/>
              </p:nvSpPr>
              <p:spPr bwMode="auto">
                <a:xfrm>
                  <a:off x="6683771"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3" name="3"/>
                <p:cNvSpPr/>
                <p:nvPr/>
              </p:nvSpPr>
              <p:spPr bwMode="auto">
                <a:xfrm>
                  <a:off x="6546413"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4" name="3"/>
                <p:cNvSpPr/>
                <p:nvPr/>
              </p:nvSpPr>
              <p:spPr bwMode="auto">
                <a:xfrm>
                  <a:off x="6546413"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5" name="3"/>
                <p:cNvSpPr/>
                <p:nvPr/>
              </p:nvSpPr>
              <p:spPr bwMode="auto">
                <a:xfrm>
                  <a:off x="6683771"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sp>
              <p:nvSpPr>
                <p:cNvPr id="36" name="3"/>
                <p:cNvSpPr/>
                <p:nvPr/>
              </p:nvSpPr>
              <p:spPr bwMode="auto">
                <a:xfrm>
                  <a:off x="7033212"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noFill/>
                </a:ln>
              </p:spPr>
              <p:txBody>
                <a:bodyPr anchor="ctr"/>
                <a:lstStyle/>
                <a:p>
                  <a:pPr algn="ctr"/>
                  <a:endParaRPr sz="3200">
                    <a:solidFill>
                      <a:schemeClr val="tx1">
                        <a:lumMod val="65000"/>
                        <a:lumOff val="35000"/>
                      </a:schemeClr>
                    </a:solidFill>
                    <a:latin typeface="Times New Roman" panose="02020603050405020304" pitchFamily="18" charset="0"/>
                    <a:ea typeface="+mn-ea"/>
                    <a:cs typeface="Times New Roman" panose="02020603050405020304" pitchFamily="18" charset="0"/>
                  </a:endParaRPr>
                </a:p>
              </p:txBody>
            </p:sp>
          </p:grpSp>
        </p:grpSp>
      </p:grpSp>
      <p:sp>
        <p:nvSpPr>
          <p:cNvPr id="71"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字魂131号-酷乐潮玩体" pitchFamily="2" charset="-122"/>
                <a:ea typeface="字魂131号-酷乐潮玩体" pitchFamily="2" charset="-122"/>
              </a:rPr>
              <a:t>Tìm</a:t>
            </a:r>
            <a:r>
              <a:rPr lang="en-US" altLang="zh-CN" dirty="0" smtClean="0">
                <a:solidFill>
                  <a:schemeClr val="tx2"/>
                </a:solidFill>
                <a:latin typeface="字魂131号-酷乐潮玩体" pitchFamily="2" charset="-122"/>
                <a:ea typeface="字魂131号-酷乐潮玩体" pitchFamily="2" charset="-122"/>
              </a:rPr>
              <a:t> </a:t>
            </a:r>
            <a:r>
              <a:rPr lang="en-US" altLang="zh-CN" dirty="0" err="1" smtClean="0">
                <a:solidFill>
                  <a:schemeClr val="tx2"/>
                </a:solidFill>
                <a:latin typeface="字魂131号-酷乐潮玩体" pitchFamily="2" charset="-122"/>
                <a:ea typeface="字魂131号-酷乐潮玩体" pitchFamily="2" charset="-122"/>
              </a:rPr>
              <a:t>hiểu</a:t>
            </a:r>
            <a:r>
              <a:rPr lang="en-US" altLang="zh-CN" dirty="0" smtClean="0">
                <a:solidFill>
                  <a:schemeClr val="tx2"/>
                </a:solidFill>
                <a:latin typeface="字魂131号-酷乐潮玩体" pitchFamily="2" charset="-122"/>
                <a:ea typeface="字魂131号-酷乐潮玩体" pitchFamily="2" charset="-122"/>
              </a:rPr>
              <a:t> </a:t>
            </a:r>
            <a:r>
              <a:rPr lang="en-US" altLang="zh-CN" dirty="0" err="1" smtClean="0">
                <a:solidFill>
                  <a:schemeClr val="tx2"/>
                </a:solidFill>
                <a:latin typeface="字魂131号-酷乐潮玩体" pitchFamily="2" charset="-122"/>
                <a:ea typeface="字魂131号-酷乐潮玩体" pitchFamily="2" charset="-122"/>
              </a:rPr>
              <a:t>bài</a:t>
            </a:r>
            <a:endParaRPr lang="en-US" altLang="zh-CN" dirty="0">
              <a:solidFill>
                <a:schemeClr val="tx2"/>
              </a:solidFill>
              <a:latin typeface="字魂131号-酷乐潮玩体" pitchFamily="2" charset="-122"/>
              <a:ea typeface="字魂131号-酷乐潮玩体" pitchFamily="2" charset="-122"/>
            </a:endParaRPr>
          </a:p>
        </p:txBody>
      </p:sp>
      <p:sp>
        <p:nvSpPr>
          <p:cNvPr id="73" name="TextBox 72"/>
          <p:cNvSpPr txBox="1"/>
          <p:nvPr/>
        </p:nvSpPr>
        <p:spPr>
          <a:xfrm>
            <a:off x="458787" y="4979534"/>
            <a:ext cx="11204311" cy="1071384"/>
          </a:xfrm>
          <a:prstGeom prst="flowChartPunchedTape">
            <a:avLst/>
          </a:prstGeo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dirty="0" err="1" smtClean="0">
                <a:solidFill>
                  <a:srgbClr val="00B050"/>
                </a:solidFill>
                <a:latin typeface="iCiel Brush Up" panose="02000000000000000000" pitchFamily="2" charset="0"/>
                <a:cs typeface="Arial" pitchFamily="34" charset="0"/>
              </a:rPr>
              <a:t>Nội</a:t>
            </a:r>
            <a:r>
              <a:rPr lang="en-US" sz="3600" dirty="0" smtClean="0">
                <a:solidFill>
                  <a:srgbClr val="00B050"/>
                </a:solidFill>
                <a:latin typeface="iCiel Brush Up" panose="02000000000000000000" pitchFamily="2" charset="0"/>
                <a:cs typeface="Arial" pitchFamily="34" charset="0"/>
              </a:rPr>
              <a:t> dung: </a:t>
            </a:r>
            <a:r>
              <a:rPr lang="en-US" sz="3600" dirty="0" err="1" smtClean="0">
                <a:solidFill>
                  <a:srgbClr val="00B050"/>
                </a:solidFill>
                <a:latin typeface="iCiel Brush Up" panose="02000000000000000000" pitchFamily="2" charset="0"/>
                <a:cs typeface="Arial" pitchFamily="34" charset="0"/>
              </a:rPr>
              <a:t>Ca</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ngợi</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lòng</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dũng</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cảm</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của</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chú</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bé</a:t>
            </a:r>
            <a:r>
              <a:rPr lang="en-US" sz="3600" dirty="0" smtClean="0">
                <a:solidFill>
                  <a:srgbClr val="00B050"/>
                </a:solidFill>
                <a:latin typeface="iCiel Brush Up" panose="02000000000000000000" pitchFamily="2" charset="0"/>
                <a:cs typeface="Arial" pitchFamily="34" charset="0"/>
              </a:rPr>
              <a:t> </a:t>
            </a:r>
            <a:r>
              <a:rPr lang="en-US" sz="3600" dirty="0" err="1" smtClean="0">
                <a:solidFill>
                  <a:srgbClr val="00B050"/>
                </a:solidFill>
                <a:latin typeface="iCiel Brush Up" panose="02000000000000000000" pitchFamily="2" charset="0"/>
                <a:cs typeface="Arial" pitchFamily="34" charset="0"/>
              </a:rPr>
              <a:t>Ga-vrốt</a:t>
            </a:r>
            <a:r>
              <a:rPr lang="en-US" sz="3600" dirty="0" smtClean="0">
                <a:solidFill>
                  <a:srgbClr val="00B050"/>
                </a:solidFill>
                <a:latin typeface="iCiel Brush Up" panose="02000000000000000000" pitchFamily="2" charset="0"/>
                <a:cs typeface="Arial" pitchFamily="34" charset="0"/>
              </a:rPr>
              <a:t>.</a:t>
            </a:r>
            <a:endParaRPr lang="en-US" sz="3600" dirty="0">
              <a:solidFill>
                <a:srgbClr val="00B050"/>
              </a:solidFill>
              <a:latin typeface="iCiel Brush Up" panose="02000000000000000000" pitchFamily="2" charset="0"/>
              <a:cs typeface="Arial" pitchFamily="34" charset="0"/>
            </a:endParaRPr>
          </a:p>
        </p:txBody>
      </p:sp>
    </p:spTree>
    <p:extLst>
      <p:ext uri="{BB962C8B-B14F-4D97-AF65-F5344CB8AC3E}">
        <p14:creationId xmlns:p14="http://schemas.microsoft.com/office/powerpoint/2010/main" val="2022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arn(inVertical)">
                                      <p:cBhvr>
                                        <p:cTn id="7" dur="500"/>
                                        <p:tgtEl>
                                          <p:spTgt spid="7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wipe(down)">
                                      <p:cBhvr>
                                        <p:cTn id="16" dur="580">
                                          <p:stCondLst>
                                            <p:cond delay="0"/>
                                          </p:stCondLst>
                                        </p:cTn>
                                        <p:tgtEl>
                                          <p:spTgt spid="73"/>
                                        </p:tgtEl>
                                      </p:cBhvr>
                                    </p:animEffect>
                                    <p:anim calcmode="lin" valueType="num">
                                      <p:cBhvr>
                                        <p:cTn id="17" dur="1822"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3"/>
                                        </p:tgtEl>
                                        <p:attrNameLst>
                                          <p:attrName>ppt_y</p:attrName>
                                        </p:attrNameLst>
                                      </p:cBhvr>
                                      <p:tavLst>
                                        <p:tav tm="0" fmla="#ppt_y-sin(pi*$)/81">
                                          <p:val>
                                            <p:fltVal val="0"/>
                                          </p:val>
                                        </p:tav>
                                        <p:tav tm="100000">
                                          <p:val>
                                            <p:fltVal val="1"/>
                                          </p:val>
                                        </p:tav>
                                      </p:tavLst>
                                    </p:anim>
                                    <p:animScale>
                                      <p:cBhvr>
                                        <p:cTn id="22" dur="26">
                                          <p:stCondLst>
                                            <p:cond delay="650"/>
                                          </p:stCondLst>
                                        </p:cTn>
                                        <p:tgtEl>
                                          <p:spTgt spid="73"/>
                                        </p:tgtEl>
                                      </p:cBhvr>
                                      <p:to x="100000" y="60000"/>
                                    </p:animScale>
                                    <p:animScale>
                                      <p:cBhvr>
                                        <p:cTn id="23" dur="166" decel="50000">
                                          <p:stCondLst>
                                            <p:cond delay="676"/>
                                          </p:stCondLst>
                                        </p:cTn>
                                        <p:tgtEl>
                                          <p:spTgt spid="73"/>
                                        </p:tgtEl>
                                      </p:cBhvr>
                                      <p:to x="100000" y="100000"/>
                                    </p:animScale>
                                    <p:animScale>
                                      <p:cBhvr>
                                        <p:cTn id="24" dur="26">
                                          <p:stCondLst>
                                            <p:cond delay="1312"/>
                                          </p:stCondLst>
                                        </p:cTn>
                                        <p:tgtEl>
                                          <p:spTgt spid="73"/>
                                        </p:tgtEl>
                                      </p:cBhvr>
                                      <p:to x="100000" y="80000"/>
                                    </p:animScale>
                                    <p:animScale>
                                      <p:cBhvr>
                                        <p:cTn id="25" dur="166" decel="50000">
                                          <p:stCondLst>
                                            <p:cond delay="1338"/>
                                          </p:stCondLst>
                                        </p:cTn>
                                        <p:tgtEl>
                                          <p:spTgt spid="73"/>
                                        </p:tgtEl>
                                      </p:cBhvr>
                                      <p:to x="100000" y="100000"/>
                                    </p:animScale>
                                    <p:animScale>
                                      <p:cBhvr>
                                        <p:cTn id="26" dur="26">
                                          <p:stCondLst>
                                            <p:cond delay="1642"/>
                                          </p:stCondLst>
                                        </p:cTn>
                                        <p:tgtEl>
                                          <p:spTgt spid="73"/>
                                        </p:tgtEl>
                                      </p:cBhvr>
                                      <p:to x="100000" y="90000"/>
                                    </p:animScale>
                                    <p:animScale>
                                      <p:cBhvr>
                                        <p:cTn id="27" dur="166" decel="50000">
                                          <p:stCondLst>
                                            <p:cond delay="1668"/>
                                          </p:stCondLst>
                                        </p:cTn>
                                        <p:tgtEl>
                                          <p:spTgt spid="73"/>
                                        </p:tgtEl>
                                      </p:cBhvr>
                                      <p:to x="100000" y="100000"/>
                                    </p:animScale>
                                    <p:animScale>
                                      <p:cBhvr>
                                        <p:cTn id="28" dur="26">
                                          <p:stCondLst>
                                            <p:cond delay="1808"/>
                                          </p:stCondLst>
                                        </p:cTn>
                                        <p:tgtEl>
                                          <p:spTgt spid="73"/>
                                        </p:tgtEl>
                                      </p:cBhvr>
                                      <p:to x="100000" y="95000"/>
                                    </p:animScale>
                                    <p:animScale>
                                      <p:cBhvr>
                                        <p:cTn id="29" dur="166" decel="50000">
                                          <p:stCondLst>
                                            <p:cond delay="1834"/>
                                          </p:stCondLst>
                                        </p:cTn>
                                        <p:tgtEl>
                                          <p:spTgt spid="7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449387" y="305594"/>
            <a:ext cx="701040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III. LUYỆN ĐỌC DIỄN CẢM </a:t>
            </a:r>
            <a:endParaRPr lang="en-US" sz="3200" b="1" dirty="0">
              <a:solidFill>
                <a:srgbClr val="FF0000"/>
              </a:solidFill>
              <a:latin typeface="Times New Roman" pitchFamily="18" charset="0"/>
              <a:cs typeface="Times New Roman" pitchFamily="18" charset="0"/>
            </a:endParaRPr>
          </a:p>
        </p:txBody>
      </p:sp>
      <p:sp>
        <p:nvSpPr>
          <p:cNvPr id="48" name="TextBox 47"/>
          <p:cNvSpPr txBox="1"/>
          <p:nvPr/>
        </p:nvSpPr>
        <p:spPr>
          <a:xfrm>
            <a:off x="687387" y="1296194"/>
            <a:ext cx="11126788" cy="5262979"/>
          </a:xfrm>
          <a:prstGeom prst="rect">
            <a:avLst/>
          </a:prstGeom>
          <a:no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Ăng-giôn-ra nói:</a:t>
            </a:r>
          </a:p>
          <a:p>
            <a:pPr algn="just"/>
            <a:r>
              <a:rPr lang="vi-VN" sz="2400" dirty="0">
                <a:latin typeface="Times New Roman" panose="02020603050405020304" pitchFamily="18" charset="0"/>
                <a:cs typeface="Times New Roman" panose="02020603050405020304" pitchFamily="18" charset="0"/>
              </a:rPr>
              <a:t>- Chừng mười lăm phút nữa thì chiến lũy chúng ta không còn quá mười viên đạn.</a:t>
            </a:r>
          </a:p>
          <a:p>
            <a:pPr algn="just"/>
            <a:r>
              <a:rPr lang="vi-VN" sz="2400" dirty="0">
                <a:latin typeface="Times New Roman" panose="02020603050405020304" pitchFamily="18" charset="0"/>
                <a:cs typeface="Times New Roman" panose="02020603050405020304" pitchFamily="18" charset="0"/>
              </a:rPr>
              <a:t>   Ga-vrốt nghe rõ câu nói đó.</a:t>
            </a:r>
          </a:p>
          <a:p>
            <a:pPr algn="just"/>
            <a:r>
              <a:rPr lang="vi-VN" sz="2400" dirty="0">
                <a:latin typeface="Times New Roman" panose="02020603050405020304" pitchFamily="18" charset="0"/>
                <a:cs typeface="Times New Roman" panose="02020603050405020304" pitchFamily="18" charset="0"/>
              </a:rPr>
              <a:t>   Một lát sau, người ta thấy bóng cậu bé thấp thoáng ngoài đường phố, dưới làn mưa đạn.</a:t>
            </a:r>
          </a:p>
          <a:p>
            <a:pPr algn="just"/>
            <a:r>
              <a:rPr lang="vi-VN" sz="2400" dirty="0">
                <a:latin typeface="Times New Roman" panose="02020603050405020304" pitchFamily="18" charset="0"/>
                <a:cs typeface="Times New Roman" panose="02020603050405020304" pitchFamily="18" charset="0"/>
              </a:rPr>
              <a:t>   Thì ra Ga-vrốt đã lấy một cái giỏ đựng chai trong quán ra khỏi chiến lũy. Nó dốc vào miệng giỏ những chiếc bao đầy đạn của bọn lính chết gần chiến lũy.</a:t>
            </a:r>
          </a:p>
          <a:p>
            <a:pPr algn="just"/>
            <a:r>
              <a:rPr lang="vi-VN" sz="2400" dirty="0">
                <a:latin typeface="Times New Roman" panose="02020603050405020304" pitchFamily="18" charset="0"/>
                <a:cs typeface="Times New Roman" panose="02020603050405020304" pitchFamily="18" charset="0"/>
              </a:rPr>
              <a:t>- Cậu làm trò gì đấy? - Cuốc-phây-rắc hỏi.</a:t>
            </a:r>
          </a:p>
          <a:p>
            <a:pPr algn="just"/>
            <a:r>
              <a:rPr lang="vi-VN" sz="2400" dirty="0">
                <a:latin typeface="Times New Roman" panose="02020603050405020304" pitchFamily="18" charset="0"/>
                <a:cs typeface="Times New Roman" panose="02020603050405020304" pitchFamily="18" charset="0"/>
              </a:rPr>
              <a:t>- Em nhặt cho đầy giỏ đây!</a:t>
            </a:r>
          </a:p>
          <a:p>
            <a:pPr algn="just"/>
            <a:r>
              <a:rPr lang="vi-VN" sz="2400" dirty="0">
                <a:latin typeface="Times New Roman" panose="02020603050405020304" pitchFamily="18" charset="0"/>
                <a:cs typeface="Times New Roman" panose="02020603050405020304" pitchFamily="18" charset="0"/>
              </a:rPr>
              <a:t>- Cậu không thấy đạn réo à?</a:t>
            </a:r>
          </a:p>
          <a:p>
            <a:pPr algn="just"/>
            <a:r>
              <a:rPr lang="vi-VN" sz="2400" dirty="0">
                <a:latin typeface="Times New Roman" panose="02020603050405020304" pitchFamily="18" charset="0"/>
                <a:cs typeface="Times New Roman" panose="02020603050405020304" pitchFamily="18" charset="0"/>
              </a:rPr>
              <a:t>   Ga-vrốt trả lời:</a:t>
            </a:r>
          </a:p>
          <a:p>
            <a:pPr algn="just"/>
            <a:r>
              <a:rPr lang="vi-VN" sz="2400" dirty="0">
                <a:latin typeface="Times New Roman" panose="02020603050405020304" pitchFamily="18" charset="0"/>
                <a:cs typeface="Times New Roman" panose="02020603050405020304" pitchFamily="18" charset="0"/>
              </a:rPr>
              <a:t>- Có chứ, nó rơi như mưa ấy. Nhưng làm sao nào?</a:t>
            </a:r>
          </a:p>
          <a:p>
            <a:pPr algn="just"/>
            <a:r>
              <a:rPr lang="vi-VN" sz="2400" dirty="0">
                <a:latin typeface="Times New Roman" panose="02020603050405020304" pitchFamily="18" charset="0"/>
                <a:cs typeface="Times New Roman" panose="02020603050405020304" pitchFamily="18" charset="0"/>
              </a:rPr>
              <a:t>   Cuốc-phây-rắc thét lên:</a:t>
            </a:r>
          </a:p>
          <a:p>
            <a:pPr algn="just"/>
            <a:r>
              <a:rPr lang="vi-VN" sz="2400" dirty="0">
                <a:latin typeface="Times New Roman" panose="02020603050405020304" pitchFamily="18" charset="0"/>
                <a:cs typeface="Times New Roman" panose="02020603050405020304" pitchFamily="18" charset="0"/>
              </a:rPr>
              <a:t>- Vào ngay!</a:t>
            </a:r>
          </a:p>
          <a:p>
            <a:pPr algn="just"/>
            <a:r>
              <a:rPr lang="vi-VN" sz="2400" dirty="0">
                <a:latin typeface="Times New Roman" panose="02020603050405020304" pitchFamily="18" charset="0"/>
                <a:cs typeface="Times New Roman" panose="02020603050405020304" pitchFamily="18" charset="0"/>
              </a:rPr>
              <a:t>- Tí ti thôi! Ga-vrốt nói.</a:t>
            </a:r>
          </a:p>
        </p:txBody>
      </p:sp>
    </p:spTree>
    <p:extLst>
      <p:ext uri="{BB962C8B-B14F-4D97-AF65-F5344CB8AC3E}">
        <p14:creationId xmlns:p14="http://schemas.microsoft.com/office/powerpoint/2010/main" val="841732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1000"/>
                                        <p:tgtEl>
                                          <p:spTgt spid="48">
                                            <p:txEl>
                                              <p:pRg st="0" end="0"/>
                                            </p:txEl>
                                          </p:spTgt>
                                        </p:tgtEl>
                                      </p:cBhvr>
                                    </p:animEffect>
                                    <p:anim calcmode="lin" valueType="num">
                                      <p:cBhvr>
                                        <p:cTn id="8"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
                                            <p:txEl>
                                              <p:pRg st="1" end="1"/>
                                            </p:txEl>
                                          </p:spTgt>
                                        </p:tgtEl>
                                        <p:attrNameLst>
                                          <p:attrName>style.visibility</p:attrName>
                                        </p:attrNameLst>
                                      </p:cBhvr>
                                      <p:to>
                                        <p:strVal val="visible"/>
                                      </p:to>
                                    </p:set>
                                    <p:animEffect transition="in" filter="fade">
                                      <p:cBhvr>
                                        <p:cTn id="12" dur="1000"/>
                                        <p:tgtEl>
                                          <p:spTgt spid="48">
                                            <p:txEl>
                                              <p:pRg st="1" end="1"/>
                                            </p:txEl>
                                          </p:spTgt>
                                        </p:tgtEl>
                                      </p:cBhvr>
                                    </p:animEffect>
                                    <p:anim calcmode="lin" valueType="num">
                                      <p:cBhvr>
                                        <p:cTn id="13" dur="10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8">
                                            <p:txEl>
                                              <p:pRg st="2" end="2"/>
                                            </p:txEl>
                                          </p:spTgt>
                                        </p:tgtEl>
                                        <p:attrNameLst>
                                          <p:attrName>style.visibility</p:attrName>
                                        </p:attrNameLst>
                                      </p:cBhvr>
                                      <p:to>
                                        <p:strVal val="visible"/>
                                      </p:to>
                                    </p:set>
                                    <p:animEffect transition="in" filter="fade">
                                      <p:cBhvr>
                                        <p:cTn id="17" dur="1000"/>
                                        <p:tgtEl>
                                          <p:spTgt spid="48">
                                            <p:txEl>
                                              <p:pRg st="2" end="2"/>
                                            </p:txEl>
                                          </p:spTgt>
                                        </p:tgtEl>
                                      </p:cBhvr>
                                    </p:animEffect>
                                    <p:anim calcmode="lin" valueType="num">
                                      <p:cBhvr>
                                        <p:cTn id="18" dur="10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8">
                                            <p:txEl>
                                              <p:pRg st="3" end="3"/>
                                            </p:txEl>
                                          </p:spTgt>
                                        </p:tgtEl>
                                        <p:attrNameLst>
                                          <p:attrName>style.visibility</p:attrName>
                                        </p:attrNameLst>
                                      </p:cBhvr>
                                      <p:to>
                                        <p:strVal val="visible"/>
                                      </p:to>
                                    </p:set>
                                    <p:animEffect transition="in" filter="fade">
                                      <p:cBhvr>
                                        <p:cTn id="22" dur="1000"/>
                                        <p:tgtEl>
                                          <p:spTgt spid="48">
                                            <p:txEl>
                                              <p:pRg st="3" end="3"/>
                                            </p:txEl>
                                          </p:spTgt>
                                        </p:tgtEl>
                                      </p:cBhvr>
                                    </p:animEffect>
                                    <p:anim calcmode="lin" valueType="num">
                                      <p:cBhvr>
                                        <p:cTn id="23" dur="1000" fill="hold"/>
                                        <p:tgtEl>
                                          <p:spTgt spid="4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8">
                                            <p:txEl>
                                              <p:pRg st="4" end="4"/>
                                            </p:txEl>
                                          </p:spTgt>
                                        </p:tgtEl>
                                        <p:attrNameLst>
                                          <p:attrName>style.visibility</p:attrName>
                                        </p:attrNameLst>
                                      </p:cBhvr>
                                      <p:to>
                                        <p:strVal val="visible"/>
                                      </p:to>
                                    </p:set>
                                    <p:animEffect transition="in" filter="fade">
                                      <p:cBhvr>
                                        <p:cTn id="27" dur="1000"/>
                                        <p:tgtEl>
                                          <p:spTgt spid="48">
                                            <p:txEl>
                                              <p:pRg st="4" end="4"/>
                                            </p:txEl>
                                          </p:spTgt>
                                        </p:tgtEl>
                                      </p:cBhvr>
                                    </p:animEffect>
                                    <p:anim calcmode="lin" valueType="num">
                                      <p:cBhvr>
                                        <p:cTn id="28" dur="1000" fill="hold"/>
                                        <p:tgtEl>
                                          <p:spTgt spid="4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8">
                                            <p:txEl>
                                              <p:pRg st="5" end="5"/>
                                            </p:txEl>
                                          </p:spTgt>
                                        </p:tgtEl>
                                        <p:attrNameLst>
                                          <p:attrName>style.visibility</p:attrName>
                                        </p:attrNameLst>
                                      </p:cBhvr>
                                      <p:to>
                                        <p:strVal val="visible"/>
                                      </p:to>
                                    </p:set>
                                    <p:animEffect transition="in" filter="fade">
                                      <p:cBhvr>
                                        <p:cTn id="32" dur="1000"/>
                                        <p:tgtEl>
                                          <p:spTgt spid="48">
                                            <p:txEl>
                                              <p:pRg st="5" end="5"/>
                                            </p:txEl>
                                          </p:spTgt>
                                        </p:tgtEl>
                                      </p:cBhvr>
                                    </p:animEffect>
                                    <p:anim calcmode="lin" valueType="num">
                                      <p:cBhvr>
                                        <p:cTn id="33" dur="1000" fill="hold"/>
                                        <p:tgtEl>
                                          <p:spTgt spid="4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8">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8">
                                            <p:txEl>
                                              <p:pRg st="6" end="6"/>
                                            </p:txEl>
                                          </p:spTgt>
                                        </p:tgtEl>
                                        <p:attrNameLst>
                                          <p:attrName>style.visibility</p:attrName>
                                        </p:attrNameLst>
                                      </p:cBhvr>
                                      <p:to>
                                        <p:strVal val="visible"/>
                                      </p:to>
                                    </p:set>
                                    <p:animEffect transition="in" filter="fade">
                                      <p:cBhvr>
                                        <p:cTn id="37" dur="1000"/>
                                        <p:tgtEl>
                                          <p:spTgt spid="48">
                                            <p:txEl>
                                              <p:pRg st="6" end="6"/>
                                            </p:txEl>
                                          </p:spTgt>
                                        </p:tgtEl>
                                      </p:cBhvr>
                                    </p:animEffect>
                                    <p:anim calcmode="lin" valueType="num">
                                      <p:cBhvr>
                                        <p:cTn id="38" dur="1000" fill="hold"/>
                                        <p:tgtEl>
                                          <p:spTgt spid="48">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8">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8">
                                            <p:txEl>
                                              <p:pRg st="7" end="7"/>
                                            </p:txEl>
                                          </p:spTgt>
                                        </p:tgtEl>
                                        <p:attrNameLst>
                                          <p:attrName>style.visibility</p:attrName>
                                        </p:attrNameLst>
                                      </p:cBhvr>
                                      <p:to>
                                        <p:strVal val="visible"/>
                                      </p:to>
                                    </p:set>
                                    <p:animEffect transition="in" filter="fade">
                                      <p:cBhvr>
                                        <p:cTn id="42" dur="1000"/>
                                        <p:tgtEl>
                                          <p:spTgt spid="48">
                                            <p:txEl>
                                              <p:pRg st="7" end="7"/>
                                            </p:txEl>
                                          </p:spTgt>
                                        </p:tgtEl>
                                      </p:cBhvr>
                                    </p:animEffect>
                                    <p:anim calcmode="lin" valueType="num">
                                      <p:cBhvr>
                                        <p:cTn id="43" dur="1000" fill="hold"/>
                                        <p:tgtEl>
                                          <p:spTgt spid="48">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8">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8">
                                            <p:txEl>
                                              <p:pRg st="8" end="8"/>
                                            </p:txEl>
                                          </p:spTgt>
                                        </p:tgtEl>
                                        <p:attrNameLst>
                                          <p:attrName>style.visibility</p:attrName>
                                        </p:attrNameLst>
                                      </p:cBhvr>
                                      <p:to>
                                        <p:strVal val="visible"/>
                                      </p:to>
                                    </p:set>
                                    <p:animEffect transition="in" filter="fade">
                                      <p:cBhvr>
                                        <p:cTn id="47" dur="1000"/>
                                        <p:tgtEl>
                                          <p:spTgt spid="48">
                                            <p:txEl>
                                              <p:pRg st="8" end="8"/>
                                            </p:txEl>
                                          </p:spTgt>
                                        </p:tgtEl>
                                      </p:cBhvr>
                                    </p:animEffect>
                                    <p:anim calcmode="lin" valueType="num">
                                      <p:cBhvr>
                                        <p:cTn id="48" dur="1000" fill="hold"/>
                                        <p:tgtEl>
                                          <p:spTgt spid="48">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48">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8">
                                            <p:txEl>
                                              <p:pRg st="9" end="9"/>
                                            </p:txEl>
                                          </p:spTgt>
                                        </p:tgtEl>
                                        <p:attrNameLst>
                                          <p:attrName>style.visibility</p:attrName>
                                        </p:attrNameLst>
                                      </p:cBhvr>
                                      <p:to>
                                        <p:strVal val="visible"/>
                                      </p:to>
                                    </p:set>
                                    <p:animEffect transition="in" filter="fade">
                                      <p:cBhvr>
                                        <p:cTn id="52" dur="1000"/>
                                        <p:tgtEl>
                                          <p:spTgt spid="48">
                                            <p:txEl>
                                              <p:pRg st="9" end="9"/>
                                            </p:txEl>
                                          </p:spTgt>
                                        </p:tgtEl>
                                      </p:cBhvr>
                                    </p:animEffect>
                                    <p:anim calcmode="lin" valueType="num">
                                      <p:cBhvr>
                                        <p:cTn id="53" dur="1000" fill="hold"/>
                                        <p:tgtEl>
                                          <p:spTgt spid="48">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48">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8">
                                            <p:txEl>
                                              <p:pRg st="10" end="10"/>
                                            </p:txEl>
                                          </p:spTgt>
                                        </p:tgtEl>
                                        <p:attrNameLst>
                                          <p:attrName>style.visibility</p:attrName>
                                        </p:attrNameLst>
                                      </p:cBhvr>
                                      <p:to>
                                        <p:strVal val="visible"/>
                                      </p:to>
                                    </p:set>
                                    <p:animEffect transition="in" filter="fade">
                                      <p:cBhvr>
                                        <p:cTn id="57" dur="1000"/>
                                        <p:tgtEl>
                                          <p:spTgt spid="48">
                                            <p:txEl>
                                              <p:pRg st="10" end="10"/>
                                            </p:txEl>
                                          </p:spTgt>
                                        </p:tgtEl>
                                      </p:cBhvr>
                                    </p:animEffect>
                                    <p:anim calcmode="lin" valueType="num">
                                      <p:cBhvr>
                                        <p:cTn id="58" dur="1000" fill="hold"/>
                                        <p:tgtEl>
                                          <p:spTgt spid="48">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48">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8">
                                            <p:txEl>
                                              <p:pRg st="11" end="11"/>
                                            </p:txEl>
                                          </p:spTgt>
                                        </p:tgtEl>
                                        <p:attrNameLst>
                                          <p:attrName>style.visibility</p:attrName>
                                        </p:attrNameLst>
                                      </p:cBhvr>
                                      <p:to>
                                        <p:strVal val="visible"/>
                                      </p:to>
                                    </p:set>
                                    <p:animEffect transition="in" filter="fade">
                                      <p:cBhvr>
                                        <p:cTn id="62" dur="1000"/>
                                        <p:tgtEl>
                                          <p:spTgt spid="48">
                                            <p:txEl>
                                              <p:pRg st="11" end="11"/>
                                            </p:txEl>
                                          </p:spTgt>
                                        </p:tgtEl>
                                      </p:cBhvr>
                                    </p:animEffect>
                                    <p:anim calcmode="lin" valueType="num">
                                      <p:cBhvr>
                                        <p:cTn id="63" dur="1000" fill="hold"/>
                                        <p:tgtEl>
                                          <p:spTgt spid="48">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48">
                                            <p:txEl>
                                              <p:pRg st="11" end="11"/>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8">
                                            <p:txEl>
                                              <p:pRg st="12" end="12"/>
                                            </p:txEl>
                                          </p:spTgt>
                                        </p:tgtEl>
                                        <p:attrNameLst>
                                          <p:attrName>style.visibility</p:attrName>
                                        </p:attrNameLst>
                                      </p:cBhvr>
                                      <p:to>
                                        <p:strVal val="visible"/>
                                      </p:to>
                                    </p:set>
                                    <p:animEffect transition="in" filter="fade">
                                      <p:cBhvr>
                                        <p:cTn id="67" dur="1000"/>
                                        <p:tgtEl>
                                          <p:spTgt spid="48">
                                            <p:txEl>
                                              <p:pRg st="12" end="12"/>
                                            </p:txEl>
                                          </p:spTgt>
                                        </p:tgtEl>
                                      </p:cBhvr>
                                    </p:animEffect>
                                    <p:anim calcmode="lin" valueType="num">
                                      <p:cBhvr>
                                        <p:cTn id="68" dur="1000" fill="hold"/>
                                        <p:tgtEl>
                                          <p:spTgt spid="48">
                                            <p:txEl>
                                              <p:pRg st="12" end="12"/>
                                            </p:txEl>
                                          </p:spTgt>
                                        </p:tgtEl>
                                        <p:attrNameLst>
                                          <p:attrName>ppt_x</p:attrName>
                                        </p:attrNameLst>
                                      </p:cBhvr>
                                      <p:tavLst>
                                        <p:tav tm="0">
                                          <p:val>
                                            <p:strVal val="#ppt_x"/>
                                          </p:val>
                                        </p:tav>
                                        <p:tav tm="100000">
                                          <p:val>
                                            <p:strVal val="#ppt_x"/>
                                          </p:val>
                                        </p:tav>
                                      </p:tavLst>
                                    </p:anim>
                                    <p:anim calcmode="lin" valueType="num">
                                      <p:cBhvr>
                                        <p:cTn id="69" dur="1000" fill="hold"/>
                                        <p:tgtEl>
                                          <p:spTgt spid="48">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im-dong-nha-sach-truc-tuyen_1.jpg"/>
          <p:cNvPicPr>
            <a:picLocks noChangeAspect="1"/>
          </p:cNvPicPr>
          <p:nvPr/>
        </p:nvPicPr>
        <p:blipFill>
          <a:blip r:embed="rId3" cstate="print"/>
          <a:stretch>
            <a:fillRect/>
          </a:stretch>
        </p:blipFill>
        <p:spPr>
          <a:xfrm>
            <a:off x="271050" y="76200"/>
            <a:ext cx="4112958" cy="3352800"/>
          </a:xfrm>
          <a:prstGeom prst="rect">
            <a:avLst/>
          </a:prstGeom>
        </p:spPr>
      </p:pic>
      <p:pic>
        <p:nvPicPr>
          <p:cNvPr id="8" name="Picture 7" descr="lí tự trọng.jpg"/>
          <p:cNvPicPr>
            <a:picLocks noChangeAspect="1"/>
          </p:cNvPicPr>
          <p:nvPr/>
        </p:nvPicPr>
        <p:blipFill>
          <a:blip r:embed="rId4"/>
          <a:stretch>
            <a:fillRect/>
          </a:stretch>
        </p:blipFill>
        <p:spPr>
          <a:xfrm>
            <a:off x="2499581" y="3373438"/>
            <a:ext cx="4114800" cy="3429000"/>
          </a:xfrm>
          <a:prstGeom prst="rect">
            <a:avLst/>
          </a:prstGeom>
        </p:spPr>
      </p:pic>
      <p:pic>
        <p:nvPicPr>
          <p:cNvPr id="9" name="Picture 8" descr="lươm.jpg"/>
          <p:cNvPicPr>
            <a:picLocks noChangeAspect="1"/>
          </p:cNvPicPr>
          <p:nvPr/>
        </p:nvPicPr>
        <p:blipFill>
          <a:blip r:embed="rId5"/>
          <a:stretch>
            <a:fillRect/>
          </a:stretch>
        </p:blipFill>
        <p:spPr>
          <a:xfrm>
            <a:off x="6823073" y="3373438"/>
            <a:ext cx="4114800" cy="3429000"/>
          </a:xfrm>
          <a:prstGeom prst="rect">
            <a:avLst/>
          </a:prstGeom>
        </p:spPr>
      </p:pic>
      <p:pic>
        <p:nvPicPr>
          <p:cNvPr id="10" name="Picture 9" descr="Chi_Vo_Thi_Sau.jpg"/>
          <p:cNvPicPr>
            <a:picLocks noChangeAspect="1"/>
          </p:cNvPicPr>
          <p:nvPr/>
        </p:nvPicPr>
        <p:blipFill>
          <a:blip r:embed="rId6"/>
          <a:stretch>
            <a:fillRect/>
          </a:stretch>
        </p:blipFill>
        <p:spPr>
          <a:xfrm>
            <a:off x="4688680" y="0"/>
            <a:ext cx="4341813" cy="3352800"/>
          </a:xfrm>
          <a:prstGeom prst="rect">
            <a:avLst/>
          </a:prstGeom>
        </p:spPr>
      </p:pic>
    </p:spTree>
    <p:extLst>
      <p:ext uri="{BB962C8B-B14F-4D97-AF65-F5344CB8AC3E}">
        <p14:creationId xmlns:p14="http://schemas.microsoft.com/office/powerpoint/2010/main" val="126053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85"/>
          <a:stretch/>
        </p:blipFill>
        <p:spPr>
          <a:xfrm>
            <a:off x="0" y="0"/>
            <a:ext cx="12195175" cy="6934994"/>
          </a:xfrm>
          <a:prstGeom prst="rect">
            <a:avLst/>
          </a:prstGeom>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3163" y="1520542"/>
            <a:ext cx="2143621" cy="2143621"/>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1761470" y="1892103"/>
            <a:ext cx="2055592" cy="177206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1" b="1">
                <a:ln w="6600">
                  <a:solidFill>
                    <a:srgbClr val="ED7D31"/>
                  </a:solidFill>
                  <a:prstDash val="solid"/>
                </a:ln>
                <a:solidFill>
                  <a:srgbClr val="FFFFFF"/>
                </a:solidFill>
                <a:effectLst>
                  <a:outerShdw dist="38100" dir="2700000" algn="tl" rotWithShape="0">
                    <a:srgbClr val="ED7D31"/>
                  </a:outerShdw>
                </a:effectLst>
              </a:rPr>
              <a:t>Ong</a:t>
            </a:r>
            <a:endParaRPr lang="en-US" sz="4951">
              <a:solidFill>
                <a:prstClr val="white"/>
              </a:solidFill>
            </a:endParaRPr>
          </a:p>
        </p:txBody>
      </p:sp>
      <p:sp>
        <p:nvSpPr>
          <p:cNvPr id="9" name="Hexagon 8">
            <a:extLst>
              <a:ext uri="{FF2B5EF4-FFF2-40B4-BE49-F238E27FC236}">
                <a16:creationId xmlns:a16="http://schemas.microsoft.com/office/drawing/2014/main" id="{ECB32C92-7DDE-4979-AB3A-808B65CBF3F1}"/>
              </a:ext>
            </a:extLst>
          </p:cNvPr>
          <p:cNvSpPr/>
          <p:nvPr/>
        </p:nvSpPr>
        <p:spPr>
          <a:xfrm>
            <a:off x="3378903" y="1006073"/>
            <a:ext cx="2055592" cy="177206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1" b="1">
                <a:ln w="6600">
                  <a:solidFill>
                    <a:srgbClr val="ED7D31"/>
                  </a:solidFill>
                  <a:prstDash val="solid"/>
                </a:ln>
                <a:solidFill>
                  <a:srgbClr val="FFFFFF"/>
                </a:solidFill>
                <a:effectLst>
                  <a:outerShdw dist="38100" dir="2700000" algn="tl" rotWithShape="0">
                    <a:srgbClr val="ED7D31"/>
                  </a:outerShdw>
                </a:effectLst>
              </a:rPr>
              <a:t>non</a:t>
            </a:r>
            <a:endParaRPr lang="en-US" sz="4951">
              <a:solidFill>
                <a:prstClr val="white"/>
              </a:solidFill>
            </a:endParaRPr>
          </a:p>
        </p:txBody>
      </p:sp>
      <p:sp>
        <p:nvSpPr>
          <p:cNvPr id="10" name="Hexagon 9">
            <a:extLst>
              <a:ext uri="{FF2B5EF4-FFF2-40B4-BE49-F238E27FC236}">
                <a16:creationId xmlns:a16="http://schemas.microsoft.com/office/drawing/2014/main" id="{CABDF488-8BEB-4D77-A429-CFB91F278DD1}"/>
              </a:ext>
            </a:extLst>
          </p:cNvPr>
          <p:cNvSpPr/>
          <p:nvPr/>
        </p:nvSpPr>
        <p:spPr>
          <a:xfrm>
            <a:off x="6613767" y="2778133"/>
            <a:ext cx="2055592" cy="177206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1" b="1">
                <a:ln w="6600">
                  <a:solidFill>
                    <a:srgbClr val="ED7D31"/>
                  </a:solidFill>
                  <a:prstDash val="solid"/>
                </a:ln>
                <a:solidFill>
                  <a:srgbClr val="FFFFFF"/>
                </a:solidFill>
                <a:effectLst>
                  <a:outerShdw dist="38100" dir="2700000" algn="tl" rotWithShape="0">
                    <a:srgbClr val="ED7D31"/>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996335" y="1892103"/>
            <a:ext cx="2055592" cy="177206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1" b="1">
                <a:ln w="6600">
                  <a:solidFill>
                    <a:srgbClr val="ED7D31"/>
                  </a:solidFill>
                  <a:prstDash val="solid"/>
                </a:ln>
                <a:solidFill>
                  <a:srgbClr val="FFFFFF"/>
                </a:solidFill>
                <a:effectLst>
                  <a:outerShdw dist="38100" dir="2700000" algn="tl" rotWithShape="0">
                    <a:srgbClr val="ED7D31"/>
                  </a:outerShdw>
                </a:effectLst>
              </a:rPr>
              <a:t>học</a:t>
            </a:r>
            <a:endParaRPr lang="en-US" sz="4951">
              <a:solidFill>
                <a:prstClr val="white"/>
              </a:solidFill>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1917" y="3435513"/>
            <a:ext cx="1987989" cy="1996825"/>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5146701" y="14334"/>
            <a:ext cx="5523944" cy="785012"/>
          </a:xfrm>
          <a:prstGeom prst="rect">
            <a:avLst/>
          </a:prstGeo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p:spPr>
        <p:txBody>
          <a:bodyPr wrap="none">
            <a:spAutoFit/>
          </a:bodyPr>
          <a:lstStyle/>
          <a:p>
            <a:r>
              <a:rPr lang="en-US" sz="4501" b="1" dirty="0">
                <a:solidFill>
                  <a:prstClr val="black"/>
                </a:solidFill>
                <a:latin typeface="Times New Roman" panose="02020603050405020304" pitchFamily="18" charset="0"/>
                <a:cs typeface="Times New Roman" panose="02020603050405020304" pitchFamily="18" charset="0"/>
              </a:rPr>
              <a:t>CỦNG CỐ BÀI HỌC</a:t>
            </a:r>
          </a:p>
        </p:txBody>
      </p:sp>
    </p:spTree>
    <p:extLst>
      <p:ext uri="{BB962C8B-B14F-4D97-AF65-F5344CB8AC3E}">
        <p14:creationId xmlns:p14="http://schemas.microsoft.com/office/powerpoint/2010/main" val="3595453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42"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7750"/>
            <a:ext cx="12195175" cy="6897338"/>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960" y="3698919"/>
            <a:ext cx="2201261" cy="2201261"/>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1816" y="857449"/>
            <a:ext cx="2143621" cy="2143621"/>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645406" y="1220642"/>
            <a:ext cx="5881620" cy="120614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1" b="1" dirty="0" err="1">
                <a:solidFill>
                  <a:prstClr val="white"/>
                </a:solidFill>
                <a:latin typeface="Times New Roman" panose="02020603050405020304" pitchFamily="18" charset="0"/>
                <a:cs typeface="Times New Roman" panose="02020603050405020304" pitchFamily="18" charset="0"/>
              </a:rPr>
              <a:t>Câu</a:t>
            </a:r>
            <a:r>
              <a:rPr lang="en-US" sz="2801" b="1" dirty="0">
                <a:solidFill>
                  <a:prstClr val="white"/>
                </a:solidFill>
                <a:latin typeface="Times New Roman" panose="02020603050405020304" pitchFamily="18" charset="0"/>
                <a:cs typeface="Times New Roman" panose="02020603050405020304" pitchFamily="18" charset="0"/>
              </a:rPr>
              <a:t> 1 </a:t>
            </a:r>
            <a:r>
              <a:rPr lang="en-US" sz="2801" b="1" dirty="0" err="1">
                <a:solidFill>
                  <a:prstClr val="white"/>
                </a:solidFill>
                <a:latin typeface="Times New Roman" panose="02020603050405020304" pitchFamily="18" charset="0"/>
                <a:cs typeface="Times New Roman" panose="02020603050405020304" pitchFamily="18" charset="0"/>
              </a:rPr>
              <a:t>Nhà</a:t>
            </a:r>
            <a:r>
              <a:rPr lang="en-US" sz="2801" b="1" dirty="0">
                <a:solidFill>
                  <a:prstClr val="white"/>
                </a:solidFill>
                <a:latin typeface="Times New Roman" panose="02020603050405020304" pitchFamily="18" charset="0"/>
                <a:cs typeface="Times New Roman" panose="02020603050405020304" pitchFamily="18" charset="0"/>
              </a:rPr>
              <a:t> </a:t>
            </a:r>
            <a:r>
              <a:rPr lang="en-US" sz="2801" b="1" dirty="0" err="1">
                <a:solidFill>
                  <a:prstClr val="white"/>
                </a:solidFill>
                <a:latin typeface="Times New Roman" panose="02020603050405020304" pitchFamily="18" charset="0"/>
                <a:cs typeface="Times New Roman" panose="02020603050405020304" pitchFamily="18" charset="0"/>
              </a:rPr>
              <a:t>văn</a:t>
            </a:r>
            <a:r>
              <a:rPr lang="en-US" sz="2801" b="1" dirty="0">
                <a:solidFill>
                  <a:prstClr val="white"/>
                </a:solidFill>
                <a:latin typeface="Times New Roman" panose="02020603050405020304" pitchFamily="18" charset="0"/>
                <a:cs typeface="Times New Roman" panose="02020603050405020304" pitchFamily="18" charset="0"/>
              </a:rPr>
              <a:t> </a:t>
            </a:r>
            <a:r>
              <a:rPr lang="en-US" sz="2801" b="1" dirty="0" err="1" smtClean="0">
                <a:solidFill>
                  <a:prstClr val="white"/>
                </a:solidFill>
                <a:latin typeface="Times New Roman" panose="02020603050405020304" pitchFamily="18" charset="0"/>
                <a:cs typeface="Times New Roman" panose="02020603050405020304" pitchFamily="18" charset="0"/>
              </a:rPr>
              <a:t>Huy-gô</a:t>
            </a:r>
            <a:r>
              <a:rPr lang="en-US" sz="2801" b="1" dirty="0" smtClean="0">
                <a:solidFill>
                  <a:prstClr val="white"/>
                </a:solidFill>
                <a:latin typeface="Times New Roman" panose="02020603050405020304" pitchFamily="18" charset="0"/>
                <a:cs typeface="Times New Roman" panose="02020603050405020304" pitchFamily="18" charset="0"/>
              </a:rPr>
              <a:t> </a:t>
            </a:r>
            <a:r>
              <a:rPr lang="en-US" sz="2801" b="1" dirty="0" err="1">
                <a:solidFill>
                  <a:prstClr val="white"/>
                </a:solidFill>
                <a:latin typeface="Times New Roman" panose="02020603050405020304" pitchFamily="18" charset="0"/>
                <a:cs typeface="Times New Roman" panose="02020603050405020304" pitchFamily="18" charset="0"/>
              </a:rPr>
              <a:t>là</a:t>
            </a:r>
            <a:r>
              <a:rPr lang="en-US" sz="2801" b="1" dirty="0">
                <a:solidFill>
                  <a:prstClr val="white"/>
                </a:solidFill>
                <a:latin typeface="Times New Roman" panose="02020603050405020304" pitchFamily="18" charset="0"/>
                <a:cs typeface="Times New Roman" panose="02020603050405020304" pitchFamily="18" charset="0"/>
              </a:rPr>
              <a:t> </a:t>
            </a:r>
            <a:r>
              <a:rPr lang="en-US" sz="2801" b="1" dirty="0" err="1">
                <a:solidFill>
                  <a:prstClr val="white"/>
                </a:solidFill>
                <a:latin typeface="Times New Roman" panose="02020603050405020304" pitchFamily="18" charset="0"/>
                <a:cs typeface="Times New Roman" panose="02020603050405020304" pitchFamily="18" charset="0"/>
              </a:rPr>
              <a:t>người</a:t>
            </a:r>
            <a:r>
              <a:rPr lang="en-US" sz="2801" b="1" dirty="0">
                <a:solidFill>
                  <a:prstClr val="white"/>
                </a:solidFill>
                <a:latin typeface="Times New Roman" panose="02020603050405020304" pitchFamily="18" charset="0"/>
                <a:cs typeface="Times New Roman" panose="02020603050405020304" pitchFamily="18" charset="0"/>
              </a:rPr>
              <a:t> </a:t>
            </a:r>
            <a:r>
              <a:rPr lang="en-US" sz="2801" b="1" dirty="0" err="1">
                <a:solidFill>
                  <a:prstClr val="white"/>
                </a:solidFill>
                <a:latin typeface="Times New Roman" panose="02020603050405020304" pitchFamily="18" charset="0"/>
                <a:cs typeface="Times New Roman" panose="02020603050405020304" pitchFamily="18" charset="0"/>
              </a:rPr>
              <a:t>nước</a:t>
            </a:r>
            <a:r>
              <a:rPr lang="en-US" sz="2801" b="1" dirty="0">
                <a:solidFill>
                  <a:prstClr val="white"/>
                </a:solidFill>
                <a:latin typeface="Times New Roman" panose="02020603050405020304" pitchFamily="18" charset="0"/>
                <a:cs typeface="Times New Roman" panose="02020603050405020304" pitchFamily="18" charset="0"/>
              </a:rPr>
              <a:t> </a:t>
            </a:r>
            <a:r>
              <a:rPr lang="en-US" sz="2801" b="1" dirty="0" err="1">
                <a:solidFill>
                  <a:prstClr val="white"/>
                </a:solidFill>
                <a:latin typeface="Times New Roman" panose="02020603050405020304" pitchFamily="18" charset="0"/>
                <a:cs typeface="Times New Roman" panose="02020603050405020304" pitchFamily="18" charset="0"/>
              </a:rPr>
              <a:t>gì</a:t>
            </a:r>
            <a:r>
              <a:rPr lang="en-US" sz="2801" b="1"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2202" y="1676384"/>
            <a:ext cx="1200808" cy="1206144"/>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772947" y="3067400"/>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Mỹ</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2774534" y="4011669"/>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Anh</a:t>
            </a: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7602511" y="2882527"/>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C. </a:t>
            </a:r>
            <a:r>
              <a:rPr lang="en-US" sz="2100" dirty="0" err="1">
                <a:solidFill>
                  <a:srgbClr val="002060"/>
                </a:solidFill>
                <a:latin typeface="Times New Roman" panose="02020603050405020304" pitchFamily="18" charset="0"/>
                <a:cs typeface="Times New Roman" panose="02020603050405020304" pitchFamily="18" charset="0"/>
              </a:rPr>
              <a:t>Pháp</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025" y="4014680"/>
            <a:ext cx="2201261" cy="2201261"/>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602511" y="3933532"/>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D. </a:t>
            </a:r>
            <a:r>
              <a:rPr lang="en-US" sz="2100" dirty="0" err="1">
                <a:solidFill>
                  <a:srgbClr val="002060"/>
                </a:solidFill>
                <a:latin typeface="Times New Roman" panose="02020603050405020304" pitchFamily="18" charset="0"/>
                <a:cs typeface="Times New Roman" panose="02020603050405020304" pitchFamily="18" charset="0"/>
              </a:rPr>
              <a:t>Hà</a:t>
            </a:r>
            <a:r>
              <a:rPr lang="en-US" sz="2100" dirty="0">
                <a:solidFill>
                  <a:srgbClr val="002060"/>
                </a:solidFill>
                <a:latin typeface="Times New Roman" panose="02020603050405020304" pitchFamily="18" charset="0"/>
                <a:cs typeface="Times New Roman" panose="02020603050405020304" pitchFamily="18" charset="0"/>
              </a:rPr>
              <a:t> Lan</a:t>
            </a:r>
          </a:p>
        </p:txBody>
      </p:sp>
      <p:pic>
        <p:nvPicPr>
          <p:cNvPr id="4" name="btnInknoeActivity"/>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4987814" y="5430838"/>
            <a:ext cx="2219546" cy="571500"/>
          </a:xfrm>
          <a:prstGeom prst="rect">
            <a:avLst/>
          </a:prstGeom>
        </p:spPr>
      </p:pic>
    </p:spTree>
    <p:extLst>
      <p:ext uri="{BB962C8B-B14F-4D97-AF65-F5344CB8AC3E}">
        <p14:creationId xmlns:p14="http://schemas.microsoft.com/office/powerpoint/2010/main" val="3871777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3"/>
                                        </p:tgtEl>
                                        <p:attrNameLst>
                                          <p:attrName>fillcolor</p:attrName>
                                        </p:attrNameLst>
                                      </p:cBhvr>
                                      <p:to>
                                        <a:srgbClr val="FF0000"/>
                                      </p:to>
                                    </p:animClr>
                                    <p:set>
                                      <p:cBhvr>
                                        <p:cTn id="28" dur="2000" fill="hold"/>
                                        <p:tgtEl>
                                          <p:spTgt spid="23"/>
                                        </p:tgtEl>
                                        <p:attrNameLst>
                                          <p:attrName>fill.type</p:attrName>
                                        </p:attrNameLst>
                                      </p:cBhvr>
                                      <p:to>
                                        <p:strVal val="solid"/>
                                      </p:to>
                                    </p:set>
                                    <p:set>
                                      <p:cBhvr>
                                        <p:cTn id="29"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37750"/>
            <a:ext cx="12195175" cy="6897338"/>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53" y="3720200"/>
            <a:ext cx="2201261" cy="2201261"/>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1816" y="857449"/>
            <a:ext cx="2143621" cy="2143621"/>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645406" y="1220642"/>
            <a:ext cx="5881620" cy="120614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1" b="1" dirty="0" err="1">
                <a:solidFill>
                  <a:schemeClr val="tx1"/>
                </a:solidFill>
                <a:latin typeface="Times New Roman" panose="02020603050405020304" pitchFamily="18" charset="0"/>
                <a:cs typeface="Times New Roman" panose="02020603050405020304" pitchFamily="18" charset="0"/>
              </a:rPr>
              <a:t>Câu</a:t>
            </a:r>
            <a:r>
              <a:rPr lang="en-US" sz="2801" b="1" dirty="0">
                <a:solidFill>
                  <a:schemeClr val="tx1"/>
                </a:solidFill>
                <a:latin typeface="Times New Roman" panose="02020603050405020304" pitchFamily="18" charset="0"/>
                <a:cs typeface="Times New Roman" panose="02020603050405020304" pitchFamily="18" charset="0"/>
              </a:rPr>
              <a:t> 2: </a:t>
            </a:r>
            <a:r>
              <a:rPr lang="en-US" sz="2801" b="1" dirty="0" err="1">
                <a:solidFill>
                  <a:schemeClr val="tx1"/>
                </a:solidFill>
                <a:latin typeface="Times New Roman" panose="02020603050405020304" pitchFamily="18" charset="0"/>
                <a:cs typeface="Times New Roman" panose="02020603050405020304" pitchFamily="18" charset="0"/>
              </a:rPr>
              <a:t>Nhân</a:t>
            </a:r>
            <a:r>
              <a:rPr lang="en-US" sz="2801" b="1" dirty="0">
                <a:solidFill>
                  <a:schemeClr val="tx1"/>
                </a:solidFill>
                <a:latin typeface="Times New Roman" panose="02020603050405020304" pitchFamily="18" charset="0"/>
                <a:cs typeface="Times New Roman" panose="02020603050405020304" pitchFamily="18" charset="0"/>
              </a:rPr>
              <a:t> </a:t>
            </a:r>
            <a:r>
              <a:rPr lang="en-US" sz="2801" b="1" dirty="0" err="1">
                <a:solidFill>
                  <a:schemeClr val="tx1"/>
                </a:solidFill>
                <a:latin typeface="Times New Roman" panose="02020603050405020304" pitchFamily="18" charset="0"/>
                <a:cs typeface="Times New Roman" panose="02020603050405020304" pitchFamily="18" charset="0"/>
              </a:rPr>
              <a:t>vật</a:t>
            </a:r>
            <a:r>
              <a:rPr lang="en-US" sz="2801" b="1" dirty="0">
                <a:solidFill>
                  <a:schemeClr val="tx1"/>
                </a:solidFill>
                <a:latin typeface="Times New Roman" panose="02020603050405020304" pitchFamily="18" charset="0"/>
                <a:cs typeface="Times New Roman" panose="02020603050405020304" pitchFamily="18" charset="0"/>
              </a:rPr>
              <a:t> </a:t>
            </a:r>
            <a:r>
              <a:rPr lang="en-US" sz="2801" b="1" dirty="0" smtClean="0">
                <a:solidFill>
                  <a:schemeClr val="tx1"/>
                </a:solidFill>
                <a:latin typeface="Times New Roman" panose="02020603050405020304" pitchFamily="18" charset="0"/>
                <a:cs typeface="Times New Roman" panose="02020603050405020304" pitchFamily="18" charset="0"/>
              </a:rPr>
              <a:t>Ga–</a:t>
            </a:r>
            <a:r>
              <a:rPr lang="en-US" sz="2801" b="1" dirty="0" err="1" smtClean="0">
                <a:solidFill>
                  <a:schemeClr val="tx1"/>
                </a:solidFill>
                <a:latin typeface="Times New Roman" panose="02020603050405020304" pitchFamily="18" charset="0"/>
                <a:cs typeface="Times New Roman" panose="02020603050405020304" pitchFamily="18" charset="0"/>
              </a:rPr>
              <a:t>vrốt</a:t>
            </a:r>
            <a:r>
              <a:rPr lang="en-US" sz="2801" b="1" dirty="0" smtClean="0">
                <a:solidFill>
                  <a:schemeClr val="tx1"/>
                </a:solidFill>
                <a:latin typeface="Times New Roman" panose="02020603050405020304" pitchFamily="18" charset="0"/>
                <a:cs typeface="Times New Roman" panose="02020603050405020304" pitchFamily="18" charset="0"/>
              </a:rPr>
              <a:t> </a:t>
            </a:r>
            <a:r>
              <a:rPr lang="en-US" sz="2801" b="1" dirty="0" err="1">
                <a:solidFill>
                  <a:schemeClr val="tx1"/>
                </a:solidFill>
                <a:latin typeface="Times New Roman" panose="02020603050405020304" pitchFamily="18" charset="0"/>
                <a:cs typeface="Times New Roman" panose="02020603050405020304" pitchFamily="18" charset="0"/>
              </a:rPr>
              <a:t>trong</a:t>
            </a:r>
            <a:r>
              <a:rPr lang="en-US" sz="2801" b="1" dirty="0">
                <a:solidFill>
                  <a:schemeClr val="tx1"/>
                </a:solidFill>
                <a:latin typeface="Times New Roman" panose="02020603050405020304" pitchFamily="18" charset="0"/>
                <a:cs typeface="Times New Roman" panose="02020603050405020304" pitchFamily="18" charset="0"/>
              </a:rPr>
              <a:t> </a:t>
            </a:r>
            <a:r>
              <a:rPr lang="en-US" sz="2801" b="1" dirty="0" err="1">
                <a:solidFill>
                  <a:schemeClr val="tx1"/>
                </a:solidFill>
                <a:latin typeface="Times New Roman" panose="02020603050405020304" pitchFamily="18" charset="0"/>
                <a:cs typeface="Times New Roman" panose="02020603050405020304" pitchFamily="18" charset="0"/>
              </a:rPr>
              <a:t>bài</a:t>
            </a:r>
            <a:r>
              <a:rPr lang="en-US" sz="2801" b="1" dirty="0">
                <a:solidFill>
                  <a:schemeClr val="tx1"/>
                </a:solidFill>
                <a:latin typeface="Times New Roman" panose="02020603050405020304" pitchFamily="18" charset="0"/>
                <a:cs typeface="Times New Roman" panose="02020603050405020304" pitchFamily="18" charset="0"/>
              </a:rPr>
              <a:t> </a:t>
            </a:r>
            <a:r>
              <a:rPr lang="en-US" sz="2801" b="1" dirty="0" err="1">
                <a:solidFill>
                  <a:schemeClr val="tx1"/>
                </a:solidFill>
                <a:latin typeface="Times New Roman" panose="02020603050405020304" pitchFamily="18" charset="0"/>
                <a:cs typeface="Times New Roman" panose="02020603050405020304" pitchFamily="18" charset="0"/>
              </a:rPr>
              <a:t>là</a:t>
            </a:r>
            <a:r>
              <a:rPr lang="en-US" sz="2801" b="1" dirty="0">
                <a:solidFill>
                  <a:schemeClr val="tx1"/>
                </a:solidFill>
                <a:latin typeface="Times New Roman" panose="02020603050405020304" pitchFamily="18" charset="0"/>
                <a:cs typeface="Times New Roman" panose="02020603050405020304" pitchFamily="18" charset="0"/>
              </a:rPr>
              <a:t> </a:t>
            </a:r>
            <a:r>
              <a:rPr lang="en-US" sz="2801" b="1" dirty="0" err="1">
                <a:solidFill>
                  <a:schemeClr val="tx1"/>
                </a:solidFill>
                <a:latin typeface="Times New Roman" panose="02020603050405020304" pitchFamily="18" charset="0"/>
                <a:cs typeface="Times New Roman" panose="02020603050405020304" pitchFamily="18" charset="0"/>
              </a:rPr>
              <a:t>người</a:t>
            </a:r>
            <a:r>
              <a:rPr lang="en-US" sz="2801" b="1" dirty="0">
                <a:solidFill>
                  <a:schemeClr val="tx1"/>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007" y="2060039"/>
            <a:ext cx="1200808" cy="1206144"/>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748815" y="3114035"/>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Xấu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xa</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2770065" y="4006211"/>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Yếu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đuối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7471436" y="3978826"/>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D. </a:t>
            </a:r>
            <a:r>
              <a:rPr lang="en-US" sz="2100" dirty="0" err="1">
                <a:solidFill>
                  <a:srgbClr val="002060"/>
                </a:solidFill>
                <a:latin typeface="Times New Roman" panose="02020603050405020304" pitchFamily="18" charset="0"/>
                <a:cs typeface="Times New Roman" panose="02020603050405020304" pitchFamily="18" charset="0"/>
              </a:rPr>
              <a:t>Dũng</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cảm</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2044" y="3869050"/>
            <a:ext cx="2201261" cy="2201261"/>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488899" y="3119301"/>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100" dirty="0">
                <a:solidFill>
                  <a:srgbClr val="002060"/>
                </a:solidFill>
                <a:latin typeface="Times New Roman" panose="02020603050405020304" pitchFamily="18" charset="0"/>
                <a:cs typeface="Times New Roman" panose="02020603050405020304" pitchFamily="18" charset="0"/>
              </a:rPr>
              <a:t>C. </a:t>
            </a:r>
            <a:r>
              <a:rPr lang="en-US" sz="2100" dirty="0" err="1">
                <a:solidFill>
                  <a:srgbClr val="002060"/>
                </a:solidFill>
                <a:latin typeface="Times New Roman" panose="02020603050405020304" pitchFamily="18" charset="0"/>
                <a:cs typeface="Times New Roman" panose="02020603050405020304" pitchFamily="18" charset="0"/>
              </a:rPr>
              <a:t>Nhát</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gan</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3" name="btnInknoeActivity"/>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4987814" y="5430838"/>
            <a:ext cx="2219546" cy="571500"/>
          </a:xfrm>
          <a:prstGeom prst="rect">
            <a:avLst/>
          </a:prstGeom>
        </p:spPr>
      </p:pic>
    </p:spTree>
    <p:extLst>
      <p:ext uri="{BB962C8B-B14F-4D97-AF65-F5344CB8AC3E}">
        <p14:creationId xmlns:p14="http://schemas.microsoft.com/office/powerpoint/2010/main" val="222092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3"/>
                                        </p:tgtEl>
                                        <p:attrNameLst>
                                          <p:attrName>fillcolor</p:attrName>
                                        </p:attrNameLst>
                                      </p:cBhvr>
                                      <p:to>
                                        <a:srgbClr val="00B050"/>
                                      </p:to>
                                    </p:animClr>
                                    <p:set>
                                      <p:cBhvr>
                                        <p:cTn id="25" dur="2000" fill="hold"/>
                                        <p:tgtEl>
                                          <p:spTgt spid="23"/>
                                        </p:tgtEl>
                                        <p:attrNameLst>
                                          <p:attrName>fill.type</p:attrName>
                                        </p:attrNameLst>
                                      </p:cBhvr>
                                      <p:to>
                                        <p:strVal val="solid"/>
                                      </p:to>
                                    </p:set>
                                    <p:set>
                                      <p:cBhvr>
                                        <p:cTn id="26"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37750"/>
            <a:ext cx="12195175" cy="6897338"/>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960" y="3698919"/>
            <a:ext cx="2201261" cy="2201261"/>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1816" y="857449"/>
            <a:ext cx="2143621" cy="2143621"/>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645406" y="1220642"/>
            <a:ext cx="5881620" cy="120614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a:solidFill>
                  <a:prstClr val="white"/>
                </a:solidFill>
                <a:latin typeface="Times New Roman" panose="02020603050405020304" pitchFamily="18" charset="0"/>
                <a:cs typeface="Times New Roman" panose="02020603050405020304" pitchFamily="18" charset="0"/>
              </a:rPr>
              <a:t>Câu</a:t>
            </a:r>
            <a:r>
              <a:rPr lang="en-US" sz="2400" b="1" dirty="0">
                <a:solidFill>
                  <a:prstClr val="white"/>
                </a:solidFill>
                <a:latin typeface="Times New Roman" panose="02020603050405020304" pitchFamily="18" charset="0"/>
                <a:cs typeface="Times New Roman" panose="02020603050405020304" pitchFamily="18" charset="0"/>
              </a:rPr>
              <a:t> 3: </a:t>
            </a:r>
            <a:r>
              <a:rPr lang="en-US" sz="2400" b="1" dirty="0" smtClean="0">
                <a:solidFill>
                  <a:prstClr val="white"/>
                </a:solidFill>
                <a:latin typeface="Times New Roman" panose="02020603050405020304" pitchFamily="18" charset="0"/>
                <a:cs typeface="Times New Roman" panose="02020603050405020304" pitchFamily="18" charset="0"/>
              </a:rPr>
              <a:t>Ga–</a:t>
            </a:r>
            <a:r>
              <a:rPr lang="en-US" sz="2400" b="1" dirty="0" err="1" smtClean="0">
                <a:solidFill>
                  <a:prstClr val="white"/>
                </a:solidFill>
                <a:latin typeface="Times New Roman" panose="02020603050405020304" pitchFamily="18" charset="0"/>
                <a:cs typeface="Times New Roman" panose="02020603050405020304" pitchFamily="18" charset="0"/>
              </a:rPr>
              <a:t>vrốt</a:t>
            </a:r>
            <a:r>
              <a:rPr lang="en-US" sz="2400" b="1" dirty="0" smtClean="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trong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bài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đã</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nhặt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cái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gì</a:t>
            </a:r>
            <a:r>
              <a:rPr lang="en-US" sz="2400" b="1" dirty="0">
                <a:solidFill>
                  <a:prstClr val="white"/>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007" y="2060039"/>
            <a:ext cx="1200808" cy="1206144"/>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7578746" y="2972312"/>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C. </a:t>
            </a:r>
            <a:r>
              <a:rPr lang="en-US" sz="2400" dirty="0" err="1">
                <a:solidFill>
                  <a:srgbClr val="002060"/>
                </a:solidFill>
                <a:latin typeface="Times New Roman" panose="02020603050405020304" pitchFamily="18" charset="0"/>
                <a:cs typeface="Times New Roman" panose="02020603050405020304" pitchFamily="18" charset="0"/>
              </a:rPr>
              <a:t>Bông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gòn</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2764831" y="3698920"/>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Súng</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2741327" y="2904531"/>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solidFill>
                  <a:srgbClr val="002060"/>
                </a:solidFill>
                <a:latin typeface="Times New Roman" panose="02020603050405020304" pitchFamily="18" charset="0"/>
                <a:cs typeface="Times New Roman" panose="02020603050405020304" pitchFamily="18" charset="0"/>
              </a:rPr>
              <a:t>A. </a:t>
            </a:r>
            <a:r>
              <a:rPr lang="en-US" sz="2100" dirty="0" err="1">
                <a:solidFill>
                  <a:srgbClr val="002060"/>
                </a:solidFill>
                <a:latin typeface="Times New Roman" panose="02020603050405020304" pitchFamily="18" charset="0"/>
                <a:cs typeface="Times New Roman" panose="02020603050405020304" pitchFamily="18" charset="0"/>
              </a:rPr>
              <a:t>Đạn</a:t>
            </a:r>
            <a:endParaRPr lang="en-US" sz="2100" dirty="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9384" y="3783484"/>
            <a:ext cx="2201261" cy="2201261"/>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602510" y="3713807"/>
            <a:ext cx="2081116" cy="63151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a:solidFill>
                  <a:srgbClr val="002060"/>
                </a:solidFill>
                <a:latin typeface="Times New Roman" panose="02020603050405020304" pitchFamily="18" charset="0"/>
                <a:cs typeface="Times New Roman" panose="02020603050405020304" pitchFamily="18" charset="0"/>
              </a:rPr>
              <a:t>D. </a:t>
            </a:r>
            <a:r>
              <a:rPr lang="en-US" sz="2400" dirty="0" err="1">
                <a:solidFill>
                  <a:srgbClr val="002060"/>
                </a:solidFill>
                <a:latin typeface="Times New Roman" panose="02020603050405020304" pitchFamily="18" charset="0"/>
                <a:cs typeface="Times New Roman" panose="02020603050405020304" pitchFamily="18" charset="0"/>
              </a:rPr>
              <a:t>Gạch</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3" name="btnInknoeActivity"/>
          <p:cNvPicPr>
            <a:picLocks noChangeAspect="1"/>
          </p:cNvPicPr>
          <p:nvPr>
            <p:custDataLst>
              <p:tags r:id="rId1"/>
            </p:custDataLst>
          </p:nvPr>
        </p:nvPicPr>
        <p:blipFill>
          <a:blip r:embed="rId7" r:link="rId8" cstate="print">
            <a:extLst>
              <a:ext uri="{28A0092B-C50C-407E-A947-70E740481C1C}">
                <a14:useLocalDpi xmlns:a14="http://schemas.microsoft.com/office/drawing/2010/main" val="0"/>
              </a:ext>
            </a:extLst>
          </a:blip>
          <a:stretch>
            <a:fillRect/>
          </a:stretch>
        </p:blipFill>
        <p:spPr>
          <a:xfrm>
            <a:off x="4987814" y="5430838"/>
            <a:ext cx="2219546" cy="571500"/>
          </a:xfrm>
          <a:prstGeom prst="rect">
            <a:avLst/>
          </a:prstGeom>
        </p:spPr>
      </p:pic>
    </p:spTree>
    <p:extLst>
      <p:ext uri="{BB962C8B-B14F-4D97-AF65-F5344CB8AC3E}">
        <p14:creationId xmlns:p14="http://schemas.microsoft.com/office/powerpoint/2010/main" val="136589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3"/>
                                        </p:tgtEl>
                                        <p:attrNameLst>
                                          <p:attrName>fillcolor</p:attrName>
                                        </p:attrNameLst>
                                      </p:cBhvr>
                                      <p:to>
                                        <a:srgbClr val="00B050"/>
                                      </p:to>
                                    </p:animClr>
                                    <p:set>
                                      <p:cBhvr>
                                        <p:cTn id="25" dur="2000" fill="hold"/>
                                        <p:tgtEl>
                                          <p:spTgt spid="23"/>
                                        </p:tgtEl>
                                        <p:attrNameLst>
                                          <p:attrName>fill.type</p:attrName>
                                        </p:attrNameLst>
                                      </p:cBhvr>
                                      <p:to>
                                        <p:strVal val="solid"/>
                                      </p:to>
                                    </p:set>
                                    <p:set>
                                      <p:cBhvr>
                                        <p:cTn id="26" dur="2000" fill="hold"/>
                                        <p:tgtEl>
                                          <p:spTgt spid="2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4187" y="1389540"/>
            <a:ext cx="1676400" cy="523220"/>
          </a:xfrm>
          <a:prstGeom prst="rect">
            <a:avLst/>
          </a:prstGeom>
          <a:noFill/>
        </p:spPr>
        <p:txBody>
          <a:bodyPr wrap="square" rtlCol="0">
            <a:spAutoFit/>
          </a:bodyPr>
          <a:lstStyle/>
          <a:p>
            <a:r>
              <a:rPr lang="en-US" sz="2800" dirty="0" err="1" smtClean="0">
                <a:latin typeface="iCiel Brush Up" panose="02000000000000000000" pitchFamily="2" charset="0"/>
                <a:ea typeface="+mn-ea"/>
              </a:rPr>
              <a:t>Dặn</a:t>
            </a:r>
            <a:r>
              <a:rPr lang="en-US" sz="2800" dirty="0" smtClean="0">
                <a:latin typeface="iCiel Brush Up" panose="02000000000000000000" pitchFamily="2" charset="0"/>
                <a:ea typeface="+mn-ea"/>
              </a:rPr>
              <a:t> </a:t>
            </a:r>
            <a:r>
              <a:rPr lang="en-US" sz="2800" dirty="0" err="1" smtClean="0">
                <a:latin typeface="iCiel Brush Up" panose="02000000000000000000" pitchFamily="2" charset="0"/>
                <a:ea typeface="+mn-ea"/>
              </a:rPr>
              <a:t>dò</a:t>
            </a:r>
            <a:endParaRPr lang="en-US" sz="2800" dirty="0" smtClean="0">
              <a:latin typeface="iCiel Brush Up" panose="02000000000000000000" pitchFamily="2" charset="0"/>
              <a:ea typeface="+mn-ea"/>
            </a:endParaRPr>
          </a:p>
        </p:txBody>
      </p:sp>
      <p:sp>
        <p:nvSpPr>
          <p:cNvPr id="5" name="TextBox 4"/>
          <p:cNvSpPr txBox="1"/>
          <p:nvPr/>
        </p:nvSpPr>
        <p:spPr>
          <a:xfrm>
            <a:off x="1677987" y="1399620"/>
            <a:ext cx="6019800" cy="4247317"/>
          </a:xfrm>
          <a:prstGeom prst="rect">
            <a:avLst/>
          </a:prstGeom>
          <a:noFill/>
        </p:spPr>
        <p:txBody>
          <a:bodyPr wrap="square" rtlCol="0">
            <a:spAutoFit/>
          </a:bodyPr>
          <a:lstStyle/>
          <a:p>
            <a:pPr marL="285750" indent="-285750">
              <a:lnSpc>
                <a:spcPct val="250000"/>
              </a:lnSpc>
              <a:buFontTx/>
              <a:buChar char="-"/>
            </a:pPr>
            <a:r>
              <a:rPr lang="en-US" sz="3600" dirty="0" err="1" smtClean="0">
                <a:latin typeface="Times New Roman" panose="02020603050405020304" pitchFamily="18" charset="0"/>
                <a:ea typeface="+mn-ea"/>
                <a:cs typeface="Times New Roman" panose="02020603050405020304" pitchFamily="18" charset="0"/>
              </a:rPr>
              <a:t>Đọc</a:t>
            </a:r>
            <a:r>
              <a:rPr lang="en-US" sz="3600" dirty="0" smtClean="0">
                <a:latin typeface="Times New Roman" panose="02020603050405020304" pitchFamily="18" charset="0"/>
                <a:ea typeface="+mn-ea"/>
                <a:cs typeface="Times New Roman" panose="02020603050405020304" pitchFamily="18" charset="0"/>
              </a:rPr>
              <a:t> </a:t>
            </a:r>
            <a:r>
              <a:rPr lang="en-US" sz="3600" dirty="0" err="1" smtClean="0">
                <a:latin typeface="Times New Roman" panose="02020603050405020304" pitchFamily="18" charset="0"/>
                <a:ea typeface="+mn-ea"/>
                <a:cs typeface="Times New Roman" panose="02020603050405020304" pitchFamily="18" charset="0"/>
              </a:rPr>
              <a:t>lại</a:t>
            </a:r>
            <a:r>
              <a:rPr lang="en-US" sz="3600" dirty="0" smtClean="0">
                <a:latin typeface="Times New Roman" panose="02020603050405020304" pitchFamily="18" charset="0"/>
                <a:ea typeface="+mn-ea"/>
                <a:cs typeface="Times New Roman" panose="02020603050405020304" pitchFamily="18" charset="0"/>
              </a:rPr>
              <a:t> </a:t>
            </a:r>
            <a:r>
              <a:rPr lang="en-US" sz="3600" dirty="0" err="1" smtClean="0">
                <a:latin typeface="Times New Roman" panose="02020603050405020304" pitchFamily="18" charset="0"/>
                <a:ea typeface="+mn-ea"/>
                <a:cs typeface="Times New Roman" panose="02020603050405020304" pitchFamily="18" charset="0"/>
              </a:rPr>
              <a:t>bài</a:t>
            </a:r>
            <a:r>
              <a:rPr lang="en-US" sz="3600" dirty="0" smtClean="0">
                <a:latin typeface="Times New Roman" panose="02020603050405020304" pitchFamily="18" charset="0"/>
                <a:ea typeface="+mn-ea"/>
                <a:cs typeface="Times New Roman" panose="02020603050405020304" pitchFamily="18" charset="0"/>
              </a:rPr>
              <a:t> </a:t>
            </a:r>
            <a:r>
              <a:rPr lang="en-US" sz="3600" dirty="0" err="1" smtClean="0">
                <a:latin typeface="Times New Roman" panose="02020603050405020304" pitchFamily="18" charset="0"/>
                <a:ea typeface="+mn-ea"/>
                <a:cs typeface="Times New Roman" panose="02020603050405020304" pitchFamily="18" charset="0"/>
              </a:rPr>
              <a:t>và</a:t>
            </a:r>
            <a:r>
              <a:rPr lang="en-US" sz="3600" dirty="0" smtClean="0">
                <a:latin typeface="Times New Roman" panose="02020603050405020304" pitchFamily="18" charset="0"/>
                <a:ea typeface="+mn-ea"/>
                <a:cs typeface="Times New Roman" panose="02020603050405020304" pitchFamily="18" charset="0"/>
              </a:rPr>
              <a:t> TLCH</a:t>
            </a:r>
          </a:p>
          <a:p>
            <a:pPr marL="285750" indent="-285750">
              <a:lnSpc>
                <a:spcPct val="250000"/>
              </a:lnSpc>
              <a:buFontTx/>
              <a:buChar char="-"/>
            </a:pPr>
            <a:r>
              <a:rPr lang="en-US" sz="3600" dirty="0" err="1" smtClean="0">
                <a:latin typeface="Times New Roman" panose="02020603050405020304" pitchFamily="18" charset="0"/>
                <a:ea typeface="+mn-ea"/>
                <a:cs typeface="Times New Roman" panose="02020603050405020304" pitchFamily="18" charset="0"/>
              </a:rPr>
              <a:t>Làm</a:t>
            </a:r>
            <a:r>
              <a:rPr lang="en-US" sz="3600" dirty="0" smtClean="0">
                <a:latin typeface="Times New Roman" panose="02020603050405020304" pitchFamily="18" charset="0"/>
                <a:ea typeface="+mn-ea"/>
                <a:cs typeface="Times New Roman" panose="02020603050405020304" pitchFamily="18" charset="0"/>
              </a:rPr>
              <a:t> BTVN</a:t>
            </a:r>
          </a:p>
          <a:p>
            <a:pPr marL="285750" indent="-285750">
              <a:lnSpc>
                <a:spcPct val="250000"/>
              </a:lnSpc>
              <a:buFontTx/>
              <a:buChar char="-"/>
            </a:pPr>
            <a:r>
              <a:rPr lang="en-US" sz="3600" dirty="0" err="1" smtClean="0">
                <a:latin typeface="Times New Roman" panose="02020603050405020304" pitchFamily="18" charset="0"/>
                <a:ea typeface="+mn-ea"/>
                <a:cs typeface="Times New Roman" panose="02020603050405020304" pitchFamily="18" charset="0"/>
              </a:rPr>
              <a:t>Chuẩn</a:t>
            </a:r>
            <a:r>
              <a:rPr lang="en-US" sz="3600" dirty="0" smtClean="0">
                <a:latin typeface="Times New Roman" panose="02020603050405020304" pitchFamily="18" charset="0"/>
                <a:ea typeface="+mn-ea"/>
                <a:cs typeface="Times New Roman" panose="02020603050405020304" pitchFamily="18" charset="0"/>
              </a:rPr>
              <a:t> </a:t>
            </a:r>
            <a:r>
              <a:rPr lang="en-US" sz="3600" dirty="0" err="1" smtClean="0">
                <a:latin typeface="Times New Roman" panose="02020603050405020304" pitchFamily="18" charset="0"/>
                <a:ea typeface="+mn-ea"/>
                <a:cs typeface="Times New Roman" panose="02020603050405020304" pitchFamily="18" charset="0"/>
              </a:rPr>
              <a:t>bị</a:t>
            </a:r>
            <a:r>
              <a:rPr lang="en-US" sz="3600" dirty="0" smtClean="0">
                <a:latin typeface="Times New Roman" panose="02020603050405020304" pitchFamily="18" charset="0"/>
                <a:ea typeface="+mn-ea"/>
                <a:cs typeface="Times New Roman" panose="02020603050405020304" pitchFamily="18" charset="0"/>
              </a:rPr>
              <a:t> </a:t>
            </a:r>
            <a:r>
              <a:rPr lang="en-US" sz="3600" dirty="0" err="1" smtClean="0">
                <a:latin typeface="Times New Roman" panose="02020603050405020304" pitchFamily="18" charset="0"/>
                <a:ea typeface="+mn-ea"/>
                <a:cs typeface="Times New Roman" panose="02020603050405020304" pitchFamily="18" charset="0"/>
              </a:rPr>
              <a:t>bài</a:t>
            </a:r>
            <a:r>
              <a:rPr lang="en-US" sz="3600" dirty="0" smtClean="0">
                <a:latin typeface="Times New Roman" panose="02020603050405020304" pitchFamily="18" charset="0"/>
                <a:ea typeface="+mn-ea"/>
                <a:cs typeface="Times New Roman" panose="02020603050405020304" pitchFamily="18" charset="0"/>
              </a:rPr>
              <a:t> </a:t>
            </a:r>
            <a:r>
              <a:rPr lang="en-US" sz="3600" dirty="0" err="1" smtClean="0">
                <a:latin typeface="Times New Roman" panose="02020603050405020304" pitchFamily="18" charset="0"/>
                <a:ea typeface="+mn-ea"/>
                <a:cs typeface="Times New Roman" panose="02020603050405020304" pitchFamily="18" charset="0"/>
              </a:rPr>
              <a:t>sau</a:t>
            </a:r>
            <a:endParaRPr lang="en-US" sz="3600" dirty="0" smtClean="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353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ppt_x"/>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164387" y="2591594"/>
            <a:ext cx="3486853" cy="2092881"/>
          </a:xfrm>
          <a:prstGeom prst="rect">
            <a:avLst/>
          </a:prstGeom>
          <a:noFill/>
        </p:spPr>
        <p:txBody>
          <a:bodyPr wrap="none" rtlCol="0">
            <a:spAutoFit/>
          </a:bodyPr>
          <a:lstStyle/>
          <a:p>
            <a:pPr algn="r"/>
            <a:r>
              <a:rPr lang="en-US" altLang="zh-CN" sz="13000" spc="300" dirty="0" smtClean="0">
                <a:ln w="12700">
                  <a:noFill/>
                </a:ln>
                <a:solidFill>
                  <a:schemeClr val="tx2"/>
                </a:solidFill>
                <a:latin typeface="字魂131号-酷乐潮玩体" pitchFamily="2" charset="-122"/>
                <a:ea typeface="字魂131号-酷乐潮玩体" pitchFamily="2" charset="-122"/>
              </a:rPr>
              <a:t>Bye </a:t>
            </a:r>
            <a:endParaRPr lang="zh-CN" altLang="en-US" sz="13000" spc="300" dirty="0" smtClean="0">
              <a:ln w="12700">
                <a:noFill/>
              </a:ln>
              <a:solidFill>
                <a:schemeClr val="tx2"/>
              </a:solidFill>
              <a:latin typeface="字魂131号-酷乐潮玩体" pitchFamily="2" charset="-122"/>
              <a:ea typeface="字魂131号-酷乐潮玩体" pitchFamily="2" charset="-122"/>
            </a:endParaRPr>
          </a:p>
        </p:txBody>
      </p:sp>
    </p:spTree>
    <p:extLst>
      <p:ext uri="{BB962C8B-B14F-4D97-AF65-F5344CB8AC3E}">
        <p14:creationId xmlns:p14="http://schemas.microsoft.com/office/powerpoint/2010/main" val="2366034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354386" y="2667794"/>
            <a:ext cx="5762400" cy="1766088"/>
            <a:chOff x="6783797" y="2540594"/>
            <a:chExt cx="3600000" cy="1766088"/>
          </a:xfrm>
        </p:grpSpPr>
        <p:sp>
          <p:nvSpPr>
            <p:cNvPr id="9" name="TextBox 8"/>
            <p:cNvSpPr txBox="1">
              <a:spLocks/>
            </p:cNvSpPr>
            <p:nvPr/>
          </p:nvSpPr>
          <p:spPr>
            <a:xfrm>
              <a:off x="7408587" y="2540594"/>
              <a:ext cx="2160000" cy="432000"/>
            </a:xfrm>
            <a:prstGeom prst="rect">
              <a:avLst/>
            </a:prstGeom>
            <a:noFill/>
            <a:effectLst/>
          </p:spPr>
          <p:txBody>
            <a:bodyPr wrap="none" lIns="87764" tIns="43882" rIns="87764" bIns="43882" rtlCol="0" anchor="ctr" anchorCtr="1">
              <a:noAutofit/>
            </a:bodyPr>
            <a:lstStyle/>
            <a:p>
              <a:pPr algn="ctr">
                <a:lnSpc>
                  <a:spcPct val="110000"/>
                </a:lnSpc>
              </a:pPr>
              <a:r>
                <a:rPr lang="en-US" altLang="zh-CN" sz="6000" spc="300" dirty="0" err="1" smtClean="0">
                  <a:ln w="19050">
                    <a:noFill/>
                    <a:prstDash val="solid"/>
                  </a:ln>
                  <a:solidFill>
                    <a:schemeClr val="tx2"/>
                  </a:solidFill>
                  <a:latin typeface="iCiel Altus" pitchFamily="2" charset="0"/>
                  <a:ea typeface="+mn-ea"/>
                </a:rPr>
                <a:t>Tập</a:t>
              </a:r>
              <a:r>
                <a:rPr lang="en-US" altLang="zh-CN" sz="6000" spc="300" dirty="0" smtClean="0">
                  <a:ln w="19050">
                    <a:noFill/>
                    <a:prstDash val="solid"/>
                  </a:ln>
                  <a:solidFill>
                    <a:schemeClr val="tx2"/>
                  </a:solidFill>
                  <a:latin typeface="iCiel Altus" pitchFamily="2" charset="0"/>
                  <a:ea typeface="+mn-ea"/>
                </a:rPr>
                <a:t> </a:t>
              </a:r>
              <a:r>
                <a:rPr lang="en-US" altLang="zh-CN" sz="6000" spc="300" dirty="0" err="1" smtClean="0">
                  <a:ln w="19050">
                    <a:noFill/>
                    <a:prstDash val="solid"/>
                  </a:ln>
                  <a:solidFill>
                    <a:schemeClr val="tx2"/>
                  </a:solidFill>
                  <a:latin typeface="iCiel Altus" pitchFamily="2" charset="0"/>
                  <a:ea typeface="+mn-ea"/>
                </a:rPr>
                <a:t>đọc</a:t>
              </a:r>
              <a:endParaRPr lang="zh-CN" altLang="en-US" sz="6000" spc="300" dirty="0">
                <a:ln w="19050">
                  <a:noFill/>
                  <a:prstDash val="solid"/>
                </a:ln>
                <a:solidFill>
                  <a:schemeClr val="tx2"/>
                </a:solidFill>
                <a:latin typeface="iCiel Altus" pitchFamily="2" charset="0"/>
                <a:ea typeface="+mn-ea"/>
              </a:endParaRPr>
            </a:p>
          </p:txBody>
        </p:sp>
        <p:sp>
          <p:nvSpPr>
            <p:cNvPr id="15" name="文本框 32"/>
            <p:cNvSpPr txBox="1"/>
            <p:nvPr/>
          </p:nvSpPr>
          <p:spPr>
            <a:xfrm>
              <a:off x="6783797" y="3084741"/>
              <a:ext cx="3600000" cy="858062"/>
            </a:xfrm>
            <a:prstGeom prst="rect">
              <a:avLst/>
            </a:prstGeom>
            <a:noFill/>
          </p:spPr>
          <p:txBody>
            <a:bodyPr wrap="square" lIns="87764" tIns="43882" rIns="87764" bIns="43882" rtlCol="0">
              <a:spAutoFit/>
            </a:bodyPr>
            <a:lstStyle>
              <a:defPPr>
                <a:defRPr lang="zh-CN"/>
              </a:defPPr>
              <a:lvl1pPr>
                <a:defRPr sz="3200">
                  <a:solidFill>
                    <a:schemeClr val="bg1"/>
                  </a:solidFill>
                  <a:latin typeface="Agency FB" panose="020B0503020202020204" pitchFamily="34" charset="0"/>
                </a:defRPr>
              </a:lvl1pPr>
            </a:lstStyle>
            <a:p>
              <a:pPr algn="ctr"/>
              <a:r>
                <a:rPr lang="en-US" altLang="zh-CN" sz="5000" dirty="0" smtClean="0">
                  <a:solidFill>
                    <a:srgbClr val="FF0000"/>
                  </a:solidFill>
                  <a:latin typeface="Great Vibes" pitchFamily="2" charset="0"/>
                  <a:ea typeface="字魂131号-酷乐潮玩体" pitchFamily="2" charset="-122"/>
                </a:rPr>
                <a:t>Ga-</a:t>
              </a:r>
              <a:r>
                <a:rPr lang="en-US" altLang="zh-CN" sz="5000" dirty="0" err="1" smtClean="0">
                  <a:solidFill>
                    <a:srgbClr val="FF0000"/>
                  </a:solidFill>
                  <a:latin typeface="Great Vibes" pitchFamily="2" charset="0"/>
                  <a:ea typeface="字魂131号-酷乐潮玩体" pitchFamily="2" charset="-122"/>
                </a:rPr>
                <a:t>vrốt</a:t>
              </a:r>
              <a:r>
                <a:rPr lang="en-US" altLang="zh-CN" sz="5000" dirty="0" smtClean="0">
                  <a:solidFill>
                    <a:srgbClr val="FF0000"/>
                  </a:solidFill>
                  <a:latin typeface="Great Vibes" pitchFamily="2" charset="0"/>
                  <a:ea typeface="字魂131号-酷乐潮玩体" pitchFamily="2" charset="-122"/>
                </a:rPr>
                <a:t> </a:t>
              </a:r>
              <a:r>
                <a:rPr lang="en-US" altLang="zh-CN" sz="5000" dirty="0" err="1" smtClean="0">
                  <a:solidFill>
                    <a:srgbClr val="FF0000"/>
                  </a:solidFill>
                  <a:latin typeface="Great Vibes" pitchFamily="2" charset="0"/>
                  <a:ea typeface="字魂131号-酷乐潮玩体" pitchFamily="2" charset="-122"/>
                </a:rPr>
                <a:t>ngoài</a:t>
              </a:r>
              <a:r>
                <a:rPr lang="en-US" altLang="zh-CN" sz="5000" dirty="0" smtClean="0">
                  <a:solidFill>
                    <a:srgbClr val="FF0000"/>
                  </a:solidFill>
                  <a:latin typeface="Great Vibes" pitchFamily="2" charset="0"/>
                  <a:ea typeface="字魂131号-酷乐潮玩体" pitchFamily="2" charset="-122"/>
                </a:rPr>
                <a:t> </a:t>
              </a:r>
              <a:r>
                <a:rPr lang="en-US" altLang="zh-CN" sz="5000" dirty="0" err="1" smtClean="0">
                  <a:solidFill>
                    <a:srgbClr val="FF0000"/>
                  </a:solidFill>
                  <a:latin typeface="Great Vibes" pitchFamily="2" charset="0"/>
                  <a:ea typeface="字魂131号-酷乐潮玩体" pitchFamily="2" charset="-122"/>
                </a:rPr>
                <a:t>chiến</a:t>
              </a:r>
              <a:r>
                <a:rPr lang="en-US" altLang="zh-CN" sz="5000" dirty="0" smtClean="0">
                  <a:solidFill>
                    <a:srgbClr val="FF0000"/>
                  </a:solidFill>
                  <a:latin typeface="Great Vibes" pitchFamily="2" charset="0"/>
                  <a:ea typeface="字魂131号-酷乐潮玩体" pitchFamily="2" charset="-122"/>
                </a:rPr>
                <a:t> </a:t>
              </a:r>
              <a:r>
                <a:rPr lang="en-US" altLang="zh-CN" sz="5000" dirty="0" err="1" smtClean="0">
                  <a:solidFill>
                    <a:srgbClr val="FF0000"/>
                  </a:solidFill>
                  <a:latin typeface="Great Vibes" pitchFamily="2" charset="0"/>
                  <a:ea typeface="字魂131号-酷乐潮玩体" pitchFamily="2" charset="-122"/>
                </a:rPr>
                <a:t>lũy</a:t>
              </a:r>
              <a:endParaRPr lang="zh-CN" altLang="en-US" sz="5000" dirty="0">
                <a:solidFill>
                  <a:srgbClr val="FF0000"/>
                </a:solidFill>
                <a:latin typeface="Great Vibes" pitchFamily="2" charset="0"/>
                <a:ea typeface="字魂131号-酷乐潮玩体" pitchFamily="2" charset="-122"/>
              </a:endParaRPr>
            </a:p>
          </p:txBody>
        </p:sp>
        <p:sp>
          <p:nvSpPr>
            <p:cNvPr id="16" name="矩形 15" descr="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
            <p:cNvSpPr/>
            <p:nvPr/>
          </p:nvSpPr>
          <p:spPr>
            <a:xfrm>
              <a:off x="8402373" y="3918884"/>
              <a:ext cx="1076926" cy="387798"/>
            </a:xfrm>
            <a:prstGeom prst="rect">
              <a:avLst/>
            </a:prstGeom>
          </p:spPr>
          <p:txBody>
            <a:bodyPr wrap="square" lIns="91441" tIns="45720" rIns="91441" bIns="45720">
              <a:spAutoFit/>
            </a:bodyPr>
            <a:lstStyle/>
            <a:p>
              <a:pPr algn="r">
                <a:lnSpc>
                  <a:spcPct val="120000"/>
                </a:lnSpc>
              </a:pPr>
              <a:r>
                <a:rPr lang="en-US" altLang="zh-CN" sz="1600" dirty="0" smtClean="0">
                  <a:solidFill>
                    <a:schemeClr val="tx2"/>
                  </a:solidFill>
                  <a:latin typeface="+mn-ea"/>
                  <a:ea typeface="+mn-ea"/>
                  <a:cs typeface="+mn-ea"/>
                  <a:sym typeface="Calibri" panose="020F0502020204030204" pitchFamily="34" charset="0"/>
                </a:rPr>
                <a:t>SGK </a:t>
              </a:r>
              <a:r>
                <a:rPr lang="en-US" altLang="zh-CN" sz="1600" dirty="0" err="1" smtClean="0">
                  <a:solidFill>
                    <a:schemeClr val="tx2"/>
                  </a:solidFill>
                  <a:latin typeface="+mn-ea"/>
                  <a:ea typeface="+mn-ea"/>
                  <a:cs typeface="+mn-ea"/>
                  <a:sym typeface="Calibri" panose="020F0502020204030204" pitchFamily="34" charset="0"/>
                </a:rPr>
                <a:t>trang</a:t>
              </a:r>
              <a:r>
                <a:rPr lang="en-US" altLang="zh-CN" sz="1600" dirty="0" smtClean="0">
                  <a:solidFill>
                    <a:schemeClr val="tx2"/>
                  </a:solidFill>
                  <a:latin typeface="+mn-ea"/>
                  <a:ea typeface="+mn-ea"/>
                  <a:cs typeface="+mn-ea"/>
                  <a:sym typeface="Calibri" panose="020F0502020204030204" pitchFamily="34" charset="0"/>
                </a:rPr>
                <a:t> 81</a:t>
              </a:r>
              <a:endParaRPr lang="en-US" altLang="zh-CN" sz="1600" dirty="0">
                <a:solidFill>
                  <a:schemeClr val="tx2"/>
                </a:solidFill>
                <a:latin typeface="+mn-ea"/>
                <a:ea typeface="+mn-ea"/>
                <a:cs typeface="+mn-ea"/>
                <a:sym typeface="Calibri" panose="020F0502020204030204" pitchFamily="34" charset="0"/>
              </a:endParaRPr>
            </a:p>
          </p:txBody>
        </p:sp>
      </p:grpSp>
    </p:spTree>
    <p:extLst>
      <p:ext uri="{BB962C8B-B14F-4D97-AF65-F5344CB8AC3E}">
        <p14:creationId xmlns:p14="http://schemas.microsoft.com/office/powerpoint/2010/main" val="1415119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2"/>
          <p:cNvSpPr txBox="1"/>
          <p:nvPr/>
        </p:nvSpPr>
        <p:spPr>
          <a:xfrm>
            <a:off x="1250658" y="229394"/>
            <a:ext cx="3231285" cy="765730"/>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sz="4400" b="1" dirty="0" err="1" smtClean="0">
                <a:solidFill>
                  <a:schemeClr val="tx2"/>
                </a:solidFill>
                <a:latin typeface="Gwendolyn" pitchFamily="2" charset="0"/>
                <a:ea typeface="字魂131号-酷乐潮玩体" pitchFamily="2" charset="-122"/>
              </a:rPr>
              <a:t>Tác</a:t>
            </a:r>
            <a:r>
              <a:rPr lang="en-US" altLang="zh-CN" sz="4400" b="1" dirty="0" smtClean="0">
                <a:solidFill>
                  <a:schemeClr val="tx2"/>
                </a:solidFill>
                <a:latin typeface="Gwendolyn" pitchFamily="2" charset="0"/>
                <a:ea typeface="字魂131号-酷乐潮玩体" pitchFamily="2" charset="-122"/>
              </a:rPr>
              <a:t> </a:t>
            </a:r>
            <a:r>
              <a:rPr lang="en-US" altLang="zh-CN" sz="4400" b="1" dirty="0" err="1" smtClean="0">
                <a:solidFill>
                  <a:schemeClr val="tx2"/>
                </a:solidFill>
                <a:latin typeface="Gwendolyn" pitchFamily="2" charset="0"/>
                <a:ea typeface="字魂131号-酷乐潮玩体" pitchFamily="2" charset="-122"/>
              </a:rPr>
              <a:t>giả</a:t>
            </a:r>
            <a:endParaRPr lang="en-US" altLang="zh-CN" sz="4400" b="1" dirty="0">
              <a:solidFill>
                <a:schemeClr val="tx2"/>
              </a:solidFill>
              <a:latin typeface="Gwendolyn" pitchFamily="2" charset="0"/>
              <a:ea typeface="字魂131号-酷乐潮玩体" pitchFamily="2" charset="-122"/>
            </a:endParaRPr>
          </a:p>
        </p:txBody>
      </p:sp>
      <p:sp>
        <p:nvSpPr>
          <p:cNvPr id="35" name="TextBox 34"/>
          <p:cNvSpPr txBox="1"/>
          <p:nvPr/>
        </p:nvSpPr>
        <p:spPr>
          <a:xfrm>
            <a:off x="4290217" y="1686737"/>
            <a:ext cx="3963987" cy="4247317"/>
          </a:xfrm>
          <a:prstGeom prst="rect">
            <a:avLst/>
          </a:prstGeom>
          <a:solidFill>
            <a:srgbClr val="92D050"/>
          </a:solidFill>
        </p:spPr>
        <p:txBody>
          <a:bodyPr wrap="square" rtlCol="0">
            <a:spAutoFit/>
          </a:bodyPr>
          <a:lstStyle/>
          <a:p>
            <a:pPr algn="just"/>
            <a:r>
              <a:rPr lang="en-US" sz="3000" dirty="0" smtClean="0">
                <a:latin typeface="Times New Roman" panose="02020603050405020304" pitchFamily="18" charset="0"/>
                <a:cs typeface="Times New Roman" panose="02020603050405020304" pitchFamily="18" charset="0"/>
              </a:rPr>
              <a:t>- Victor Hugo (</a:t>
            </a:r>
            <a:r>
              <a:rPr lang="vi-VN" sz="3000" dirty="0" smtClean="0">
                <a:latin typeface="Times New Roman" panose="02020603050405020304" pitchFamily="18" charset="0"/>
                <a:cs typeface="Times New Roman" panose="02020603050405020304" pitchFamily="18" charset="0"/>
              </a:rPr>
              <a:t>Vích-to Hu</a:t>
            </a:r>
            <a:r>
              <a:rPr lang="en-US" sz="3000" dirty="0" smtClean="0">
                <a:latin typeface="Times New Roman" panose="02020603050405020304" pitchFamily="18" charset="0"/>
                <a:cs typeface="Times New Roman" panose="02020603050405020304" pitchFamily="18" charset="0"/>
              </a:rPr>
              <a:t>y</a:t>
            </a:r>
            <a:r>
              <a:rPr lang="vi-VN" sz="3000" dirty="0" smtClean="0">
                <a:latin typeface="Times New Roman" panose="02020603050405020304" pitchFamily="18" charset="0"/>
                <a:cs typeface="Times New Roman" panose="02020603050405020304" pitchFamily="18" charset="0"/>
              </a:rPr>
              <a:t>-g</a:t>
            </a:r>
            <a:r>
              <a:rPr lang="en-US" sz="3000" dirty="0">
                <a:latin typeface="Times New Roman" panose="02020603050405020304" pitchFamily="18" charset="0"/>
                <a:cs typeface="Times New Roman" panose="02020603050405020304" pitchFamily="18" charset="0"/>
              </a:rPr>
              <a:t>ô</a:t>
            </a:r>
            <a:r>
              <a:rPr lang="vi-VN" sz="3000" dirty="0" smtClean="0">
                <a:latin typeface="Times New Roman" panose="02020603050405020304" pitchFamily="18" charset="0"/>
                <a:cs typeface="Times New Roman" panose="02020603050405020304" pitchFamily="18" charset="0"/>
              </a:rPr>
              <a: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sinh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năm</a:t>
            </a:r>
            <a:r>
              <a:rPr lang="en-US" sz="3000" dirty="0" smtClean="0">
                <a:latin typeface="Times New Roman" panose="02020603050405020304" pitchFamily="18" charset="0"/>
                <a:cs typeface="Times New Roman" panose="02020603050405020304" pitchFamily="18" charset="0"/>
              </a:rPr>
              <a:t> 1802, </a:t>
            </a:r>
            <a:r>
              <a:rPr lang="en-US" sz="3000" dirty="0" err="1" smtClean="0">
                <a:latin typeface="Times New Roman" panose="02020603050405020304" pitchFamily="18" charset="0"/>
                <a:cs typeface="Times New Roman" panose="02020603050405020304" pitchFamily="18" charset="0"/>
              </a:rPr>
              <a:t>mất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năm</a:t>
            </a:r>
            <a:r>
              <a:rPr lang="en-US" sz="3000" dirty="0" smtClean="0">
                <a:latin typeface="Times New Roman" panose="02020603050405020304" pitchFamily="18" charset="0"/>
                <a:cs typeface="Times New Roman" panose="02020603050405020304" pitchFamily="18" charset="0"/>
              </a:rPr>
              <a:t> 1885</a:t>
            </a:r>
          </a:p>
          <a:p>
            <a:pPr algn="just">
              <a:buFontTx/>
              <a:buChar char="-"/>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hào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nổi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tiếng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người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Pháp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thế</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kỉ</a:t>
            </a:r>
            <a:r>
              <a:rPr lang="en-US" sz="3000" dirty="0" smtClean="0">
                <a:latin typeface="Times New Roman" panose="02020603050405020304" pitchFamily="18" charset="0"/>
                <a:cs typeface="Times New Roman" panose="02020603050405020304" pitchFamily="18" charset="0"/>
              </a:rPr>
              <a:t> XIX.</a:t>
            </a:r>
          </a:p>
          <a:p>
            <a:pPr algn="just">
              <a:buFontTx/>
              <a:buChar char="-"/>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phẩm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tiêu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biểu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thờ</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Đức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Bà</a:t>
            </a:r>
            <a:r>
              <a:rPr lang="en-US" sz="3000" dirty="0" smtClean="0">
                <a:latin typeface="Times New Roman" panose="02020603050405020304" pitchFamily="18" charset="0"/>
                <a:cs typeface="Times New Roman" panose="02020603050405020304" pitchFamily="18" charset="0"/>
              </a:rPr>
              <a:t> Pa-</a:t>
            </a:r>
            <a:r>
              <a:rPr lang="en-US" sz="3000" dirty="0" err="1" smtClean="0">
                <a:latin typeface="Times New Roman" panose="02020603050405020304" pitchFamily="18" charset="0"/>
                <a:cs typeface="Times New Roman" panose="02020603050405020304" pitchFamily="18" charset="0"/>
              </a:rPr>
              <a:t>ri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Những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người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khốn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khổ</a:t>
            </a:r>
            <a:r>
              <a:rPr lang="en-US" sz="30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a:stretch>
            <a:fillRect/>
          </a:stretch>
        </p:blipFill>
        <p:spPr>
          <a:xfrm>
            <a:off x="351754" y="1524794"/>
            <a:ext cx="3688433" cy="4571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Đọc sách truyện Những người khốn khổ - Victor Hugo online | Full Văn học  nước ngoài, Văn học kinh điển hay tại Gacsach.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2961" y="1524794"/>
            <a:ext cx="3394611" cy="4571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76177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anim calcmode="lin" valueType="num">
                                      <p:cBhvr>
                                        <p:cTn id="13" dur="1500" fill="hold"/>
                                        <p:tgtEl>
                                          <p:spTgt spid="37"/>
                                        </p:tgtEl>
                                        <p:attrNameLst>
                                          <p:attrName>ppt_x</p:attrName>
                                        </p:attrNameLst>
                                      </p:cBhvr>
                                      <p:tavLst>
                                        <p:tav tm="0">
                                          <p:val>
                                            <p:strVal val="#ppt_x"/>
                                          </p:val>
                                        </p:tav>
                                        <p:tav tm="100000">
                                          <p:val>
                                            <p:strVal val="#ppt_x"/>
                                          </p:val>
                                        </p:tav>
                                      </p:tavLst>
                                    </p:anim>
                                    <p:anim calcmode="lin" valueType="num">
                                      <p:cBhvr>
                                        <p:cTn id="14" dur="15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35">
                                            <p:txEl>
                                              <p:pRg st="0" end="0"/>
                                            </p:txEl>
                                          </p:spTgt>
                                        </p:tgtEl>
                                        <p:attrNameLst>
                                          <p:attrName>style.visibility</p:attrName>
                                        </p:attrNameLst>
                                      </p:cBhvr>
                                      <p:to>
                                        <p:strVal val="visible"/>
                                      </p:to>
                                    </p:set>
                                    <p:animEffect transition="in" filter="fade">
                                      <p:cBhvr>
                                        <p:cTn id="18" dur="1000"/>
                                        <p:tgtEl>
                                          <p:spTgt spid="35">
                                            <p:txEl>
                                              <p:pRg st="0" end="0"/>
                                            </p:txEl>
                                          </p:spTgt>
                                        </p:tgtEl>
                                      </p:cBhvr>
                                    </p:animEffect>
                                    <p:anim calcmode="lin" valueType="num">
                                      <p:cBhvr>
                                        <p:cTn id="19"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35">
                                            <p:txEl>
                                              <p:pRg st="1" end="1"/>
                                            </p:txEl>
                                          </p:spTgt>
                                        </p:tgtEl>
                                        <p:attrNameLst>
                                          <p:attrName>style.visibility</p:attrName>
                                        </p:attrNameLst>
                                      </p:cBhvr>
                                      <p:to>
                                        <p:strVal val="visible"/>
                                      </p:to>
                                    </p:set>
                                    <p:animEffect transition="in" filter="fade">
                                      <p:cBhvr>
                                        <p:cTn id="24" dur="1000"/>
                                        <p:tgtEl>
                                          <p:spTgt spid="35">
                                            <p:txEl>
                                              <p:pRg st="1" end="1"/>
                                            </p:txEl>
                                          </p:spTgt>
                                        </p:tgtEl>
                                      </p:cBhvr>
                                    </p:animEffect>
                                    <p:anim calcmode="lin" valueType="num">
                                      <p:cBhvr>
                                        <p:cTn id="25"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42" presetClass="entr" presetSubtype="0" fill="hold" nodeType="afterEffect">
                                  <p:stCondLst>
                                    <p:cond delay="0"/>
                                  </p:stCondLst>
                                  <p:childTnLst>
                                    <p:set>
                                      <p:cBhvr>
                                        <p:cTn id="29" dur="1" fill="hold">
                                          <p:stCondLst>
                                            <p:cond delay="0"/>
                                          </p:stCondLst>
                                        </p:cTn>
                                        <p:tgtEl>
                                          <p:spTgt spid="35">
                                            <p:txEl>
                                              <p:pRg st="2" end="2"/>
                                            </p:txEl>
                                          </p:spTgt>
                                        </p:tgtEl>
                                        <p:attrNameLst>
                                          <p:attrName>style.visibility</p:attrName>
                                        </p:attrNameLst>
                                      </p:cBhvr>
                                      <p:to>
                                        <p:strVal val="visible"/>
                                      </p:to>
                                    </p:set>
                                    <p:animEffect transition="in" filter="fade">
                                      <p:cBhvr>
                                        <p:cTn id="30" dur="1000"/>
                                        <p:tgtEl>
                                          <p:spTgt spid="35">
                                            <p:txEl>
                                              <p:pRg st="2" end="2"/>
                                            </p:txEl>
                                          </p:spTgt>
                                        </p:tgtEl>
                                      </p:cBhvr>
                                    </p:animEffect>
                                    <p:anim calcmode="lin" valueType="num">
                                      <p:cBhvr>
                                        <p:cTn id="31" dur="1000" fill="hold"/>
                                        <p:tgtEl>
                                          <p:spTgt spid="35">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5">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5500"/>
                            </p:stCondLst>
                            <p:childTnLst>
                              <p:par>
                                <p:cTn id="34" presetID="22" presetClass="entr" presetSubtype="4" fill="hold" nodeType="after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wipe(down)">
                                      <p:cBhvr>
                                        <p:cTn id="3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0187" y="1067594"/>
            <a:ext cx="11583988" cy="5632311"/>
          </a:xfrm>
          <a:prstGeom prst="rect">
            <a:avLst/>
          </a:prstGeom>
        </p:spPr>
        <p:txBody>
          <a:bodyPr wrap="square">
            <a:spAutoFit/>
          </a:bodyPr>
          <a:lstStyle/>
          <a:p>
            <a:pPr algn="just"/>
            <a:r>
              <a:rPr lang="vi-VN" dirty="0" smtClean="0">
                <a:latin typeface="Times New Roman" panose="02020603050405020304" pitchFamily="18" charset="0"/>
                <a:cs typeface="Times New Roman" panose="02020603050405020304" pitchFamily="18" charset="0"/>
              </a:rPr>
              <a:t>   Ăng-giôn-ra nói:</a:t>
            </a:r>
          </a:p>
          <a:p>
            <a:pPr algn="just"/>
            <a:r>
              <a:rPr lang="vi-VN" dirty="0" smtClean="0">
                <a:latin typeface="Times New Roman" panose="02020603050405020304" pitchFamily="18" charset="0"/>
                <a:cs typeface="Times New Roman" panose="02020603050405020304" pitchFamily="18" charset="0"/>
              </a:rPr>
              <a:t>- Chừng mười lăm phút nữa thì chiến lũy chúng ta không còn quá mười viên đạn.</a:t>
            </a:r>
          </a:p>
          <a:p>
            <a:pPr algn="just"/>
            <a:r>
              <a:rPr lang="vi-VN" dirty="0" smtClean="0">
                <a:latin typeface="Times New Roman" panose="02020603050405020304" pitchFamily="18" charset="0"/>
                <a:cs typeface="Times New Roman" panose="02020603050405020304" pitchFamily="18" charset="0"/>
              </a:rPr>
              <a:t>   Ga-vrốt nghe rõ câu nói đó.</a:t>
            </a:r>
          </a:p>
          <a:p>
            <a:pPr algn="just"/>
            <a:r>
              <a:rPr lang="vi-VN" dirty="0" smtClean="0">
                <a:latin typeface="Times New Roman" panose="02020603050405020304" pitchFamily="18" charset="0"/>
                <a:cs typeface="Times New Roman" panose="02020603050405020304" pitchFamily="18" charset="0"/>
              </a:rPr>
              <a:t>   Một lát sau, người ta thấy bóng cậu bé thấp thoáng ngoài đường phố, dưới làn mưa đạn.</a:t>
            </a:r>
          </a:p>
          <a:p>
            <a:pPr algn="just"/>
            <a:r>
              <a:rPr lang="vi-VN" dirty="0" smtClean="0">
                <a:latin typeface="Times New Roman" panose="02020603050405020304" pitchFamily="18" charset="0"/>
                <a:cs typeface="Times New Roman" panose="02020603050405020304" pitchFamily="18" charset="0"/>
              </a:rPr>
              <a:t>   Thì ra Ga-vrốt đã lấy một cái giỏ đựng chai trong quán ra khỏi chiến lũy. Nó dốc vào miệng giỏ những chiếc bao đầy đạn của bọn lính chết gần chiến lũy.</a:t>
            </a:r>
          </a:p>
          <a:p>
            <a:pPr algn="just"/>
            <a:r>
              <a:rPr lang="vi-VN" dirty="0" smtClean="0">
                <a:latin typeface="Times New Roman" panose="02020603050405020304" pitchFamily="18" charset="0"/>
                <a:cs typeface="Times New Roman" panose="02020603050405020304" pitchFamily="18" charset="0"/>
              </a:rPr>
              <a:t>- Cậu làm trò gì đấy? - Cuốc-phây-rắc hỏi.</a:t>
            </a:r>
          </a:p>
          <a:p>
            <a:pPr algn="just"/>
            <a:r>
              <a:rPr lang="vi-VN" dirty="0" smtClean="0">
                <a:latin typeface="Times New Roman" panose="02020603050405020304" pitchFamily="18" charset="0"/>
                <a:cs typeface="Times New Roman" panose="02020603050405020304" pitchFamily="18" charset="0"/>
              </a:rPr>
              <a:t>- Em nhặt cho đầy giỏ đây!</a:t>
            </a:r>
          </a:p>
          <a:p>
            <a:pPr algn="just"/>
            <a:r>
              <a:rPr lang="vi-VN" dirty="0" smtClean="0">
                <a:latin typeface="Times New Roman" panose="02020603050405020304" pitchFamily="18" charset="0"/>
                <a:cs typeface="Times New Roman" panose="02020603050405020304" pitchFamily="18" charset="0"/>
              </a:rPr>
              <a:t>- Cậu không thấy đạn réo à?</a:t>
            </a:r>
          </a:p>
          <a:p>
            <a:pPr algn="just"/>
            <a:r>
              <a:rPr lang="vi-VN" dirty="0" smtClean="0">
                <a:latin typeface="Times New Roman" panose="02020603050405020304" pitchFamily="18" charset="0"/>
                <a:cs typeface="Times New Roman" panose="02020603050405020304" pitchFamily="18" charset="0"/>
              </a:rPr>
              <a:t>   Ga-vrốt trả lời:</a:t>
            </a:r>
          </a:p>
          <a:p>
            <a:pPr algn="just"/>
            <a:r>
              <a:rPr lang="vi-VN" dirty="0" smtClean="0">
                <a:latin typeface="Times New Roman" panose="02020603050405020304" pitchFamily="18" charset="0"/>
                <a:cs typeface="Times New Roman" panose="02020603050405020304" pitchFamily="18" charset="0"/>
              </a:rPr>
              <a:t>- Có chứ, nó rơi như mưa ấy. Nhưng làm sao nào?</a:t>
            </a:r>
          </a:p>
          <a:p>
            <a:pPr algn="just"/>
            <a:r>
              <a:rPr lang="vi-VN" dirty="0" smtClean="0">
                <a:latin typeface="Times New Roman" panose="02020603050405020304" pitchFamily="18" charset="0"/>
                <a:cs typeface="Times New Roman" panose="02020603050405020304" pitchFamily="18" charset="0"/>
              </a:rPr>
              <a:t>   Cuốc-phây-rắc thét lên:</a:t>
            </a:r>
          </a:p>
          <a:p>
            <a:pPr algn="just"/>
            <a:r>
              <a:rPr lang="vi-VN" dirty="0" smtClean="0">
                <a:latin typeface="Times New Roman" panose="02020603050405020304" pitchFamily="18" charset="0"/>
                <a:cs typeface="Times New Roman" panose="02020603050405020304" pitchFamily="18" charset="0"/>
              </a:rPr>
              <a:t>- Vào ngay!</a:t>
            </a:r>
          </a:p>
          <a:p>
            <a:pPr algn="just"/>
            <a:r>
              <a:rPr lang="vi-VN" dirty="0" smtClean="0">
                <a:latin typeface="Times New Roman" panose="02020603050405020304" pitchFamily="18" charset="0"/>
                <a:cs typeface="Times New Roman" panose="02020603050405020304" pitchFamily="18" charset="0"/>
              </a:rPr>
              <a:t>- Tí ti thôi! Ga-vrốt nói.</a:t>
            </a:r>
          </a:p>
          <a:p>
            <a:pPr algn="just"/>
            <a:r>
              <a:rPr lang="vi-VN" dirty="0" smtClean="0">
                <a:latin typeface="Times New Roman" panose="02020603050405020304" pitchFamily="18" charset="0"/>
                <a:cs typeface="Times New Roman" panose="02020603050405020304" pitchFamily="18" charset="0"/>
              </a:rPr>
              <a:t>   Ngoài đường, lửa khói mịt mù. Điều đó rất có lợi cho Ga-vrốt. D</a:t>
            </a:r>
            <a:r>
              <a:rPr lang="en-US" dirty="0" err="1" smtClean="0">
                <a:latin typeface="Times New Roman" panose="02020603050405020304" pitchFamily="18" charset="0"/>
                <a:cs typeface="Times New Roman" panose="02020603050405020304" pitchFamily="18" charset="0"/>
              </a:rPr>
              <a:t>ưới</a:t>
            </a:r>
            <a:r>
              <a:rPr lang="vi-VN" dirty="0" smtClean="0">
                <a:latin typeface="Times New Roman" panose="02020603050405020304" pitchFamily="18" charset="0"/>
                <a:cs typeface="Times New Roman" panose="02020603050405020304" pitchFamily="18" charset="0"/>
              </a:rPr>
              <a:t> màn khói và với thân hình bé nhỏ, cậu bé có thể tiến xa ngoài đường mà không ai trông thấy. Ga-vrốt dốc bảy, tám bao đạn đầu tiên không có gì nguy hiểm lắm. Em nằm xuống rồi lại đứng thẳng lên, ẩn vào một góc cửa, rồi lại phốc ra, tới, lui, dốc cạn các bao đạn và chất đầy giỏ.</a:t>
            </a:r>
          </a:p>
          <a:p>
            <a:pPr algn="just"/>
            <a:r>
              <a:rPr lang="vi-VN" dirty="0" smtClean="0">
                <a:latin typeface="Times New Roman" panose="02020603050405020304" pitchFamily="18" charset="0"/>
                <a:cs typeface="Times New Roman" panose="02020603050405020304" pitchFamily="18" charset="0"/>
              </a:rPr>
              <a:t>   Nghĩa quân mắt không rời cậu bé. Đó không phải là một em nhỏ, không phải là một con người nữa, mà là một thiên thần. Đạn bắn theo em, em nhanh hơn đạn. Em chơi trò ú tim với cái chết một cách thật ghê rợn.</a:t>
            </a:r>
          </a:p>
          <a:p>
            <a:pPr algn="r"/>
            <a:r>
              <a:rPr lang="vi-VN" dirty="0" smtClean="0">
                <a:latin typeface="Times New Roman" panose="02020603050405020304" pitchFamily="18" charset="0"/>
                <a:cs typeface="Times New Roman" panose="02020603050405020304" pitchFamily="18" charset="0"/>
              </a:rPr>
              <a:t>Theo </a:t>
            </a:r>
            <a:r>
              <a:rPr lang="vi-VN" b="1" dirty="0" smtClean="0">
                <a:latin typeface="Times New Roman" panose="02020603050405020304" pitchFamily="18" charset="0"/>
                <a:cs typeface="Times New Roman" panose="02020603050405020304" pitchFamily="18" charset="0"/>
              </a:rPr>
              <a:t>Huy-</a:t>
            </a:r>
            <a:r>
              <a:rPr lang="en-US" b="1" dirty="0" smtClean="0">
                <a:latin typeface="Times New Roman" panose="02020603050405020304" pitchFamily="18" charset="0"/>
                <a:cs typeface="Times New Roman" panose="02020603050405020304" pitchFamily="18" charset="0"/>
              </a:rPr>
              <a:t>g</a:t>
            </a:r>
            <a:r>
              <a:rPr lang="vi-VN" b="1" dirty="0" smtClean="0">
                <a:latin typeface="Times New Roman" panose="02020603050405020304" pitchFamily="18" charset="0"/>
                <a:cs typeface="Times New Roman" panose="02020603050405020304" pitchFamily="18" charset="0"/>
              </a:rPr>
              <a:t>ô</a:t>
            </a:r>
            <a:endParaRPr lang="vi-VN" dirty="0">
              <a:latin typeface="Times New Roman" panose="02020603050405020304" pitchFamily="18" charset="0"/>
              <a:cs typeface="Times New Roman" panose="02020603050405020304" pitchFamily="18" charset="0"/>
            </a:endParaRPr>
          </a:p>
        </p:txBody>
      </p:sp>
      <p:sp>
        <p:nvSpPr>
          <p:cNvPr id="4" name="Rectangle 3"/>
          <p:cNvSpPr/>
          <p:nvPr/>
        </p:nvSpPr>
        <p:spPr>
          <a:xfrm>
            <a:off x="4116387" y="381794"/>
            <a:ext cx="3523400" cy="369332"/>
          </a:xfrm>
          <a:prstGeom prst="rect">
            <a:avLst/>
          </a:prstGeom>
        </p:spPr>
        <p:txBody>
          <a:bodyPr wrap="none">
            <a:spAutoFit/>
          </a:bodyPr>
          <a:lstStyle/>
          <a:p>
            <a:pPr lvl="0" algn="ctr" eaLnBrk="0" hangingPunct="0"/>
            <a:r>
              <a:rPr lang="en-US" b="1" dirty="0" smtClean="0">
                <a:latin typeface="Times New Roman" pitchFamily="18" charset="0"/>
                <a:cs typeface="Times New Roman" pitchFamily="18" charset="0"/>
              </a:rPr>
              <a:t>GA-VRỐT </a:t>
            </a:r>
            <a:r>
              <a:rPr lang="en-US" b="1" dirty="0">
                <a:latin typeface="Times New Roman" pitchFamily="18" charset="0"/>
                <a:cs typeface="Times New Roman" pitchFamily="18" charset="0"/>
              </a:rPr>
              <a:t>NGOÀI CHIẾN LUỸ</a:t>
            </a:r>
          </a:p>
        </p:txBody>
      </p:sp>
    </p:spTree>
    <p:extLst>
      <p:ext uri="{BB962C8B-B14F-4D97-AF65-F5344CB8AC3E}">
        <p14:creationId xmlns:p14="http://schemas.microsoft.com/office/powerpoint/2010/main" val="418647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8)">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a:grpSpLocks noChangeAspect="1"/>
          </p:cNvGrpSpPr>
          <p:nvPr/>
        </p:nvGrpSpPr>
        <p:grpSpPr>
          <a:xfrm>
            <a:off x="2668587" y="2896393"/>
            <a:ext cx="9220200" cy="3386512"/>
            <a:chOff x="2625144" y="1986793"/>
            <a:chExt cx="9220200" cy="3386512"/>
          </a:xfrm>
        </p:grpSpPr>
        <p:grpSp>
          <p:nvGrpSpPr>
            <p:cNvPr id="57" name="组合 56"/>
            <p:cNvGrpSpPr>
              <a:grpSpLocks noChangeAspect="1"/>
            </p:cNvGrpSpPr>
            <p:nvPr/>
          </p:nvGrpSpPr>
          <p:grpSpPr>
            <a:xfrm>
              <a:off x="2625144" y="1988134"/>
              <a:ext cx="4438571" cy="2645474"/>
              <a:chOff x="2625144" y="1988134"/>
              <a:chExt cx="4278417" cy="2550019"/>
            </a:xfrm>
          </p:grpSpPr>
          <p:sp>
            <p:nvSpPr>
              <p:cNvPr id="79" name="Freeform: Shape 2"/>
              <p:cNvSpPr/>
              <p:nvPr/>
            </p:nvSpPr>
            <p:spPr>
              <a:xfrm>
                <a:off x="2701619" y="3804665"/>
                <a:ext cx="4176719" cy="727886"/>
              </a:xfrm>
              <a:custGeom>
                <a:avLst/>
                <a:gdLst/>
                <a:ahLst/>
                <a:cxnLst>
                  <a:cxn ang="0">
                    <a:pos x="wd2" y="hd2"/>
                  </a:cxn>
                  <a:cxn ang="5400000">
                    <a:pos x="wd2" y="hd2"/>
                  </a:cxn>
                  <a:cxn ang="10800000">
                    <a:pos x="wd2" y="hd2"/>
                  </a:cxn>
                  <a:cxn ang="16200000">
                    <a:pos x="wd2" y="hd2"/>
                  </a:cxn>
                </a:cxnLst>
                <a:rect l="0" t="0" r="r" b="b"/>
                <a:pathLst>
                  <a:path w="21583" h="21599" extrusionOk="0">
                    <a:moveTo>
                      <a:pt x="10442" y="1046"/>
                    </a:moveTo>
                    <a:lnTo>
                      <a:pt x="19585" y="1274"/>
                    </a:lnTo>
                    <a:cubicBezTo>
                      <a:pt x="19676" y="1275"/>
                      <a:pt x="19762" y="1492"/>
                      <a:pt x="19823" y="1872"/>
                    </a:cubicBezTo>
                    <a:lnTo>
                      <a:pt x="21531" y="10572"/>
                    </a:lnTo>
                    <a:cubicBezTo>
                      <a:pt x="21599" y="10917"/>
                      <a:pt x="21600" y="11524"/>
                      <a:pt x="21533" y="11878"/>
                    </a:cubicBezTo>
                    <a:lnTo>
                      <a:pt x="19814" y="21008"/>
                    </a:lnTo>
                    <a:cubicBezTo>
                      <a:pt x="19752" y="21387"/>
                      <a:pt x="19666" y="21600"/>
                      <a:pt x="19576" y="21599"/>
                    </a:cubicBezTo>
                    <a:cubicBezTo>
                      <a:pt x="19576" y="21599"/>
                      <a:pt x="11326" y="21382"/>
                      <a:pt x="10952" y="21377"/>
                    </a:cubicBezTo>
                    <a:cubicBezTo>
                      <a:pt x="10599" y="21371"/>
                      <a:pt x="10351" y="20537"/>
                      <a:pt x="10188" y="19685"/>
                    </a:cubicBezTo>
                    <a:cubicBezTo>
                      <a:pt x="10182" y="19650"/>
                      <a:pt x="10172" y="19599"/>
                      <a:pt x="10160" y="19541"/>
                    </a:cubicBezTo>
                    <a:cubicBezTo>
                      <a:pt x="10160" y="19541"/>
                      <a:pt x="8152" y="9137"/>
                      <a:pt x="7505" y="5917"/>
                    </a:cubicBezTo>
                    <a:cubicBezTo>
                      <a:pt x="7393" y="5359"/>
                      <a:pt x="7232" y="4410"/>
                      <a:pt x="6797" y="4402"/>
                    </a:cubicBezTo>
                    <a:cubicBezTo>
                      <a:pt x="6763" y="4401"/>
                      <a:pt x="6732" y="4404"/>
                      <a:pt x="6704" y="4404"/>
                    </a:cubicBezTo>
                    <a:cubicBezTo>
                      <a:pt x="6574" y="4401"/>
                      <a:pt x="5633" y="4689"/>
                      <a:pt x="4226" y="4668"/>
                    </a:cubicBezTo>
                    <a:cubicBezTo>
                      <a:pt x="2972" y="4648"/>
                      <a:pt x="254" y="4606"/>
                      <a:pt x="0" y="4602"/>
                    </a:cubicBezTo>
                    <a:lnTo>
                      <a:pt x="2" y="182"/>
                    </a:lnTo>
                    <a:lnTo>
                      <a:pt x="7826" y="0"/>
                    </a:lnTo>
                    <a:cubicBezTo>
                      <a:pt x="7826" y="0"/>
                      <a:pt x="10225" y="1043"/>
                      <a:pt x="10442" y="1046"/>
                    </a:cubicBezTo>
                    <a:close/>
                  </a:path>
                </a:pathLst>
              </a:custGeom>
              <a:solidFill>
                <a:schemeClr val="bg1"/>
              </a:solidFill>
              <a:ln w="12700">
                <a:miter lim="400000"/>
              </a:ln>
            </p:spPr>
            <p:txBody>
              <a:bodyPr anchor="ctr"/>
              <a:lstStyle/>
              <a:p>
                <a:pPr algn="ctr"/>
                <a:endParaRPr sz="2800">
                  <a:solidFill>
                    <a:schemeClr val="tx1">
                      <a:lumMod val="65000"/>
                      <a:lumOff val="35000"/>
                    </a:schemeClr>
                  </a:solidFill>
                  <a:latin typeface="+mn-ea"/>
                  <a:ea typeface="+mn-ea"/>
                  <a:sym typeface="Source Han Serif SC" panose="02020400000000000000" pitchFamily="18" charset="-122"/>
                </a:endParaRPr>
              </a:p>
            </p:txBody>
          </p:sp>
          <p:sp>
            <p:nvSpPr>
              <p:cNvPr id="81" name="Freeform: Shape 4"/>
              <p:cNvSpPr/>
              <p:nvPr/>
            </p:nvSpPr>
            <p:spPr>
              <a:xfrm>
                <a:off x="2701619" y="2905860"/>
                <a:ext cx="4176719" cy="727872"/>
              </a:xfrm>
              <a:custGeom>
                <a:avLst/>
                <a:gdLst/>
                <a:ahLst/>
                <a:cxnLst>
                  <a:cxn ang="0">
                    <a:pos x="wd2" y="hd2"/>
                  </a:cxn>
                  <a:cxn ang="5400000">
                    <a:pos x="wd2" y="hd2"/>
                  </a:cxn>
                  <a:cxn ang="10800000">
                    <a:pos x="wd2" y="hd2"/>
                  </a:cxn>
                  <a:cxn ang="16200000">
                    <a:pos x="wd2" y="hd2"/>
                  </a:cxn>
                </a:cxnLst>
                <a:rect l="0" t="0" r="r" b="b"/>
                <a:pathLst>
                  <a:path w="21583" h="21599" extrusionOk="0">
                    <a:moveTo>
                      <a:pt x="10442" y="20553"/>
                    </a:moveTo>
                    <a:lnTo>
                      <a:pt x="19585" y="20326"/>
                    </a:lnTo>
                    <a:cubicBezTo>
                      <a:pt x="19676" y="20324"/>
                      <a:pt x="19762" y="20108"/>
                      <a:pt x="19823" y="19727"/>
                    </a:cubicBezTo>
                    <a:lnTo>
                      <a:pt x="21531" y="11027"/>
                    </a:lnTo>
                    <a:cubicBezTo>
                      <a:pt x="21599" y="10682"/>
                      <a:pt x="21600" y="10075"/>
                      <a:pt x="21533" y="9722"/>
                    </a:cubicBezTo>
                    <a:lnTo>
                      <a:pt x="19814" y="591"/>
                    </a:lnTo>
                    <a:cubicBezTo>
                      <a:pt x="19752" y="212"/>
                      <a:pt x="19666" y="-1"/>
                      <a:pt x="19576" y="0"/>
                    </a:cubicBezTo>
                    <a:cubicBezTo>
                      <a:pt x="19576" y="0"/>
                      <a:pt x="11326" y="216"/>
                      <a:pt x="10952" y="221"/>
                    </a:cubicBezTo>
                    <a:cubicBezTo>
                      <a:pt x="10599" y="228"/>
                      <a:pt x="10351" y="1062"/>
                      <a:pt x="10188" y="1914"/>
                    </a:cubicBezTo>
                    <a:cubicBezTo>
                      <a:pt x="10182" y="1949"/>
                      <a:pt x="10172" y="1999"/>
                      <a:pt x="10160" y="2058"/>
                    </a:cubicBezTo>
                    <a:cubicBezTo>
                      <a:pt x="10160" y="2058"/>
                      <a:pt x="8152" y="12462"/>
                      <a:pt x="7505" y="15682"/>
                    </a:cubicBezTo>
                    <a:cubicBezTo>
                      <a:pt x="7393" y="16240"/>
                      <a:pt x="7232" y="17190"/>
                      <a:pt x="6797" y="17197"/>
                    </a:cubicBezTo>
                    <a:cubicBezTo>
                      <a:pt x="6763" y="17198"/>
                      <a:pt x="6732" y="17195"/>
                      <a:pt x="6704" y="17195"/>
                    </a:cubicBezTo>
                    <a:cubicBezTo>
                      <a:pt x="6574" y="17198"/>
                      <a:pt x="5633" y="16910"/>
                      <a:pt x="4226" y="16931"/>
                    </a:cubicBezTo>
                    <a:cubicBezTo>
                      <a:pt x="2972" y="16950"/>
                      <a:pt x="254" y="16993"/>
                      <a:pt x="0" y="16997"/>
                    </a:cubicBezTo>
                    <a:lnTo>
                      <a:pt x="2" y="21417"/>
                    </a:lnTo>
                    <a:lnTo>
                      <a:pt x="7826" y="21599"/>
                    </a:lnTo>
                    <a:cubicBezTo>
                      <a:pt x="7826" y="21599"/>
                      <a:pt x="10225" y="20556"/>
                      <a:pt x="10442" y="20553"/>
                    </a:cubicBezTo>
                    <a:close/>
                  </a:path>
                </a:pathLst>
              </a:custGeom>
              <a:solidFill>
                <a:schemeClr val="bg1"/>
              </a:solidFill>
              <a:ln w="12700">
                <a:miter lim="400000"/>
              </a:ln>
            </p:spPr>
            <p:txBody>
              <a:bodyPr anchor="ctr"/>
              <a:lstStyle/>
              <a:p>
                <a:pPr algn="ctr"/>
                <a:endParaRPr sz="2800">
                  <a:solidFill>
                    <a:schemeClr val="tx1">
                      <a:lumMod val="65000"/>
                      <a:lumOff val="35000"/>
                    </a:schemeClr>
                  </a:solidFill>
                  <a:latin typeface="+mn-ea"/>
                  <a:ea typeface="+mn-ea"/>
                  <a:sym typeface="Source Han Serif SC" panose="02020400000000000000" pitchFamily="18" charset="-122"/>
                </a:endParaRPr>
              </a:p>
            </p:txBody>
          </p:sp>
          <p:sp>
            <p:nvSpPr>
              <p:cNvPr id="82" name="Freeform: Shape 5"/>
              <p:cNvSpPr/>
              <p:nvPr/>
            </p:nvSpPr>
            <p:spPr>
              <a:xfrm>
                <a:off x="2625144" y="1989396"/>
                <a:ext cx="4252881" cy="1313630"/>
              </a:xfrm>
              <a:custGeom>
                <a:avLst/>
                <a:gdLst/>
                <a:ahLst/>
                <a:cxnLst>
                  <a:cxn ang="0">
                    <a:pos x="wd2" y="hd2"/>
                  </a:cxn>
                  <a:cxn ang="5400000">
                    <a:pos x="wd2" y="hd2"/>
                  </a:cxn>
                  <a:cxn ang="10800000">
                    <a:pos x="wd2" y="hd2"/>
                  </a:cxn>
                  <a:cxn ang="16200000">
                    <a:pos x="wd2" y="hd2"/>
                  </a:cxn>
                </a:cxnLst>
                <a:rect l="0" t="0" r="r" b="b"/>
                <a:pathLst>
                  <a:path w="21583" h="21597" extrusionOk="0">
                    <a:moveTo>
                      <a:pt x="7083" y="21596"/>
                    </a:moveTo>
                    <a:cubicBezTo>
                      <a:pt x="7458" y="21563"/>
                      <a:pt x="7662" y="20972"/>
                      <a:pt x="7771" y="20625"/>
                    </a:cubicBezTo>
                    <a:cubicBezTo>
                      <a:pt x="8393" y="18654"/>
                      <a:pt x="10350" y="12510"/>
                      <a:pt x="10350" y="12510"/>
                    </a:cubicBezTo>
                    <a:cubicBezTo>
                      <a:pt x="10529" y="12034"/>
                      <a:pt x="10787" y="11464"/>
                      <a:pt x="11163" y="11461"/>
                    </a:cubicBezTo>
                    <a:cubicBezTo>
                      <a:pt x="11675" y="11456"/>
                      <a:pt x="19622" y="11261"/>
                      <a:pt x="19622" y="11261"/>
                    </a:cubicBezTo>
                    <a:cubicBezTo>
                      <a:pt x="19710" y="11260"/>
                      <a:pt x="19795" y="11140"/>
                      <a:pt x="19855" y="10929"/>
                    </a:cubicBezTo>
                    <a:lnTo>
                      <a:pt x="21534" y="5975"/>
                    </a:lnTo>
                    <a:cubicBezTo>
                      <a:pt x="21600" y="5781"/>
                      <a:pt x="21600" y="5445"/>
                      <a:pt x="21533" y="5251"/>
                    </a:cubicBezTo>
                    <a:lnTo>
                      <a:pt x="19846" y="327"/>
                    </a:lnTo>
                    <a:cubicBezTo>
                      <a:pt x="19786" y="117"/>
                      <a:pt x="19701" y="-1"/>
                      <a:pt x="19612" y="0"/>
                    </a:cubicBezTo>
                    <a:cubicBezTo>
                      <a:pt x="19612" y="0"/>
                      <a:pt x="11845" y="194"/>
                      <a:pt x="11489" y="197"/>
                    </a:cubicBezTo>
                    <a:cubicBezTo>
                      <a:pt x="10771" y="203"/>
                      <a:pt x="10299" y="2355"/>
                      <a:pt x="10008" y="4239"/>
                    </a:cubicBezTo>
                    <a:cubicBezTo>
                      <a:pt x="9670" y="6434"/>
                      <a:pt x="8041" y="15451"/>
                      <a:pt x="7515" y="18362"/>
                    </a:cubicBezTo>
                    <a:cubicBezTo>
                      <a:pt x="7351" y="19268"/>
                      <a:pt x="7046" y="19312"/>
                      <a:pt x="6926" y="19313"/>
                    </a:cubicBezTo>
                    <a:cubicBezTo>
                      <a:pt x="6854" y="19314"/>
                      <a:pt x="1355" y="19194"/>
                      <a:pt x="901" y="19198"/>
                    </a:cubicBezTo>
                    <a:lnTo>
                      <a:pt x="0" y="21183"/>
                    </a:lnTo>
                    <a:lnTo>
                      <a:pt x="408" y="21486"/>
                    </a:lnTo>
                    <a:cubicBezTo>
                      <a:pt x="937" y="21481"/>
                      <a:pt x="7050" y="21599"/>
                      <a:pt x="7083" y="21596"/>
                    </a:cubicBezTo>
                    <a:close/>
                  </a:path>
                </a:pathLst>
              </a:custGeom>
              <a:solidFill>
                <a:schemeClr val="bg1"/>
              </a:solidFill>
              <a:ln w="12700">
                <a:miter lim="400000"/>
              </a:ln>
            </p:spPr>
            <p:txBody>
              <a:bodyPr anchor="ctr"/>
              <a:lstStyle/>
              <a:p>
                <a:pPr algn="ctr"/>
                <a:endParaRPr sz="2800">
                  <a:solidFill>
                    <a:schemeClr val="tx1">
                      <a:lumMod val="65000"/>
                      <a:lumOff val="35000"/>
                    </a:schemeClr>
                  </a:solidFill>
                  <a:latin typeface="+mn-ea"/>
                  <a:ea typeface="+mn-ea"/>
                  <a:sym typeface="Source Han Serif SC" panose="02020400000000000000" pitchFamily="18" charset="-122"/>
                </a:endParaRPr>
              </a:p>
            </p:txBody>
          </p:sp>
          <p:sp>
            <p:nvSpPr>
              <p:cNvPr id="83" name="Rectangle 22"/>
              <p:cNvSpPr/>
              <p:nvPr/>
            </p:nvSpPr>
            <p:spPr>
              <a:xfrm>
                <a:off x="6198748" y="1988134"/>
                <a:ext cx="704813" cy="692097"/>
              </a:xfrm>
              <a:prstGeom prst="rect">
                <a:avLst/>
              </a:prstGeom>
              <a:solidFill>
                <a:schemeClr val="accent6"/>
              </a:solidFill>
              <a:ln w="12700" cap="flat">
                <a:noFill/>
                <a:miter lim="400000"/>
              </a:ln>
              <a:effectLst/>
            </p:spPr>
            <p:txBody>
              <a:bodyPr anchor="ctr"/>
              <a:lstStyle/>
              <a:p>
                <a:pPr algn="ctr"/>
                <a:r>
                  <a:rPr lang="en-US" sz="2800" dirty="0">
                    <a:solidFill>
                      <a:schemeClr val="bg1"/>
                    </a:solidFill>
                    <a:latin typeface="+mn-ea"/>
                    <a:ea typeface="+mn-ea"/>
                    <a:sym typeface="Source Han Serif SC" panose="02020400000000000000" pitchFamily="18" charset="-122"/>
                  </a:rPr>
                  <a:t>1</a:t>
                </a:r>
                <a:endParaRPr sz="2800" dirty="0">
                  <a:solidFill>
                    <a:schemeClr val="bg1"/>
                  </a:solidFill>
                  <a:latin typeface="+mn-ea"/>
                  <a:ea typeface="+mn-ea"/>
                  <a:sym typeface="Source Han Serif SC" panose="02020400000000000000" pitchFamily="18" charset="-122"/>
                </a:endParaRPr>
              </a:p>
            </p:txBody>
          </p:sp>
          <p:sp>
            <p:nvSpPr>
              <p:cNvPr id="84" name="Rectangle 20"/>
              <p:cNvSpPr/>
              <p:nvPr/>
            </p:nvSpPr>
            <p:spPr>
              <a:xfrm>
                <a:off x="6198748" y="2904232"/>
                <a:ext cx="704813" cy="692097"/>
              </a:xfrm>
              <a:prstGeom prst="rect">
                <a:avLst/>
              </a:prstGeom>
              <a:solidFill>
                <a:schemeClr val="accent6"/>
              </a:solidFill>
              <a:ln w="12700" cap="flat">
                <a:noFill/>
                <a:miter lim="400000"/>
              </a:ln>
              <a:effectLst/>
            </p:spPr>
            <p:txBody>
              <a:bodyPr anchor="ctr"/>
              <a:lstStyle/>
              <a:p>
                <a:pPr algn="ctr"/>
                <a:r>
                  <a:rPr lang="en-US" sz="2800" dirty="0" smtClean="0">
                    <a:solidFill>
                      <a:schemeClr val="bg1"/>
                    </a:solidFill>
                    <a:latin typeface="+mn-ea"/>
                    <a:ea typeface="+mn-ea"/>
                    <a:sym typeface="Source Han Serif SC" panose="02020400000000000000" pitchFamily="18" charset="-122"/>
                  </a:rPr>
                  <a:t>2</a:t>
                </a:r>
                <a:endParaRPr sz="2800" dirty="0">
                  <a:solidFill>
                    <a:schemeClr val="bg1"/>
                  </a:solidFill>
                  <a:latin typeface="+mn-ea"/>
                  <a:ea typeface="+mn-ea"/>
                  <a:sym typeface="Source Han Serif SC" panose="02020400000000000000" pitchFamily="18" charset="-122"/>
                </a:endParaRPr>
              </a:p>
            </p:txBody>
          </p:sp>
          <p:sp>
            <p:nvSpPr>
              <p:cNvPr id="85" name="Rectangle 18"/>
              <p:cNvSpPr/>
              <p:nvPr/>
            </p:nvSpPr>
            <p:spPr>
              <a:xfrm>
                <a:off x="6198748" y="3846056"/>
                <a:ext cx="704813" cy="692097"/>
              </a:xfrm>
              <a:prstGeom prst="rect">
                <a:avLst/>
              </a:prstGeom>
              <a:solidFill>
                <a:schemeClr val="accent6"/>
              </a:solidFill>
              <a:ln w="12700" cap="flat">
                <a:noFill/>
                <a:miter lim="400000"/>
              </a:ln>
              <a:effectLst/>
            </p:spPr>
            <p:txBody>
              <a:bodyPr anchor="ctr"/>
              <a:lstStyle/>
              <a:p>
                <a:pPr algn="ctr"/>
                <a:r>
                  <a:rPr lang="en-US" sz="2800" dirty="0" smtClean="0">
                    <a:solidFill>
                      <a:schemeClr val="bg1"/>
                    </a:solidFill>
                    <a:latin typeface="+mn-ea"/>
                    <a:ea typeface="+mn-ea"/>
                    <a:sym typeface="Source Han Serif SC" panose="02020400000000000000" pitchFamily="18" charset="-122"/>
                  </a:rPr>
                  <a:t>3</a:t>
                </a:r>
                <a:endParaRPr sz="2800" dirty="0">
                  <a:solidFill>
                    <a:schemeClr val="bg1"/>
                  </a:solidFill>
                  <a:latin typeface="+mn-ea"/>
                  <a:ea typeface="+mn-ea"/>
                  <a:sym typeface="Source Han Serif SC" panose="02020400000000000000" pitchFamily="18" charset="-122"/>
                </a:endParaRPr>
              </a:p>
            </p:txBody>
          </p:sp>
        </p:grpSp>
        <p:grpSp>
          <p:nvGrpSpPr>
            <p:cNvPr id="58" name="Group 30"/>
            <p:cNvGrpSpPr>
              <a:grpSpLocks noChangeAspect="1"/>
            </p:cNvGrpSpPr>
            <p:nvPr/>
          </p:nvGrpSpPr>
          <p:grpSpPr>
            <a:xfrm>
              <a:off x="7392974" y="1986793"/>
              <a:ext cx="4452370" cy="3386512"/>
              <a:chOff x="5765621" y="1801571"/>
              <a:chExt cx="3773972" cy="2870516"/>
            </a:xfrm>
          </p:grpSpPr>
          <p:grpSp>
            <p:nvGrpSpPr>
              <p:cNvPr id="59" name="Group 31"/>
              <p:cNvGrpSpPr/>
              <p:nvPr/>
            </p:nvGrpSpPr>
            <p:grpSpPr>
              <a:xfrm>
                <a:off x="5765624" y="1801571"/>
                <a:ext cx="3773969" cy="533290"/>
                <a:chOff x="5145264" y="2073742"/>
                <a:chExt cx="3773969" cy="533290"/>
              </a:xfrm>
            </p:grpSpPr>
            <p:sp>
              <p:nvSpPr>
                <p:cNvPr id="75" name="Freeform: Shape 58"/>
                <p:cNvSpPr/>
                <p:nvPr/>
              </p:nvSpPr>
              <p:spPr>
                <a:xfrm>
                  <a:off x="5525610" y="2147094"/>
                  <a:ext cx="155257" cy="16285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a:solidFill>
                      <a:schemeClr val="tx1">
                        <a:lumMod val="65000"/>
                        <a:lumOff val="35000"/>
                      </a:schemeClr>
                    </a:solidFill>
                    <a:latin typeface="+mn-ea"/>
                    <a:ea typeface="+mn-ea"/>
                    <a:sym typeface="Source Han Serif SC" panose="02020400000000000000" pitchFamily="18" charset="-122"/>
                  </a:endParaRPr>
                </a:p>
              </p:txBody>
            </p:sp>
            <p:sp>
              <p:nvSpPr>
                <p:cNvPr id="77" name="Rectangle 55"/>
                <p:cNvSpPr/>
                <p:nvPr/>
              </p:nvSpPr>
              <p:spPr>
                <a:xfrm>
                  <a:off x="5145264" y="2073742"/>
                  <a:ext cx="3773969" cy="533290"/>
                </a:xfrm>
                <a:prstGeom prst="rect">
                  <a:avLst/>
                </a:prstGeom>
              </p:spPr>
              <p:txBody>
                <a:bodyPr wrap="none" lIns="144000" tIns="0" rIns="144000" bIns="0" anchor="ctr">
                  <a:noAutofit/>
                </a:bodyPr>
                <a:lstStyle/>
                <a:p>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Ăng</a:t>
                  </a:r>
                  <a:r>
                    <a:rPr lang="en-US" sz="2400" dirty="0" err="1">
                      <a:latin typeface="Times New Roman" pitchFamily="18" charset="0"/>
                      <a:cs typeface="Times New Roman" pitchFamily="18" charset="0"/>
                    </a:rPr>
                    <a:t>-</a:t>
                  </a:r>
                  <a:r>
                    <a:rPr lang="en-US" sz="2400" dirty="0" err="1" smtClean="0">
                      <a:latin typeface="Times New Roman" pitchFamily="18" charset="0"/>
                      <a:cs typeface="Times New Roman" pitchFamily="18" charset="0"/>
                    </a:rPr>
                    <a:t>giôn-ra</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đạn</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(6 </a:t>
                  </a:r>
                  <a:r>
                    <a:rPr lang="en-US" sz="2400" dirty="0" err="1">
                      <a:latin typeface="Times New Roman" pitchFamily="18" charset="0"/>
                      <a:cs typeface="Times New Roman" pitchFamily="18" charset="0"/>
                    </a:rPr>
                    <a:t>dòng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p>
              </p:txBody>
            </p:sp>
          </p:grpSp>
          <p:grpSp>
            <p:nvGrpSpPr>
              <p:cNvPr id="60" name="Group 32"/>
              <p:cNvGrpSpPr/>
              <p:nvPr/>
            </p:nvGrpSpPr>
            <p:grpSpPr>
              <a:xfrm>
                <a:off x="5765621" y="2768883"/>
                <a:ext cx="2898905" cy="322532"/>
                <a:chOff x="5145261" y="3142555"/>
                <a:chExt cx="2898905" cy="322532"/>
              </a:xfrm>
            </p:grpSpPr>
            <p:sp>
              <p:nvSpPr>
                <p:cNvPr id="71" name="Freeform: Shape 52"/>
                <p:cNvSpPr/>
                <p:nvPr/>
              </p:nvSpPr>
              <p:spPr>
                <a:xfrm>
                  <a:off x="5525610" y="3184759"/>
                  <a:ext cx="155257" cy="16285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a:solidFill>
                      <a:schemeClr val="tx1">
                        <a:lumMod val="65000"/>
                        <a:lumOff val="35000"/>
                      </a:schemeClr>
                    </a:solidFill>
                    <a:latin typeface="+mn-ea"/>
                    <a:ea typeface="+mn-ea"/>
                    <a:sym typeface="Source Han Serif SC" panose="02020400000000000000" pitchFamily="18" charset="-122"/>
                  </a:endParaRPr>
                </a:p>
              </p:txBody>
            </p:sp>
            <p:sp>
              <p:nvSpPr>
                <p:cNvPr id="73" name="Rectangle 49"/>
                <p:cNvSpPr/>
                <p:nvPr/>
              </p:nvSpPr>
              <p:spPr>
                <a:xfrm>
                  <a:off x="5145261" y="3142555"/>
                  <a:ext cx="2898905" cy="322532"/>
                </a:xfrm>
                <a:prstGeom prst="rect">
                  <a:avLst/>
                </a:prstGeom>
              </p:spPr>
              <p:txBody>
                <a:bodyPr wrap="none" lIns="144000" tIns="0" rIns="144000" bIns="0" anchor="ctr">
                  <a:normAutofit/>
                </a:bodyPr>
                <a:lstStyle/>
                <a:p>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Ga- </a:t>
                  </a:r>
                  <a:r>
                    <a:rPr lang="en-US" sz="2400" dirty="0" err="1">
                      <a:latin typeface="Times New Roman" pitchFamily="18" charset="0"/>
                      <a:cs typeface="Times New Roman" pitchFamily="18" charset="0"/>
                    </a:rPr>
                    <a:t>vrốt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Ga-</a:t>
                  </a:r>
                  <a:r>
                    <a:rPr lang="en-US" sz="2400" dirty="0" err="1">
                      <a:latin typeface="Times New Roman" pitchFamily="18" charset="0"/>
                      <a:cs typeface="Times New Roman" pitchFamily="18" charset="0"/>
                    </a:rPr>
                    <a:t>vrốt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a:t>
                  </a:r>
                  <a:endParaRPr lang="zh-CN" altLang="en-US" sz="2400" b="1" dirty="0">
                    <a:latin typeface="+mn-ea"/>
                    <a:ea typeface="+mn-ea"/>
                    <a:sym typeface="Source Han Serif SC" panose="02020400000000000000" pitchFamily="18" charset="-122"/>
                  </a:endParaRPr>
                </a:p>
              </p:txBody>
            </p:sp>
          </p:grpSp>
          <p:grpSp>
            <p:nvGrpSpPr>
              <p:cNvPr id="61" name="Group 33"/>
              <p:cNvGrpSpPr/>
              <p:nvPr/>
            </p:nvGrpSpPr>
            <p:grpSpPr>
              <a:xfrm>
                <a:off x="5765621" y="3505103"/>
                <a:ext cx="3192666" cy="447356"/>
                <a:chOff x="5145261" y="4281600"/>
                <a:chExt cx="3192666" cy="447356"/>
              </a:xfrm>
            </p:grpSpPr>
            <p:sp>
              <p:nvSpPr>
                <p:cNvPr id="67" name="Freeform: Shape 46"/>
                <p:cNvSpPr/>
                <p:nvPr/>
              </p:nvSpPr>
              <p:spPr>
                <a:xfrm>
                  <a:off x="5525610" y="4397416"/>
                  <a:ext cx="155257" cy="16285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a:solidFill>
                      <a:schemeClr val="tx1">
                        <a:lumMod val="65000"/>
                        <a:lumOff val="35000"/>
                      </a:schemeClr>
                    </a:solidFill>
                    <a:latin typeface="+mn-ea"/>
                    <a:ea typeface="+mn-ea"/>
                    <a:sym typeface="Source Han Serif SC" panose="02020400000000000000" pitchFamily="18" charset="-122"/>
                  </a:endParaRPr>
                </a:p>
              </p:txBody>
            </p:sp>
            <p:sp>
              <p:nvSpPr>
                <p:cNvPr id="69" name="Rectangle 43"/>
                <p:cNvSpPr/>
                <p:nvPr/>
              </p:nvSpPr>
              <p:spPr>
                <a:xfrm>
                  <a:off x="5145261" y="4281600"/>
                  <a:ext cx="3192666" cy="447356"/>
                </a:xfrm>
                <a:prstGeom prst="rect">
                  <a:avLst/>
                </a:prstGeom>
              </p:spPr>
              <p:txBody>
                <a:bodyPr wrap="none" lIns="144000" tIns="0" rIns="144000" bIns="0" anchor="ctr">
                  <a:noAutofit/>
                </a:bodyPr>
                <a:lstStyle/>
                <a:p>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rợn</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đoạn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p>
              </p:txBody>
            </p:sp>
          </p:grpSp>
          <p:sp>
            <p:nvSpPr>
              <p:cNvPr id="63" name="Freeform: Shape 40"/>
              <p:cNvSpPr/>
              <p:nvPr/>
            </p:nvSpPr>
            <p:spPr>
              <a:xfrm>
                <a:off x="6145970" y="4509236"/>
                <a:ext cx="155257" cy="16285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2400">
                  <a:solidFill>
                    <a:schemeClr val="tx1">
                      <a:lumMod val="65000"/>
                      <a:lumOff val="35000"/>
                    </a:schemeClr>
                  </a:solidFill>
                  <a:latin typeface="+mn-ea"/>
                  <a:ea typeface="+mn-ea"/>
                  <a:sym typeface="Source Han Serif SC" panose="02020400000000000000" pitchFamily="18" charset="-122"/>
                </a:endParaRPr>
              </a:p>
            </p:txBody>
          </p:sp>
        </p:gr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02" y="1829594"/>
            <a:ext cx="4680000" cy="4680000"/>
          </a:xfrm>
          <a:prstGeom prst="rect">
            <a:avLst/>
          </a:prstGeom>
        </p:spPr>
      </p:pic>
      <p:sp>
        <p:nvSpPr>
          <p:cNvPr id="39" name="文本框 2"/>
          <p:cNvSpPr txBox="1"/>
          <p:nvPr/>
        </p:nvSpPr>
        <p:spPr>
          <a:xfrm>
            <a:off x="1250660" y="455017"/>
            <a:ext cx="6774199"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b="1" dirty="0" err="1">
                <a:solidFill>
                  <a:schemeClr val="tx1"/>
                </a:solidFill>
                <a:latin typeface="Times New Roman" pitchFamily="18" charset="0"/>
                <a:cs typeface="Times New Roman" pitchFamily="18" charset="0"/>
              </a:rPr>
              <a:t>Bài</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được</a:t>
            </a:r>
            <a:r>
              <a:rPr lang="en-US" b="1" dirty="0">
                <a:solidFill>
                  <a:schemeClr val="tx1"/>
                </a:solidFill>
                <a:latin typeface="Times New Roman" pitchFamily="18" charset="0"/>
                <a:cs typeface="Times New Roman" pitchFamily="18" charset="0"/>
              </a:rPr>
              <a:t> chia </a:t>
            </a:r>
            <a:r>
              <a:rPr lang="en-US" b="1" dirty="0" err="1">
                <a:solidFill>
                  <a:schemeClr val="tx1"/>
                </a:solidFill>
                <a:latin typeface="Times New Roman" pitchFamily="18" charset="0"/>
                <a:cs typeface="Times New Roman" pitchFamily="18" charset="0"/>
              </a:rPr>
              <a:t>làm</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mấy</a:t>
            </a:r>
            <a:r>
              <a:rPr lang="en-US" b="1" dirty="0">
                <a:solidFill>
                  <a:schemeClr val="tx1"/>
                </a:solidFill>
                <a:latin typeface="Times New Roman" pitchFamily="18" charset="0"/>
                <a:cs typeface="Times New Roman" pitchFamily="18" charset="0"/>
              </a:rPr>
              <a:t> </a:t>
            </a:r>
            <a:r>
              <a:rPr lang="en-US" b="1" dirty="0" err="1">
                <a:solidFill>
                  <a:schemeClr val="tx1"/>
                </a:solidFill>
                <a:latin typeface="Times New Roman" pitchFamily="18" charset="0"/>
                <a:cs typeface="Times New Roman" pitchFamily="18" charset="0"/>
              </a:rPr>
              <a:t>đoạn</a:t>
            </a:r>
            <a:r>
              <a:rPr lang="en-US" b="1"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135052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10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25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b="1" dirty="0" err="1" smtClean="0">
                <a:solidFill>
                  <a:schemeClr val="tx2"/>
                </a:solidFill>
                <a:latin typeface="Times New Roman" panose="02020603050405020304" pitchFamily="18" charset="0"/>
                <a:ea typeface="字魂131号-酷乐潮玩体" pitchFamily="2" charset="-122"/>
                <a:cs typeface="Times New Roman" panose="02020603050405020304" pitchFamily="18" charset="0"/>
              </a:rPr>
              <a:t>Luyện</a:t>
            </a:r>
            <a:r>
              <a:rPr lang="en-US" altLang="zh-CN" b="1" dirty="0" smtClean="0">
                <a:solidFill>
                  <a:schemeClr val="tx2"/>
                </a:solidFill>
                <a:latin typeface="Times New Roman" panose="02020603050405020304" pitchFamily="18" charset="0"/>
                <a:ea typeface="字魂131号-酷乐潮玩体" pitchFamily="2" charset="-122"/>
                <a:cs typeface="Times New Roman" panose="02020603050405020304" pitchFamily="18" charset="0"/>
              </a:rPr>
              <a:t> </a:t>
            </a:r>
            <a:r>
              <a:rPr lang="en-US" altLang="zh-CN" b="1" dirty="0" err="1" smtClean="0">
                <a:solidFill>
                  <a:schemeClr val="tx2"/>
                </a:solidFill>
                <a:latin typeface="Times New Roman" panose="02020603050405020304" pitchFamily="18" charset="0"/>
                <a:ea typeface="字魂131号-酷乐潮玩体" pitchFamily="2" charset="-122"/>
                <a:cs typeface="Times New Roman" panose="02020603050405020304" pitchFamily="18" charset="0"/>
              </a:rPr>
              <a:t>đọc</a:t>
            </a:r>
            <a:endParaRPr lang="en-US" altLang="zh-CN" b="1" dirty="0">
              <a:solidFill>
                <a:schemeClr val="tx2"/>
              </a:solidFill>
              <a:latin typeface="Times New Roman" panose="02020603050405020304" pitchFamily="18" charset="0"/>
              <a:ea typeface="字魂131号-酷乐潮玩体" pitchFamily="2" charset="-122"/>
              <a:cs typeface="Times New Roman" panose="02020603050405020304" pitchFamily="18" charset="0"/>
            </a:endParaRPr>
          </a:p>
        </p:txBody>
      </p:sp>
      <p:grpSp>
        <p:nvGrpSpPr>
          <p:cNvPr id="78" name="组合 77"/>
          <p:cNvGrpSpPr/>
          <p:nvPr/>
        </p:nvGrpSpPr>
        <p:grpSpPr>
          <a:xfrm>
            <a:off x="458787" y="2265862"/>
            <a:ext cx="3124200" cy="3099376"/>
            <a:chOff x="1262415" y="2554863"/>
            <a:chExt cx="4301772" cy="3099376"/>
          </a:xfrm>
        </p:grpSpPr>
        <p:sp>
          <p:nvSpPr>
            <p:cNvPr id="79" name="TextBox 78"/>
            <p:cNvSpPr txBox="1"/>
            <p:nvPr/>
          </p:nvSpPr>
          <p:spPr>
            <a:xfrm>
              <a:off x="1368001" y="2554863"/>
              <a:ext cx="3230369" cy="646331"/>
            </a:xfrm>
            <a:prstGeom prst="rect">
              <a:avLst/>
            </a:prstGeom>
            <a:solidFill>
              <a:schemeClr val="accent6"/>
            </a:solidFill>
          </p:spPr>
          <p:txBody>
            <a:bodyPr wrap="square" rtlCol="0">
              <a:spAutoFit/>
            </a:bodyPr>
            <a:lstStyle/>
            <a:p>
              <a:r>
                <a:rPr lang="en-US" sz="3600" spc="300" dirty="0" err="1" smtClean="0">
                  <a:solidFill>
                    <a:schemeClr val="bg1"/>
                  </a:solidFill>
                  <a:latin typeface="Century Gothic" panose="020B0502020202020204" pitchFamily="34" charset="0"/>
                  <a:ea typeface="+mn-ea"/>
                </a:rPr>
                <a:t>Từ</a:t>
              </a:r>
              <a:r>
                <a:rPr lang="en-US" sz="3600" spc="300" dirty="0" smtClean="0">
                  <a:solidFill>
                    <a:schemeClr val="bg1"/>
                  </a:solidFill>
                  <a:latin typeface="Century Gothic" panose="020B0502020202020204" pitchFamily="34" charset="0"/>
                  <a:ea typeface="+mn-ea"/>
                </a:rPr>
                <a:t> </a:t>
              </a:r>
              <a:r>
                <a:rPr lang="en-US" sz="3600" spc="300" dirty="0" err="1" smtClean="0">
                  <a:solidFill>
                    <a:schemeClr val="bg1"/>
                  </a:solidFill>
                  <a:latin typeface="Century Gothic" panose="020B0502020202020204" pitchFamily="34" charset="0"/>
                  <a:ea typeface="+mn-ea"/>
                </a:rPr>
                <a:t>khó</a:t>
              </a:r>
              <a:r>
                <a:rPr lang="en-US" sz="3600" spc="300" dirty="0" smtClean="0">
                  <a:solidFill>
                    <a:schemeClr val="bg1"/>
                  </a:solidFill>
                  <a:latin typeface="Century Gothic" panose="020B0502020202020204" pitchFamily="34" charset="0"/>
                  <a:ea typeface="+mn-ea"/>
                </a:rPr>
                <a:t>:</a:t>
              </a:r>
              <a:endParaRPr lang="id-ID" sz="3600" spc="300" dirty="0">
                <a:solidFill>
                  <a:schemeClr val="bg1"/>
                </a:solidFill>
                <a:latin typeface="Century Gothic" panose="020B0502020202020204" pitchFamily="34" charset="0"/>
                <a:ea typeface="+mn-ea"/>
              </a:endParaRPr>
            </a:p>
          </p:txBody>
        </p:sp>
        <p:sp>
          <p:nvSpPr>
            <p:cNvPr id="80" name="TextBox 79"/>
            <p:cNvSpPr txBox="1"/>
            <p:nvPr/>
          </p:nvSpPr>
          <p:spPr>
            <a:xfrm>
              <a:off x="1262415" y="3407470"/>
              <a:ext cx="4301772" cy="2246769"/>
            </a:xfrm>
            <a:prstGeom prst="rect">
              <a:avLst/>
            </a:prstGeom>
            <a:noFill/>
          </p:spPr>
          <p:txBody>
            <a:bodyPr wrap="square" rtlCol="0">
              <a:spAutoFit/>
            </a:bodyPr>
            <a:lstStyle/>
            <a:p>
              <a:pPr marL="285750" indent="-285750">
                <a:buFontTx/>
                <a:buChar char="-"/>
              </a:pPr>
              <a:r>
                <a:rPr lang="en-US" sz="2800" dirty="0">
                  <a:latin typeface="Times New Roman" panose="02020603050405020304" pitchFamily="18" charset="0"/>
                  <a:cs typeface="Times New Roman" panose="02020603050405020304" pitchFamily="18" charset="0"/>
                </a:rPr>
                <a:t>Ga-</a:t>
              </a:r>
              <a:r>
                <a:rPr lang="en-US" sz="2800" dirty="0" err="1">
                  <a:latin typeface="Times New Roman" panose="02020603050405020304" pitchFamily="18" charset="0"/>
                  <a:cs typeface="Times New Roman" panose="02020603050405020304" pitchFamily="18" charset="0"/>
                </a:rPr>
                <a:t>vrốt</a:t>
              </a:r>
              <a:endParaRPr lang="en-US" sz="2800" dirty="0">
                <a:latin typeface="Times New Roman" panose="02020603050405020304" pitchFamily="18" charset="0"/>
                <a:cs typeface="Times New Roman" panose="02020603050405020304" pitchFamily="18" charset="0"/>
              </a:endParaRPr>
            </a:p>
            <a:p>
              <a:endParaRPr lang="en-US" sz="2800" dirty="0">
                <a:latin typeface="Century Gothic" panose="020B0502020202020204" pitchFamily="34" charset="0"/>
                <a:cs typeface="Times New Roman" pitchFamily="18" charset="0"/>
              </a:endParaRPr>
            </a:p>
            <a:p>
              <a:pPr marL="285750" indent="-285750">
                <a:buFontTx/>
                <a:buChar char="-"/>
              </a:pPr>
              <a:r>
                <a:rPr lang="en-US" sz="2800" dirty="0" err="1">
                  <a:latin typeface="Times New Roman" panose="02020603050405020304" pitchFamily="18" charset="0"/>
                  <a:cs typeface="Times New Roman" panose="02020603050405020304" pitchFamily="18" charset="0"/>
                </a:rPr>
                <a:t>Ăng-giôn-ra</a:t>
              </a:r>
              <a:endParaRPr lang="en-US" sz="2800" dirty="0">
                <a:latin typeface="Times New Roman" panose="02020603050405020304" pitchFamily="18" charset="0"/>
                <a:cs typeface="Times New Roman" panose="02020603050405020304" pitchFamily="18" charset="0"/>
              </a:endParaRPr>
            </a:p>
            <a:p>
              <a:endParaRPr lang="en-US" sz="2800" dirty="0">
                <a:latin typeface="Century Gothic" panose="020B0502020202020204" pitchFamily="34" charset="0"/>
                <a:cs typeface="Times New Roman" pitchFamily="18" charset="0"/>
              </a:endParaRPr>
            </a:p>
            <a:p>
              <a:pPr marL="285750" indent="-285750">
                <a:buFontTx/>
                <a:buChar char="-"/>
              </a:pPr>
              <a:r>
                <a:rPr lang="en-US" sz="2800" dirty="0" err="1" smtClean="0">
                  <a:latin typeface="Times New Roman" panose="02020603050405020304" pitchFamily="18" charset="0"/>
                  <a:cs typeface="Times New Roman" panose="02020603050405020304" pitchFamily="18" charset="0"/>
                </a:rPr>
                <a:t>Cuốc-phây-rắc</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pSp>
      <p:pic>
        <p:nvPicPr>
          <p:cNvPr id="81" name="图片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11987" y="1600994"/>
            <a:ext cx="4860000" cy="4860000"/>
          </a:xfrm>
          <a:prstGeom prst="rect">
            <a:avLst/>
          </a:prstGeom>
        </p:spPr>
      </p:pic>
    </p:spTree>
    <p:extLst>
      <p:ext uri="{BB962C8B-B14F-4D97-AF65-F5344CB8AC3E}">
        <p14:creationId xmlns:p14="http://schemas.microsoft.com/office/powerpoint/2010/main" val="116335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1000" fill="hold"/>
                                        <p:tgtEl>
                                          <p:spTgt spid="24"/>
                                        </p:tgtEl>
                                        <p:attrNameLst>
                                          <p:attrName>ppt_x</p:attrName>
                                        </p:attrNameLst>
                                      </p:cBhvr>
                                      <p:tavLst>
                                        <p:tav tm="0">
                                          <p:val>
                                            <p:strVal val="#ppt_x"/>
                                          </p:val>
                                        </p:tav>
                                        <p:tav tm="100000">
                                          <p:val>
                                            <p:strVal val="#ppt_x"/>
                                          </p:val>
                                        </p:tav>
                                      </p:tavLst>
                                    </p:anim>
                                    <p:anim calcmode="lin" valueType="num">
                                      <p:cBhvr additive="base">
                                        <p:cTn id="14"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wipe(up)">
                                      <p:cBhvr>
                                        <p:cTn id="19"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Broadway" panose="04040905080B02020502" pitchFamily="82" charset="0"/>
                <a:ea typeface="Yu Gothic UI Semibold" panose="020B0700000000000000" pitchFamily="34" charset="-128"/>
              </a:rPr>
              <a:t>Giải</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nghĩa</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từ</a:t>
            </a:r>
            <a:endParaRPr lang="en-US" altLang="zh-CN" dirty="0">
              <a:solidFill>
                <a:schemeClr val="tx2"/>
              </a:solidFill>
              <a:latin typeface="Broadway" panose="04040905080B02020502" pitchFamily="82" charset="0"/>
              <a:ea typeface="Yu Gothic UI Semibold" panose="020B0700000000000000" pitchFamily="34" charset="-128"/>
            </a:endParaRPr>
          </a:p>
        </p:txBody>
      </p:sp>
      <p:pic>
        <p:nvPicPr>
          <p:cNvPr id="2" name="Picture 1"/>
          <p:cNvPicPr>
            <a:picLocks noChangeAspect="1"/>
          </p:cNvPicPr>
          <p:nvPr/>
        </p:nvPicPr>
        <p:blipFill>
          <a:blip r:embed="rId3"/>
          <a:stretch>
            <a:fillRect/>
          </a:stretch>
        </p:blipFill>
        <p:spPr>
          <a:xfrm>
            <a:off x="534987" y="1677194"/>
            <a:ext cx="5711392" cy="4667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Rectangle 11"/>
          <p:cNvSpPr/>
          <p:nvPr/>
        </p:nvSpPr>
        <p:spPr>
          <a:xfrm>
            <a:off x="6783387" y="1677988"/>
            <a:ext cx="5181600" cy="3785652"/>
          </a:xfrm>
          <a:prstGeom prst="rect">
            <a:avLst/>
          </a:prstGeom>
        </p:spPr>
        <p:txBody>
          <a:bodyPr wrap="square">
            <a:spAutoFit/>
          </a:bodyPr>
          <a:lstStyle/>
          <a:p>
            <a:pPr algn="just">
              <a:lnSpc>
                <a:spcPct val="150000"/>
              </a:lnSpc>
            </a:pPr>
            <a:r>
              <a:rPr lang="vi-VN" sz="3200" b="1" dirty="0" smtClean="0">
                <a:solidFill>
                  <a:srgbClr val="FF0000"/>
                </a:solidFill>
                <a:latin typeface="Times New Roman" panose="02020603050405020304" pitchFamily="18" charset="0"/>
                <a:cs typeface="Times New Roman" panose="02020603050405020304" pitchFamily="18" charset="0"/>
              </a:rPr>
              <a:t>Chiến luỹ:</a:t>
            </a:r>
            <a:r>
              <a:rPr lang="vi-VN" sz="3200" dirty="0" smtClean="0">
                <a:solidFill>
                  <a:schemeClr val="accent1"/>
                </a:solidFill>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tuyến phòng thủ được xây dựng kiên cố hoặc dựng tạm bằng các vật có tác dụng che đỡ như bao cát, giường, tủ, bàn, ghế,…</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83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par>
                          <p:cTn id="13" fill="hold">
                            <p:stCondLst>
                              <p:cond delay="1000"/>
                            </p:stCondLst>
                            <p:childTnLst>
                              <p:par>
                                <p:cTn id="14" presetID="42" presetClass="entr" presetSubtype="0" fill="hold"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500"/>
                                        <p:tgtEl>
                                          <p:spTgt spid="2"/>
                                        </p:tgtEl>
                                      </p:cBhvr>
                                    </p:animEffect>
                                    <p:anim calcmode="lin" valueType="num">
                                      <p:cBhvr>
                                        <p:cTn id="17" dur="1500" fill="hold"/>
                                        <p:tgtEl>
                                          <p:spTgt spid="2"/>
                                        </p:tgtEl>
                                        <p:attrNameLst>
                                          <p:attrName>ppt_x</p:attrName>
                                        </p:attrNameLst>
                                      </p:cBhvr>
                                      <p:tavLst>
                                        <p:tav tm="0">
                                          <p:val>
                                            <p:strVal val="#ppt_x"/>
                                          </p:val>
                                        </p:tav>
                                        <p:tav tm="100000">
                                          <p:val>
                                            <p:strVal val="#ppt_x"/>
                                          </p:val>
                                        </p:tav>
                                      </p:tavLst>
                                    </p:anim>
                                    <p:anim calcmode="lin" valueType="num">
                                      <p:cBhvr>
                                        <p:cTn id="18"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36608" y="2909836"/>
            <a:ext cx="5259387" cy="1015663"/>
          </a:xfrm>
          <a:prstGeom prst="rect">
            <a:avLst/>
          </a:prstGeom>
        </p:spPr>
        <p:txBody>
          <a:bodyPr wrap="square">
            <a:spAutoFit/>
          </a:bodyPr>
          <a:lstStyle/>
          <a:p>
            <a:pPr algn="just"/>
            <a:r>
              <a:rPr lang="en-US" sz="3200" b="1" dirty="0" err="1" smtClean="0">
                <a:solidFill>
                  <a:srgbClr val="FF0000"/>
                </a:solidFill>
                <a:latin typeface="Times New Roman" pitchFamily="18" charset="0"/>
                <a:ea typeface="Tahoma" pitchFamily="34" charset="0"/>
                <a:cs typeface="Times New Roman" pitchFamily="18" charset="0"/>
              </a:rPr>
              <a:t>Nghĩa</a:t>
            </a:r>
            <a:r>
              <a:rPr lang="en-US" sz="3200" b="1" dirty="0" smtClean="0">
                <a:solidFill>
                  <a:srgbClr val="FF0000"/>
                </a:solidFill>
                <a:latin typeface="Times New Roman" pitchFamily="18" charset="0"/>
                <a:ea typeface="Tahoma" pitchFamily="34" charset="0"/>
                <a:cs typeface="Times New Roman" pitchFamily="18" charset="0"/>
              </a:rPr>
              <a:t> </a:t>
            </a:r>
            <a:r>
              <a:rPr lang="en-US" sz="3200" b="1" dirty="0" err="1">
                <a:solidFill>
                  <a:srgbClr val="FF0000"/>
                </a:solidFill>
                <a:latin typeface="Times New Roman" pitchFamily="18" charset="0"/>
                <a:ea typeface="Tahoma" pitchFamily="34" charset="0"/>
                <a:cs typeface="Times New Roman" pitchFamily="18" charset="0"/>
              </a:rPr>
              <a:t>quân</a:t>
            </a:r>
            <a:r>
              <a:rPr lang="en-US" sz="3200" b="1" dirty="0">
                <a:solidFill>
                  <a:srgbClr val="FF0000"/>
                </a:solidFill>
                <a:latin typeface="Times New Roman" pitchFamily="18" charset="0"/>
                <a:ea typeface="Tahoma" pitchFamily="34" charset="0"/>
                <a:cs typeface="Times New Roman" pitchFamily="18" charset="0"/>
              </a:rPr>
              <a:t>:</a:t>
            </a:r>
            <a:r>
              <a:rPr lang="en-US" sz="3200" b="1" dirty="0">
                <a:solidFill>
                  <a:schemeClr val="accent1"/>
                </a:solidFill>
                <a:latin typeface="Times New Roman" pitchFamily="18" charset="0"/>
                <a:ea typeface="Tahoma" pitchFamily="34" charset="0"/>
                <a:cs typeface="Times New Roman" pitchFamily="18" charset="0"/>
              </a:rPr>
              <a:t> </a:t>
            </a:r>
            <a:r>
              <a:rPr lang="en-US" sz="3200" dirty="0" err="1">
                <a:latin typeface="Times New Roman" pitchFamily="18" charset="0"/>
                <a:ea typeface="Tahoma" pitchFamily="34" charset="0"/>
                <a:cs typeface="Times New Roman" pitchFamily="18" charset="0"/>
              </a:rPr>
              <a:t>quân</a:t>
            </a:r>
            <a:r>
              <a:rPr lang="en-US" sz="3200" dirty="0">
                <a:latin typeface="Times New Roman" pitchFamily="18" charset="0"/>
                <a:ea typeface="Tahoma" pitchFamily="34" charset="0"/>
                <a:cs typeface="Times New Roman" pitchFamily="18" charset="0"/>
              </a:rPr>
              <a:t> </a:t>
            </a:r>
            <a:r>
              <a:rPr lang="en-US" sz="3200" dirty="0" err="1">
                <a:latin typeface="Times New Roman" pitchFamily="18" charset="0"/>
                <a:ea typeface="Tahoma" pitchFamily="34" charset="0"/>
                <a:cs typeface="Times New Roman" pitchFamily="18" charset="0"/>
              </a:rPr>
              <a:t>khởi</a:t>
            </a:r>
            <a:r>
              <a:rPr lang="en-US" sz="3200" dirty="0">
                <a:latin typeface="Times New Roman" pitchFamily="18" charset="0"/>
                <a:ea typeface="Tahoma" pitchFamily="34" charset="0"/>
                <a:cs typeface="Times New Roman" pitchFamily="18" charset="0"/>
              </a:rPr>
              <a:t> </a:t>
            </a:r>
            <a:r>
              <a:rPr lang="en-US" sz="3200" dirty="0" err="1" smtClean="0">
                <a:latin typeface="Times New Roman" pitchFamily="18" charset="0"/>
                <a:ea typeface="Tahoma" pitchFamily="34" charset="0"/>
                <a:cs typeface="Times New Roman" pitchFamily="18" charset="0"/>
              </a:rPr>
              <a:t>nghĩa</a:t>
            </a:r>
            <a:r>
              <a:rPr lang="en-US" sz="3200" dirty="0" smtClean="0">
                <a:latin typeface="Times New Roman" pitchFamily="18" charset="0"/>
                <a:ea typeface="Tahoma" pitchFamily="34" charset="0"/>
                <a:cs typeface="Times New Roman" pitchFamily="18" charset="0"/>
              </a:rPr>
              <a:t>.</a:t>
            </a:r>
            <a:endParaRPr lang="en-US" sz="3200" dirty="0">
              <a:latin typeface="Times New Roman" pitchFamily="18" charset="0"/>
              <a:ea typeface="Tahoma" pitchFamily="34" charset="0"/>
              <a:cs typeface="Times New Roman" pitchFamily="18" charset="0"/>
            </a:endParaRPr>
          </a:p>
          <a:p>
            <a:pPr algn="just"/>
            <a:endParaRPr lang="en-US" sz="2800" dirty="0"/>
          </a:p>
        </p:txBody>
      </p:sp>
      <p:pic>
        <p:nvPicPr>
          <p:cNvPr id="16" name="Picture 2" descr="C:\Users\sony\Desktop\unna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787" y="1754205"/>
            <a:ext cx="5822134" cy="43425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7" name="文本框 2"/>
          <p:cNvSpPr txBox="1"/>
          <p:nvPr/>
        </p:nvSpPr>
        <p:spPr>
          <a:xfrm>
            <a:off x="1250660" y="455017"/>
            <a:ext cx="3231285" cy="519508"/>
          </a:xfrm>
          <a:prstGeom prst="rect">
            <a:avLst/>
          </a:prstGeom>
          <a:noFill/>
        </p:spPr>
        <p:txBody>
          <a:bodyPr wrap="square" lIns="87764" tIns="43882" rIns="87764" bIns="43882" rtlCol="0">
            <a:spAutoFit/>
          </a:bodyPr>
          <a:lstStyle>
            <a:defPPr>
              <a:defRPr lang="zh-CN"/>
            </a:defPPr>
            <a:lvl1pPr algn="ctr">
              <a:defRPr sz="2800" spc="300">
                <a:solidFill>
                  <a:schemeClr val="bg1"/>
                </a:solidFill>
                <a:latin typeface="字魂35号-经典雅黑" pitchFamily="2" charset="-122"/>
                <a:ea typeface="字魂35号-经典雅黑" pitchFamily="2" charset="-122"/>
              </a:defRPr>
            </a:lvl1pPr>
          </a:lstStyle>
          <a:p>
            <a:r>
              <a:rPr lang="en-US" altLang="zh-CN" dirty="0" err="1" smtClean="0">
                <a:solidFill>
                  <a:schemeClr val="tx2"/>
                </a:solidFill>
                <a:latin typeface="Broadway" panose="04040905080B02020502" pitchFamily="82" charset="0"/>
                <a:ea typeface="Yu Gothic UI Semibold" panose="020B0700000000000000" pitchFamily="34" charset="-128"/>
              </a:rPr>
              <a:t>Giải</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nghĩa</a:t>
            </a:r>
            <a:r>
              <a:rPr lang="en-US" altLang="zh-CN" dirty="0" smtClean="0">
                <a:solidFill>
                  <a:schemeClr val="tx2"/>
                </a:solidFill>
                <a:latin typeface="Broadway" panose="04040905080B02020502" pitchFamily="82" charset="0"/>
                <a:ea typeface="Yu Gothic UI Semibold" panose="020B0700000000000000" pitchFamily="34" charset="-128"/>
              </a:rPr>
              <a:t> </a:t>
            </a:r>
            <a:r>
              <a:rPr lang="en-US" altLang="zh-CN" dirty="0" err="1" smtClean="0">
                <a:solidFill>
                  <a:schemeClr val="tx2"/>
                </a:solidFill>
                <a:latin typeface="Broadway" panose="04040905080B02020502" pitchFamily="82" charset="0"/>
                <a:ea typeface="Yu Gothic UI Semibold" panose="020B0700000000000000" pitchFamily="34" charset="-128"/>
              </a:rPr>
              <a:t>từ</a:t>
            </a:r>
            <a:endParaRPr lang="en-US" altLang="zh-CN" dirty="0">
              <a:solidFill>
                <a:schemeClr val="tx2"/>
              </a:solidFill>
              <a:latin typeface="Broadway" panose="04040905080B02020502" pitchFamily="82" charset="0"/>
              <a:ea typeface="Yu Gothic UI Semibold" panose="020B0700000000000000" pitchFamily="34" charset="-128"/>
            </a:endParaRPr>
          </a:p>
        </p:txBody>
      </p:sp>
    </p:spTree>
    <p:extLst>
      <p:ext uri="{BB962C8B-B14F-4D97-AF65-F5344CB8AC3E}">
        <p14:creationId xmlns:p14="http://schemas.microsoft.com/office/powerpoint/2010/main" val="22173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635"/>
  <p:tag name="INKNOELEADERBOARD" val="68395094"/>
</p:tagLst>
</file>

<file path=ppt/tags/tag2.xml><?xml version="1.0" encoding="utf-8"?>
<p:tagLst xmlns:a="http://schemas.openxmlformats.org/drawingml/2006/main" xmlns:r="http://schemas.openxmlformats.org/officeDocument/2006/relationships" xmlns:p="http://schemas.openxmlformats.org/presentationml/2006/main">
  <p:tag name="MH" val="20180926094856"/>
  <p:tag name="MH_LIBRARY" val="CONTENTS"/>
  <p:tag name="MH_AUTOCOLOR" val="TRUE"/>
  <p:tag name="MH_TYPE" val="CONTENTS"/>
  <p:tag name="ID" val="626777"/>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C&quot;],&quot;ActivityId&quot;:&quot;&quot;,&quot;IaMcqCompetition&quot;:true,&quot;IsAnonymous&quot;:false,&quot;AutoAdvance&quot;:false,&quot;IsCompetitionMode&quot;:true}"/>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D&quot;],&quot;ActivityId&quot;:&quot;&quot;,&quot;IaMcqCompetition&quot;:true,&quot;IsAnonymous&quot;:false,&quot;AutoAdvance&quot;:false,&quot;IsCompetitionMode&quot;:true}"/>
</p:tagLst>
</file>

<file path=ppt/tags/tag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A&quot;],&quot;ActivityId&quot;:&quot;&quot;,&quot;IaMcqCompetition&quot;:true,&quot;IsAnonymous&quot;:false,&quot;AutoAdvance&quot;:false,&quot;IsCompetitionMode&quot;:true}"/>
</p:tagLst>
</file>

<file path=ppt/theme/theme1.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25037</TotalTime>
  <Words>607</Words>
  <Application>Microsoft Office PowerPoint</Application>
  <PresentationFormat>Custom</PresentationFormat>
  <Paragraphs>150</Paragraphs>
  <Slides>29</Slides>
  <Notes>16</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29</vt:i4>
      </vt:variant>
    </vt:vector>
  </HeadingPairs>
  <TitlesOfParts>
    <vt:vector size="51" baseType="lpstr">
      <vt:lpstr>Century Gothic</vt:lpstr>
      <vt:lpstr>Gwendolyn</vt:lpstr>
      <vt:lpstr>Broadway</vt:lpstr>
      <vt:lpstr>Rockwell</vt:lpstr>
      <vt:lpstr>字魂131号-酷乐潮玩体</vt:lpstr>
      <vt:lpstr>宋体</vt:lpstr>
      <vt:lpstr>Arial</vt:lpstr>
      <vt:lpstr>Source Han Serif SC</vt:lpstr>
      <vt:lpstr>.VnBlack</vt:lpstr>
      <vt:lpstr>Chiller</vt:lpstr>
      <vt:lpstr>Snap ITC</vt:lpstr>
      <vt:lpstr>Tahoma</vt:lpstr>
      <vt:lpstr>字魂35号-经典雅黑</vt:lpstr>
      <vt:lpstr>字魂59号-创粗黑</vt:lpstr>
      <vt:lpstr>Yu Gothic UI Semibold</vt:lpstr>
      <vt:lpstr>Ravie</vt:lpstr>
      <vt:lpstr>Calibri</vt:lpstr>
      <vt:lpstr>iCiel Altus</vt:lpstr>
      <vt:lpstr>Great Vibes</vt:lpstr>
      <vt:lpstr>Times New Roman</vt:lpstr>
      <vt:lpstr>iCiel Brush Up</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12508</cp:revision>
  <cp:lastPrinted>1601-01-01T00:00:00Z</cp:lastPrinted>
  <dcterms:created xsi:type="dcterms:W3CDTF">2015-07-08T08:22:29Z</dcterms:created>
  <dcterms:modified xsi:type="dcterms:W3CDTF">2023-03-21T15:44:02Z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