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1652" r:id="rId2"/>
    <p:sldId id="11642" r:id="rId3"/>
    <p:sldId id="11651" r:id="rId4"/>
    <p:sldId id="11659" r:id="rId5"/>
    <p:sldId id="259" r:id="rId6"/>
    <p:sldId id="11660" r:id="rId7"/>
    <p:sldId id="11661" r:id="rId8"/>
    <p:sldId id="11647" r:id="rId9"/>
    <p:sldId id="11648" r:id="rId10"/>
    <p:sldId id="11662" r:id="rId11"/>
    <p:sldId id="11653" r:id="rId12"/>
    <p:sldId id="11655" r:id="rId13"/>
    <p:sldId id="11657" r:id="rId14"/>
    <p:sldId id="11663" r:id="rId15"/>
    <p:sldId id="11646" r:id="rId16"/>
    <p:sldId id="11658" r:id="rId17"/>
    <p:sldId id="11664" r:id="rId18"/>
  </p:sldIdLst>
  <p:sldSz cx="12192000" cy="6858000"/>
  <p:notesSz cx="6858000" cy="9144000"/>
  <p:embeddedFontLst>
    <p:embeddedFont>
      <p:font typeface="Montserrat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9">
          <p15:clr>
            <a:srgbClr val="A4A3A4"/>
          </p15:clr>
        </p15:guide>
        <p15:guide id="2" pos="37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5930"/>
    <a:srgbClr val="D6A300"/>
    <a:srgbClr val="465E0A"/>
    <a:srgbClr val="338C3D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7" autoAdjust="0"/>
    <p:restoredTop sz="94595" autoAdjust="0"/>
  </p:normalViewPr>
  <p:slideViewPr>
    <p:cSldViewPr showGuides="1">
      <p:cViewPr>
        <p:scale>
          <a:sx n="44" d="100"/>
          <a:sy n="44" d="100"/>
        </p:scale>
        <p:origin x="-282" y="-420"/>
      </p:cViewPr>
      <p:guideLst>
        <p:guide orient="horz" pos="2229"/>
        <p:guide pos="37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2022/3/22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20CA4752-83A3-4A24-A5D9-FF23BEF88949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44C6A14-2990-45EE-B612-C8B1E47BE2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7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6A14-2990-45EE-B612-C8B1E47BE2E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6A14-2990-45EE-B612-C8B1E47BE2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37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950B3E-C72D-4DC0-8C0D-BF284986B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591F27-6118-4427-80B8-ECDCE12B5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97989B-0F64-4680-9F6F-470611A67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CBF793-ADF5-4DB7-877B-7042D18DB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28AB747A-6558-4C6A-B1F3-E417C9AE8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70AF7A"/>
              </a:clrFrom>
              <a:clrTo>
                <a:srgbClr val="70AF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6" r="1538" b="14845"/>
          <a:stretch>
            <a:fillRect/>
          </a:stretch>
        </p:blipFill>
        <p:spPr>
          <a:xfrm flipH="1">
            <a:off x="-29280" y="535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00402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B5E1086-69C3-46CD-8BC7-A2F9FD9E75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4C78C93-8BB6-4A29-AD46-43A459827D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0" y="81810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7CCE2AC-F608-4CF6-BB70-971CBA1335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5D11E2D-137B-4E46-8592-15F05AE23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6F97A7-23A1-4C15-B88A-3F247E32DF35}"/>
              </a:ext>
            </a:extLst>
          </p:cNvPr>
          <p:cNvSpPr txBox="1"/>
          <p:nvPr userDrawn="1"/>
        </p:nvSpPr>
        <p:spPr>
          <a:xfrm>
            <a:off x="2908980" y="86364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DA38A44-AF44-4FD8-A519-8549ED64C4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0">
            <a:extLst>
              <a:ext uri="{FF2B5EF4-FFF2-40B4-BE49-F238E27FC236}">
                <a16:creationId xmlns:a16="http://schemas.microsoft.com/office/drawing/2014/main" xmlns="" id="{5FCCB3FC-A7A0-4DE2-9241-16F5C32EF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>
            <a:off x="6395037" y="4941000"/>
            <a:ext cx="6640055" cy="1904999"/>
          </a:xfrm>
          <a:prstGeom prst="rect">
            <a:avLst/>
          </a:prstGeom>
        </p:spPr>
      </p:pic>
      <p:pic>
        <p:nvPicPr>
          <p:cNvPr id="36" name="图片 30">
            <a:extLst>
              <a:ext uri="{FF2B5EF4-FFF2-40B4-BE49-F238E27FC236}">
                <a16:creationId xmlns:a16="http://schemas.microsoft.com/office/drawing/2014/main" xmlns="" id="{D1437A13-A2F2-48C0-851E-8CE5FAED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 flipH="1">
            <a:off x="-816000" y="4941000"/>
            <a:ext cx="6640055" cy="1904999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xmlns="" id="{1108EF3D-EC12-4DBB-9566-892ECE892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18722" r="16831" b="69482"/>
          <a:stretch/>
        </p:blipFill>
        <p:spPr>
          <a:xfrm>
            <a:off x="8347461" y="203530"/>
            <a:ext cx="4576026" cy="1905000"/>
          </a:xfrm>
          <a:prstGeom prst="rect">
            <a:avLst/>
          </a:prstGeom>
        </p:spPr>
      </p:pic>
      <p:pic>
        <p:nvPicPr>
          <p:cNvPr id="38" name="图片 6">
            <a:extLst>
              <a:ext uri="{FF2B5EF4-FFF2-40B4-BE49-F238E27FC236}">
                <a16:creationId xmlns:a16="http://schemas.microsoft.com/office/drawing/2014/main" xmlns="" id="{18BC4C2A-910E-4143-A322-A3DDC8810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3" t="18722" r="-312" b="69482"/>
          <a:stretch/>
        </p:blipFill>
        <p:spPr>
          <a:xfrm flipH="1">
            <a:off x="-3277936" y="287258"/>
            <a:ext cx="6555871" cy="1905000"/>
          </a:xfrm>
          <a:prstGeom prst="rect">
            <a:avLst/>
          </a:prstGeom>
        </p:spPr>
      </p:pic>
      <p:sp>
        <p:nvSpPr>
          <p:cNvPr id="31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7A29B313-E2B1-9249-9BA0-E04AC5AF1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629" y="1268978"/>
            <a:ext cx="4356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0" b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Bài thơ về</a:t>
            </a:r>
          </a:p>
        </p:txBody>
      </p:sp>
      <p:sp>
        <p:nvSpPr>
          <p:cNvPr id="32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91A568D0-54F4-DC45-933C-C0B1182C3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867" y="3369114"/>
            <a:ext cx="435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Phạm Tiến Duật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B6261EC-7324-574A-9B2B-BDEACA07C233}"/>
              </a:ext>
            </a:extLst>
          </p:cNvPr>
          <p:cNvGrpSpPr/>
          <p:nvPr/>
        </p:nvGrpSpPr>
        <p:grpSpPr>
          <a:xfrm>
            <a:off x="2435942" y="2304616"/>
            <a:ext cx="9151936" cy="1240085"/>
            <a:chOff x="2435942" y="1845000"/>
            <a:chExt cx="9151936" cy="124008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8A95367-5B35-FA48-9D79-19E32E984B33}"/>
                </a:ext>
              </a:extLst>
            </p:cNvPr>
            <p:cNvSpPr txBox="1"/>
            <p:nvPr/>
          </p:nvSpPr>
          <p:spPr>
            <a:xfrm>
              <a:off x="2435942" y="1845000"/>
              <a:ext cx="9072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7200" b="1">
                  <a:solidFill>
                    <a:srgbClr val="8DC63F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tiểu đội xe không kính</a:t>
              </a:r>
              <a:endParaRPr lang="en-US" sz="7200" b="1" dirty="0">
                <a:solidFill>
                  <a:srgbClr val="8DC63F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E17D005-E7F1-4241-A8B5-00D54C094B4F}"/>
                </a:ext>
              </a:extLst>
            </p:cNvPr>
            <p:cNvSpPr txBox="1"/>
            <p:nvPr/>
          </p:nvSpPr>
          <p:spPr>
            <a:xfrm>
              <a:off x="2515878" y="1884756"/>
              <a:ext cx="9072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7200" b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tiểu đội xe không kính</a:t>
              </a:r>
              <a:endParaRPr lang="en-US" sz="7200" b="1" dirty="0">
                <a:solidFill>
                  <a:schemeClr val="bg1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765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5043D9B4-FBF6-40E7-BA64-35A2CE48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042" y="1917000"/>
            <a:ext cx="57279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6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Tìm</a:t>
            </a:r>
            <a:r>
              <a:rPr lang="en-US" sz="9600" b="1" dirty="0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hiểu</a:t>
            </a:r>
            <a:r>
              <a:rPr lang="en-US" sz="9600" b="1" dirty="0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bài</a:t>
            </a:r>
            <a:endParaRPr lang="en-US" sz="9600" b="1" dirty="0">
              <a:solidFill>
                <a:schemeClr val="bg1"/>
              </a:solidFill>
              <a:latin typeface="UVN Hoa Tay 1" panose="030302020405070D0405" pitchFamily="66" charset="0"/>
              <a:ea typeface="Montserrat" panose="00000500000000000000" charset="0"/>
              <a:cs typeface="Montserrat" panose="00000500000000000000" charset="0"/>
              <a:sym typeface="Montserrat" panose="00000500000000000000" charset="0"/>
            </a:endParaRPr>
          </a:p>
        </p:txBody>
      </p:sp>
      <p:pic>
        <p:nvPicPr>
          <p:cNvPr id="35" name="图片 30">
            <a:extLst>
              <a:ext uri="{FF2B5EF4-FFF2-40B4-BE49-F238E27FC236}">
                <a16:creationId xmlns:a16="http://schemas.microsoft.com/office/drawing/2014/main" xmlns="" id="{5FCCB3FC-A7A0-4DE2-9241-16F5C32EF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>
            <a:off x="6395037" y="4941000"/>
            <a:ext cx="6640055" cy="1904999"/>
          </a:xfrm>
          <a:prstGeom prst="rect">
            <a:avLst/>
          </a:prstGeom>
        </p:spPr>
      </p:pic>
      <p:pic>
        <p:nvPicPr>
          <p:cNvPr id="36" name="图片 30">
            <a:extLst>
              <a:ext uri="{FF2B5EF4-FFF2-40B4-BE49-F238E27FC236}">
                <a16:creationId xmlns:a16="http://schemas.microsoft.com/office/drawing/2014/main" xmlns="" id="{D1437A13-A2F2-48C0-851E-8CE5FAED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 flipH="1">
            <a:off x="-816000" y="4941000"/>
            <a:ext cx="6640055" cy="1904999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xmlns="" id="{1108EF3D-EC12-4DBB-9566-892ECE892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18722" r="16831" b="69482"/>
          <a:stretch/>
        </p:blipFill>
        <p:spPr>
          <a:xfrm>
            <a:off x="8347461" y="203530"/>
            <a:ext cx="4576026" cy="1905000"/>
          </a:xfrm>
          <a:prstGeom prst="rect">
            <a:avLst/>
          </a:prstGeom>
        </p:spPr>
      </p:pic>
      <p:pic>
        <p:nvPicPr>
          <p:cNvPr id="38" name="图片 6">
            <a:extLst>
              <a:ext uri="{FF2B5EF4-FFF2-40B4-BE49-F238E27FC236}">
                <a16:creationId xmlns:a16="http://schemas.microsoft.com/office/drawing/2014/main" xmlns="" id="{18BC4C2A-910E-4143-A322-A3DDC8810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3" t="18722" r="-312" b="69482"/>
          <a:stretch/>
        </p:blipFill>
        <p:spPr>
          <a:xfrm flipH="1">
            <a:off x="-2791200" y="-68027"/>
            <a:ext cx="655587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51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3290B78-2DF7-4AC1-B488-07E9051822D7}"/>
              </a:ext>
            </a:extLst>
          </p:cNvPr>
          <p:cNvSpPr txBox="1"/>
          <p:nvPr/>
        </p:nvSpPr>
        <p:spPr>
          <a:xfrm>
            <a:off x="12063229" y="6053850"/>
            <a:ext cx="63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UTM Fire House" panose="02040603050506020204" pitchFamily="18" charset="0"/>
              </a:rPr>
              <a:t>KTUTS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19DC684-78A1-4BE7-B7B1-F1A29FDEF379}"/>
              </a:ext>
            </a:extLst>
          </p:cNvPr>
          <p:cNvGrpSpPr/>
          <p:nvPr/>
        </p:nvGrpSpPr>
        <p:grpSpPr>
          <a:xfrm>
            <a:off x="768000" y="292914"/>
            <a:ext cx="10800000" cy="2102506"/>
            <a:chOff x="768000" y="292914"/>
            <a:chExt cx="10800000" cy="2102506"/>
          </a:xfrm>
        </p:grpSpPr>
        <p:sp>
          <p:nvSpPr>
            <p:cNvPr id="32" name="线形标注 1 11">
              <a:extLst>
                <a:ext uri="{FF2B5EF4-FFF2-40B4-BE49-F238E27FC236}">
                  <a16:creationId xmlns:a16="http://schemas.microsoft.com/office/drawing/2014/main" xmlns="" id="{2BCA808B-B4AB-4CEA-BC30-7EBF6CB1B76E}"/>
                </a:ext>
              </a:extLst>
            </p:cNvPr>
            <p:cNvSpPr/>
            <p:nvPr/>
          </p:nvSpPr>
          <p:spPr>
            <a:xfrm>
              <a:off x="768000" y="292914"/>
              <a:ext cx="10800000" cy="2102506"/>
            </a:xfrm>
            <a:prstGeom prst="borderCallout1">
              <a:avLst>
                <a:gd name="adj1" fmla="val 113533"/>
                <a:gd name="adj2" fmla="val -37560"/>
                <a:gd name="adj3" fmla="val 112500"/>
                <a:gd name="adj4" fmla="val -38333"/>
              </a:avLst>
            </a:prstGeom>
            <a:solidFill>
              <a:srgbClr val="17550E"/>
            </a:solidFill>
            <a:ln w="38100">
              <a:solidFill>
                <a:srgbClr val="99A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8A21137-FF6A-4F9E-8938-AD465557501E}"/>
                </a:ext>
              </a:extLst>
            </p:cNvPr>
            <p:cNvSpPr txBox="1"/>
            <p:nvPr/>
          </p:nvSpPr>
          <p:spPr>
            <a:xfrm>
              <a:off x="1092000" y="882987"/>
              <a:ext cx="10332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thần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dũng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hăng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chiến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sĩ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lái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3389706-6071-49B4-862E-BDB551A7CF71}"/>
              </a:ext>
            </a:extLst>
          </p:cNvPr>
          <p:cNvGrpSpPr/>
          <p:nvPr/>
        </p:nvGrpSpPr>
        <p:grpSpPr>
          <a:xfrm>
            <a:off x="2840771" y="2602208"/>
            <a:ext cx="8727229" cy="3636308"/>
            <a:chOff x="210971" y="2901194"/>
            <a:chExt cx="8727229" cy="3636308"/>
          </a:xfrm>
        </p:grpSpPr>
        <p:sp>
          <p:nvSpPr>
            <p:cNvPr id="28" name="任意多边形 35">
              <a:extLst>
                <a:ext uri="{FF2B5EF4-FFF2-40B4-BE49-F238E27FC236}">
                  <a16:creationId xmlns:a16="http://schemas.microsoft.com/office/drawing/2014/main" xmlns="" id="{870E713D-5EEE-45D7-BFB5-2B0F3440122D}"/>
                </a:ext>
              </a:extLst>
            </p:cNvPr>
            <p:cNvSpPr/>
            <p:nvPr/>
          </p:nvSpPr>
          <p:spPr>
            <a:xfrm>
              <a:off x="210971" y="2901194"/>
              <a:ext cx="6572257" cy="3636308"/>
            </a:xfrm>
            <a:custGeom>
              <a:avLst/>
              <a:gdLst>
                <a:gd name="connsiteX0" fmla="*/ 565182 w 3510561"/>
                <a:gd name="connsiteY0" fmla="*/ 13785 h 2642111"/>
                <a:gd name="connsiteX1" fmla="*/ 68925 w 3510561"/>
                <a:gd name="connsiteY1" fmla="*/ 514637 h 2642111"/>
                <a:gd name="connsiteX2" fmla="*/ 101090 w 3510561"/>
                <a:gd name="connsiteY2" fmla="*/ 1102794 h 2642111"/>
                <a:gd name="connsiteX3" fmla="*/ 0 w 3510561"/>
                <a:gd name="connsiteY3" fmla="*/ 1778255 h 2642111"/>
                <a:gd name="connsiteX4" fmla="*/ 101090 w 3510561"/>
                <a:gd name="connsiteY4" fmla="*/ 2439932 h 2642111"/>
                <a:gd name="connsiteX5" fmla="*/ 845476 w 3510561"/>
                <a:gd name="connsiteY5" fmla="*/ 2499666 h 2642111"/>
                <a:gd name="connsiteX6" fmla="*/ 2182613 w 3510561"/>
                <a:gd name="connsiteY6" fmla="*/ 2435337 h 2642111"/>
                <a:gd name="connsiteX7" fmla="*/ 3000519 w 3510561"/>
                <a:gd name="connsiteY7" fmla="*/ 2642111 h 2642111"/>
                <a:gd name="connsiteX8" fmla="*/ 3510561 w 3510561"/>
                <a:gd name="connsiteY8" fmla="*/ 2210183 h 2642111"/>
                <a:gd name="connsiteX9" fmla="*/ 3414067 w 3510561"/>
                <a:gd name="connsiteY9" fmla="*/ 1516342 h 2642111"/>
                <a:gd name="connsiteX10" fmla="*/ 3505966 w 3510561"/>
                <a:gd name="connsiteY10" fmla="*/ 850070 h 2642111"/>
                <a:gd name="connsiteX11" fmla="*/ 3317572 w 3510561"/>
                <a:gd name="connsiteY11" fmla="*/ 261914 h 2642111"/>
                <a:gd name="connsiteX12" fmla="*/ 2642111 w 3510561"/>
                <a:gd name="connsiteY12" fmla="*/ 59735 h 2642111"/>
                <a:gd name="connsiteX13" fmla="*/ 1603646 w 3510561"/>
                <a:gd name="connsiteY13" fmla="*/ 101089 h 2642111"/>
                <a:gd name="connsiteX14" fmla="*/ 909805 w 3510561"/>
                <a:gd name="connsiteY14" fmla="*/ 0 h 2642111"/>
                <a:gd name="connsiteX15" fmla="*/ 565182 w 3510561"/>
                <a:gd name="connsiteY15" fmla="*/ 13785 h 2642111"/>
                <a:gd name="connsiteX0" fmla="*/ 565182 w 3510561"/>
                <a:gd name="connsiteY0" fmla="*/ 13785 h 2642111"/>
                <a:gd name="connsiteX1" fmla="*/ 68925 w 3510561"/>
                <a:gd name="connsiteY1" fmla="*/ 514637 h 2642111"/>
                <a:gd name="connsiteX2" fmla="*/ 101090 w 3510561"/>
                <a:gd name="connsiteY2" fmla="*/ 1102794 h 2642111"/>
                <a:gd name="connsiteX3" fmla="*/ 0 w 3510561"/>
                <a:gd name="connsiteY3" fmla="*/ 1778255 h 2642111"/>
                <a:gd name="connsiteX4" fmla="*/ 101090 w 3510561"/>
                <a:gd name="connsiteY4" fmla="*/ 2439932 h 2642111"/>
                <a:gd name="connsiteX5" fmla="*/ 845476 w 3510561"/>
                <a:gd name="connsiteY5" fmla="*/ 2499666 h 2642111"/>
                <a:gd name="connsiteX6" fmla="*/ 2182613 w 3510561"/>
                <a:gd name="connsiteY6" fmla="*/ 2435337 h 2642111"/>
                <a:gd name="connsiteX7" fmla="*/ 3000519 w 3510561"/>
                <a:gd name="connsiteY7" fmla="*/ 2642111 h 2642111"/>
                <a:gd name="connsiteX8" fmla="*/ 3510561 w 3510561"/>
                <a:gd name="connsiteY8" fmla="*/ 2210183 h 2642111"/>
                <a:gd name="connsiteX9" fmla="*/ 3414067 w 3510561"/>
                <a:gd name="connsiteY9" fmla="*/ 1516342 h 2642111"/>
                <a:gd name="connsiteX10" fmla="*/ 3505966 w 3510561"/>
                <a:gd name="connsiteY10" fmla="*/ 850070 h 2642111"/>
                <a:gd name="connsiteX11" fmla="*/ 3317572 w 3510561"/>
                <a:gd name="connsiteY11" fmla="*/ 261914 h 2642111"/>
                <a:gd name="connsiteX12" fmla="*/ 2642111 w 3510561"/>
                <a:gd name="connsiteY12" fmla="*/ 59735 h 2642111"/>
                <a:gd name="connsiteX13" fmla="*/ 1603646 w 3510561"/>
                <a:gd name="connsiteY13" fmla="*/ 101089 h 2642111"/>
                <a:gd name="connsiteX14" fmla="*/ 909805 w 3510561"/>
                <a:gd name="connsiteY14" fmla="*/ 0 h 2642111"/>
                <a:gd name="connsiteX15" fmla="*/ 565182 w 3510561"/>
                <a:gd name="connsiteY15" fmla="*/ 13785 h 2642111"/>
                <a:gd name="connsiteX0" fmla="*/ 565182 w 3510561"/>
                <a:gd name="connsiteY0" fmla="*/ 18380 h 2646706"/>
                <a:gd name="connsiteX1" fmla="*/ 68925 w 3510561"/>
                <a:gd name="connsiteY1" fmla="*/ 519232 h 2646706"/>
                <a:gd name="connsiteX2" fmla="*/ 101090 w 3510561"/>
                <a:gd name="connsiteY2" fmla="*/ 1107389 h 2646706"/>
                <a:gd name="connsiteX3" fmla="*/ 0 w 3510561"/>
                <a:gd name="connsiteY3" fmla="*/ 1782850 h 2646706"/>
                <a:gd name="connsiteX4" fmla="*/ 101090 w 3510561"/>
                <a:gd name="connsiteY4" fmla="*/ 2444527 h 2646706"/>
                <a:gd name="connsiteX5" fmla="*/ 845476 w 3510561"/>
                <a:gd name="connsiteY5" fmla="*/ 2504261 h 2646706"/>
                <a:gd name="connsiteX6" fmla="*/ 2182613 w 3510561"/>
                <a:gd name="connsiteY6" fmla="*/ 2439932 h 2646706"/>
                <a:gd name="connsiteX7" fmla="*/ 3000519 w 3510561"/>
                <a:gd name="connsiteY7" fmla="*/ 2646706 h 2646706"/>
                <a:gd name="connsiteX8" fmla="*/ 3510561 w 3510561"/>
                <a:gd name="connsiteY8" fmla="*/ 2214778 h 2646706"/>
                <a:gd name="connsiteX9" fmla="*/ 3414067 w 3510561"/>
                <a:gd name="connsiteY9" fmla="*/ 1520937 h 2646706"/>
                <a:gd name="connsiteX10" fmla="*/ 3505966 w 3510561"/>
                <a:gd name="connsiteY10" fmla="*/ 854665 h 2646706"/>
                <a:gd name="connsiteX11" fmla="*/ 3317572 w 3510561"/>
                <a:gd name="connsiteY11" fmla="*/ 266509 h 2646706"/>
                <a:gd name="connsiteX12" fmla="*/ 2642111 w 3510561"/>
                <a:gd name="connsiteY12" fmla="*/ 64330 h 2646706"/>
                <a:gd name="connsiteX13" fmla="*/ 1603646 w 3510561"/>
                <a:gd name="connsiteY13" fmla="*/ 105684 h 2646706"/>
                <a:gd name="connsiteX14" fmla="*/ 923590 w 3510561"/>
                <a:gd name="connsiteY14" fmla="*/ 0 h 2646706"/>
                <a:gd name="connsiteX15" fmla="*/ 565182 w 3510561"/>
                <a:gd name="connsiteY15" fmla="*/ 18380 h 2646706"/>
                <a:gd name="connsiteX0" fmla="*/ 565182 w 3510561"/>
                <a:gd name="connsiteY0" fmla="*/ 0 h 2628326"/>
                <a:gd name="connsiteX1" fmla="*/ 68925 w 3510561"/>
                <a:gd name="connsiteY1" fmla="*/ 500852 h 2628326"/>
                <a:gd name="connsiteX2" fmla="*/ 101090 w 3510561"/>
                <a:gd name="connsiteY2" fmla="*/ 1089009 h 2628326"/>
                <a:gd name="connsiteX3" fmla="*/ 0 w 3510561"/>
                <a:gd name="connsiteY3" fmla="*/ 1764470 h 2628326"/>
                <a:gd name="connsiteX4" fmla="*/ 101090 w 3510561"/>
                <a:gd name="connsiteY4" fmla="*/ 2426147 h 2628326"/>
                <a:gd name="connsiteX5" fmla="*/ 845476 w 3510561"/>
                <a:gd name="connsiteY5" fmla="*/ 2485881 h 2628326"/>
                <a:gd name="connsiteX6" fmla="*/ 2182613 w 3510561"/>
                <a:gd name="connsiteY6" fmla="*/ 2421552 h 2628326"/>
                <a:gd name="connsiteX7" fmla="*/ 3000519 w 3510561"/>
                <a:gd name="connsiteY7" fmla="*/ 2628326 h 2628326"/>
                <a:gd name="connsiteX8" fmla="*/ 3510561 w 3510561"/>
                <a:gd name="connsiteY8" fmla="*/ 2196398 h 2628326"/>
                <a:gd name="connsiteX9" fmla="*/ 3414067 w 3510561"/>
                <a:gd name="connsiteY9" fmla="*/ 1502557 h 2628326"/>
                <a:gd name="connsiteX10" fmla="*/ 3505966 w 3510561"/>
                <a:gd name="connsiteY10" fmla="*/ 836285 h 2628326"/>
                <a:gd name="connsiteX11" fmla="*/ 3317572 w 3510561"/>
                <a:gd name="connsiteY11" fmla="*/ 248129 h 2628326"/>
                <a:gd name="connsiteX12" fmla="*/ 2642111 w 3510561"/>
                <a:gd name="connsiteY12" fmla="*/ 45950 h 2628326"/>
                <a:gd name="connsiteX13" fmla="*/ 1603646 w 3510561"/>
                <a:gd name="connsiteY13" fmla="*/ 87304 h 2628326"/>
                <a:gd name="connsiteX14" fmla="*/ 1125769 w 3510561"/>
                <a:gd name="connsiteY14" fmla="*/ 13785 h 2628326"/>
                <a:gd name="connsiteX15" fmla="*/ 565182 w 3510561"/>
                <a:gd name="connsiteY15" fmla="*/ 0 h 2628326"/>
                <a:gd name="connsiteX0" fmla="*/ 565182 w 3510561"/>
                <a:gd name="connsiteY0" fmla="*/ 13603 h 2641929"/>
                <a:gd name="connsiteX1" fmla="*/ 68925 w 3510561"/>
                <a:gd name="connsiteY1" fmla="*/ 514455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68925 w 3510561"/>
                <a:gd name="connsiteY1" fmla="*/ 514455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5685 w 3510561"/>
                <a:gd name="connsiteY2" fmla="*/ 117613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5685 w 3510561"/>
                <a:gd name="connsiteY2" fmla="*/ 117613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85546 w 3530925"/>
                <a:gd name="connsiteY0" fmla="*/ 13603 h 2641929"/>
                <a:gd name="connsiteX1" fmla="*/ 80099 w 3530925"/>
                <a:gd name="connsiteY1" fmla="*/ 546620 h 2641929"/>
                <a:gd name="connsiteX2" fmla="*/ 126049 w 3530925"/>
                <a:gd name="connsiteY2" fmla="*/ 1176132 h 2641929"/>
                <a:gd name="connsiteX3" fmla="*/ 20364 w 3530925"/>
                <a:gd name="connsiteY3" fmla="*/ 1778073 h 2641929"/>
                <a:gd name="connsiteX4" fmla="*/ 121454 w 3530925"/>
                <a:gd name="connsiteY4" fmla="*/ 2439750 h 2641929"/>
                <a:gd name="connsiteX5" fmla="*/ 865840 w 3530925"/>
                <a:gd name="connsiteY5" fmla="*/ 2499484 h 2641929"/>
                <a:gd name="connsiteX6" fmla="*/ 2202977 w 3530925"/>
                <a:gd name="connsiteY6" fmla="*/ 2435155 h 2641929"/>
                <a:gd name="connsiteX7" fmla="*/ 3020883 w 3530925"/>
                <a:gd name="connsiteY7" fmla="*/ 2641929 h 2641929"/>
                <a:gd name="connsiteX8" fmla="*/ 3530925 w 3530925"/>
                <a:gd name="connsiteY8" fmla="*/ 2210001 h 2641929"/>
                <a:gd name="connsiteX9" fmla="*/ 3434431 w 3530925"/>
                <a:gd name="connsiteY9" fmla="*/ 1516160 h 2641929"/>
                <a:gd name="connsiteX10" fmla="*/ 3526330 w 3530925"/>
                <a:gd name="connsiteY10" fmla="*/ 849888 h 2641929"/>
                <a:gd name="connsiteX11" fmla="*/ 3337936 w 3530925"/>
                <a:gd name="connsiteY11" fmla="*/ 261732 h 2641929"/>
                <a:gd name="connsiteX12" fmla="*/ 2662475 w 3530925"/>
                <a:gd name="connsiteY12" fmla="*/ 59553 h 2641929"/>
                <a:gd name="connsiteX13" fmla="*/ 1624010 w 3530925"/>
                <a:gd name="connsiteY13" fmla="*/ 100907 h 2641929"/>
                <a:gd name="connsiteX14" fmla="*/ 1146133 w 3530925"/>
                <a:gd name="connsiteY14" fmla="*/ 27388 h 2641929"/>
                <a:gd name="connsiteX15" fmla="*/ 585546 w 3530925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41086"/>
                <a:gd name="connsiteY0" fmla="*/ 13603 h 2641929"/>
                <a:gd name="connsiteX1" fmla="*/ 89127 w 3541086"/>
                <a:gd name="connsiteY1" fmla="*/ 546620 h 2641929"/>
                <a:gd name="connsiteX2" fmla="*/ 135077 w 3541086"/>
                <a:gd name="connsiteY2" fmla="*/ 1176132 h 2641929"/>
                <a:gd name="connsiteX3" fmla="*/ 29392 w 3541086"/>
                <a:gd name="connsiteY3" fmla="*/ 1778073 h 2641929"/>
                <a:gd name="connsiteX4" fmla="*/ 130482 w 3541086"/>
                <a:gd name="connsiteY4" fmla="*/ 2439750 h 2641929"/>
                <a:gd name="connsiteX5" fmla="*/ 874868 w 3541086"/>
                <a:gd name="connsiteY5" fmla="*/ 2499484 h 2641929"/>
                <a:gd name="connsiteX6" fmla="*/ 2212005 w 3541086"/>
                <a:gd name="connsiteY6" fmla="*/ 2435155 h 2641929"/>
                <a:gd name="connsiteX7" fmla="*/ 3029911 w 3541086"/>
                <a:gd name="connsiteY7" fmla="*/ 2641929 h 2641929"/>
                <a:gd name="connsiteX8" fmla="*/ 3539953 w 3541086"/>
                <a:gd name="connsiteY8" fmla="*/ 2210001 h 2641929"/>
                <a:gd name="connsiteX9" fmla="*/ 3443459 w 3541086"/>
                <a:gd name="connsiteY9" fmla="*/ 1516160 h 2641929"/>
                <a:gd name="connsiteX10" fmla="*/ 3535358 w 3541086"/>
                <a:gd name="connsiteY10" fmla="*/ 849888 h 2641929"/>
                <a:gd name="connsiteX11" fmla="*/ 3346964 w 3541086"/>
                <a:gd name="connsiteY11" fmla="*/ 261732 h 2641929"/>
                <a:gd name="connsiteX12" fmla="*/ 2671503 w 3541086"/>
                <a:gd name="connsiteY12" fmla="*/ 59553 h 2641929"/>
                <a:gd name="connsiteX13" fmla="*/ 1633038 w 3541086"/>
                <a:gd name="connsiteY13" fmla="*/ 100907 h 2641929"/>
                <a:gd name="connsiteX14" fmla="*/ 1155161 w 3541086"/>
                <a:gd name="connsiteY14" fmla="*/ 27388 h 2641929"/>
                <a:gd name="connsiteX15" fmla="*/ 594574 w 3541086"/>
                <a:gd name="connsiteY15" fmla="*/ 13603 h 2641929"/>
                <a:gd name="connsiteX0" fmla="*/ 594574 w 3543658"/>
                <a:gd name="connsiteY0" fmla="*/ 13603 h 2641929"/>
                <a:gd name="connsiteX1" fmla="*/ 89127 w 3543658"/>
                <a:gd name="connsiteY1" fmla="*/ 546620 h 2641929"/>
                <a:gd name="connsiteX2" fmla="*/ 135077 w 3543658"/>
                <a:gd name="connsiteY2" fmla="*/ 1176132 h 2641929"/>
                <a:gd name="connsiteX3" fmla="*/ 29392 w 3543658"/>
                <a:gd name="connsiteY3" fmla="*/ 1778073 h 2641929"/>
                <a:gd name="connsiteX4" fmla="*/ 130482 w 3543658"/>
                <a:gd name="connsiteY4" fmla="*/ 2439750 h 2641929"/>
                <a:gd name="connsiteX5" fmla="*/ 874868 w 3543658"/>
                <a:gd name="connsiteY5" fmla="*/ 2499484 h 2641929"/>
                <a:gd name="connsiteX6" fmla="*/ 2212005 w 3543658"/>
                <a:gd name="connsiteY6" fmla="*/ 2435155 h 2641929"/>
                <a:gd name="connsiteX7" fmla="*/ 3029911 w 3543658"/>
                <a:gd name="connsiteY7" fmla="*/ 2641929 h 2641929"/>
                <a:gd name="connsiteX8" fmla="*/ 3539953 w 3543658"/>
                <a:gd name="connsiteY8" fmla="*/ 2210001 h 2641929"/>
                <a:gd name="connsiteX9" fmla="*/ 3443459 w 3543658"/>
                <a:gd name="connsiteY9" fmla="*/ 1516160 h 2641929"/>
                <a:gd name="connsiteX10" fmla="*/ 3535358 w 3543658"/>
                <a:gd name="connsiteY10" fmla="*/ 849888 h 2641929"/>
                <a:gd name="connsiteX11" fmla="*/ 3346964 w 3543658"/>
                <a:gd name="connsiteY11" fmla="*/ 261732 h 2641929"/>
                <a:gd name="connsiteX12" fmla="*/ 2671503 w 3543658"/>
                <a:gd name="connsiteY12" fmla="*/ 59553 h 2641929"/>
                <a:gd name="connsiteX13" fmla="*/ 1633038 w 3543658"/>
                <a:gd name="connsiteY13" fmla="*/ 100907 h 2641929"/>
                <a:gd name="connsiteX14" fmla="*/ 1155161 w 3543658"/>
                <a:gd name="connsiteY14" fmla="*/ 27388 h 2641929"/>
                <a:gd name="connsiteX15" fmla="*/ 594574 w 3543658"/>
                <a:gd name="connsiteY15" fmla="*/ 13603 h 2641929"/>
                <a:gd name="connsiteX0" fmla="*/ 594574 w 3543658"/>
                <a:gd name="connsiteY0" fmla="*/ 13603 h 2641929"/>
                <a:gd name="connsiteX1" fmla="*/ 89127 w 3543658"/>
                <a:gd name="connsiteY1" fmla="*/ 546620 h 2641929"/>
                <a:gd name="connsiteX2" fmla="*/ 135077 w 3543658"/>
                <a:gd name="connsiteY2" fmla="*/ 1176132 h 2641929"/>
                <a:gd name="connsiteX3" fmla="*/ 29392 w 3543658"/>
                <a:gd name="connsiteY3" fmla="*/ 1778073 h 2641929"/>
                <a:gd name="connsiteX4" fmla="*/ 130482 w 3543658"/>
                <a:gd name="connsiteY4" fmla="*/ 2439750 h 2641929"/>
                <a:gd name="connsiteX5" fmla="*/ 874868 w 3543658"/>
                <a:gd name="connsiteY5" fmla="*/ 2499484 h 2641929"/>
                <a:gd name="connsiteX6" fmla="*/ 2212005 w 3543658"/>
                <a:gd name="connsiteY6" fmla="*/ 2435155 h 2641929"/>
                <a:gd name="connsiteX7" fmla="*/ 3029911 w 3543658"/>
                <a:gd name="connsiteY7" fmla="*/ 2641929 h 2641929"/>
                <a:gd name="connsiteX8" fmla="*/ 3539953 w 3543658"/>
                <a:gd name="connsiteY8" fmla="*/ 2210001 h 2641929"/>
                <a:gd name="connsiteX9" fmla="*/ 3443459 w 3543658"/>
                <a:gd name="connsiteY9" fmla="*/ 1516160 h 2641929"/>
                <a:gd name="connsiteX10" fmla="*/ 3535358 w 3543658"/>
                <a:gd name="connsiteY10" fmla="*/ 849888 h 2641929"/>
                <a:gd name="connsiteX11" fmla="*/ 3346964 w 3543658"/>
                <a:gd name="connsiteY11" fmla="*/ 261732 h 2641929"/>
                <a:gd name="connsiteX12" fmla="*/ 2671503 w 3543658"/>
                <a:gd name="connsiteY12" fmla="*/ 59553 h 2641929"/>
                <a:gd name="connsiteX13" fmla="*/ 1633038 w 3543658"/>
                <a:gd name="connsiteY13" fmla="*/ 100907 h 2641929"/>
                <a:gd name="connsiteX14" fmla="*/ 1155161 w 3543658"/>
                <a:gd name="connsiteY14" fmla="*/ 27388 h 2641929"/>
                <a:gd name="connsiteX15" fmla="*/ 594574 w 3543658"/>
                <a:gd name="connsiteY15" fmla="*/ 13603 h 2641929"/>
                <a:gd name="connsiteX0" fmla="*/ 594574 w 3543658"/>
                <a:gd name="connsiteY0" fmla="*/ 13603 h 2641929"/>
                <a:gd name="connsiteX1" fmla="*/ 89127 w 3543658"/>
                <a:gd name="connsiteY1" fmla="*/ 546620 h 2641929"/>
                <a:gd name="connsiteX2" fmla="*/ 135077 w 3543658"/>
                <a:gd name="connsiteY2" fmla="*/ 1176132 h 2641929"/>
                <a:gd name="connsiteX3" fmla="*/ 29392 w 3543658"/>
                <a:gd name="connsiteY3" fmla="*/ 1778073 h 2641929"/>
                <a:gd name="connsiteX4" fmla="*/ 130482 w 3543658"/>
                <a:gd name="connsiteY4" fmla="*/ 2439750 h 2641929"/>
                <a:gd name="connsiteX5" fmla="*/ 874868 w 3543658"/>
                <a:gd name="connsiteY5" fmla="*/ 2499484 h 2641929"/>
                <a:gd name="connsiteX6" fmla="*/ 2212005 w 3543658"/>
                <a:gd name="connsiteY6" fmla="*/ 2435155 h 2641929"/>
                <a:gd name="connsiteX7" fmla="*/ 3029911 w 3543658"/>
                <a:gd name="connsiteY7" fmla="*/ 2641929 h 2641929"/>
                <a:gd name="connsiteX8" fmla="*/ 3539953 w 3543658"/>
                <a:gd name="connsiteY8" fmla="*/ 2210001 h 2641929"/>
                <a:gd name="connsiteX9" fmla="*/ 3443459 w 3543658"/>
                <a:gd name="connsiteY9" fmla="*/ 1516160 h 2641929"/>
                <a:gd name="connsiteX10" fmla="*/ 3535358 w 3543658"/>
                <a:gd name="connsiteY10" fmla="*/ 849888 h 2641929"/>
                <a:gd name="connsiteX11" fmla="*/ 3346964 w 3543658"/>
                <a:gd name="connsiteY11" fmla="*/ 261732 h 2641929"/>
                <a:gd name="connsiteX12" fmla="*/ 2671503 w 3543658"/>
                <a:gd name="connsiteY12" fmla="*/ 59553 h 2641929"/>
                <a:gd name="connsiteX13" fmla="*/ 1633038 w 3543658"/>
                <a:gd name="connsiteY13" fmla="*/ 100907 h 2641929"/>
                <a:gd name="connsiteX14" fmla="*/ 1155161 w 3543658"/>
                <a:gd name="connsiteY14" fmla="*/ 27388 h 2641929"/>
                <a:gd name="connsiteX15" fmla="*/ 594574 w 3543658"/>
                <a:gd name="connsiteY15" fmla="*/ 13603 h 2641929"/>
                <a:gd name="connsiteX0" fmla="*/ 594574 w 3541504"/>
                <a:gd name="connsiteY0" fmla="*/ 13603 h 2641929"/>
                <a:gd name="connsiteX1" fmla="*/ 89127 w 3541504"/>
                <a:gd name="connsiteY1" fmla="*/ 546620 h 2641929"/>
                <a:gd name="connsiteX2" fmla="*/ 135077 w 3541504"/>
                <a:gd name="connsiteY2" fmla="*/ 1176132 h 2641929"/>
                <a:gd name="connsiteX3" fmla="*/ 29392 w 3541504"/>
                <a:gd name="connsiteY3" fmla="*/ 1778073 h 2641929"/>
                <a:gd name="connsiteX4" fmla="*/ 130482 w 3541504"/>
                <a:gd name="connsiteY4" fmla="*/ 2439750 h 2641929"/>
                <a:gd name="connsiteX5" fmla="*/ 874868 w 3541504"/>
                <a:gd name="connsiteY5" fmla="*/ 2499484 h 2641929"/>
                <a:gd name="connsiteX6" fmla="*/ 2212005 w 3541504"/>
                <a:gd name="connsiteY6" fmla="*/ 2435155 h 2641929"/>
                <a:gd name="connsiteX7" fmla="*/ 3029911 w 3541504"/>
                <a:gd name="connsiteY7" fmla="*/ 2641929 h 2641929"/>
                <a:gd name="connsiteX8" fmla="*/ 3539953 w 3541504"/>
                <a:gd name="connsiteY8" fmla="*/ 2210001 h 2641929"/>
                <a:gd name="connsiteX9" fmla="*/ 3443459 w 3541504"/>
                <a:gd name="connsiteY9" fmla="*/ 1516160 h 2641929"/>
                <a:gd name="connsiteX10" fmla="*/ 3535358 w 3541504"/>
                <a:gd name="connsiteY10" fmla="*/ 849888 h 2641929"/>
                <a:gd name="connsiteX11" fmla="*/ 3346964 w 3541504"/>
                <a:gd name="connsiteY11" fmla="*/ 261732 h 2641929"/>
                <a:gd name="connsiteX12" fmla="*/ 2671503 w 3541504"/>
                <a:gd name="connsiteY12" fmla="*/ 59553 h 2641929"/>
                <a:gd name="connsiteX13" fmla="*/ 1633038 w 3541504"/>
                <a:gd name="connsiteY13" fmla="*/ 100907 h 2641929"/>
                <a:gd name="connsiteX14" fmla="*/ 1155161 w 3541504"/>
                <a:gd name="connsiteY14" fmla="*/ 27388 h 2641929"/>
                <a:gd name="connsiteX15" fmla="*/ 594574 w 3541504"/>
                <a:gd name="connsiteY15" fmla="*/ 13603 h 2641929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633038 w 3541504"/>
                <a:gd name="connsiteY13" fmla="*/ 109729 h 2650751"/>
                <a:gd name="connsiteX14" fmla="*/ 1155161 w 3541504"/>
                <a:gd name="connsiteY14" fmla="*/ 36210 h 2650751"/>
                <a:gd name="connsiteX15" fmla="*/ 594574 w 3541504"/>
                <a:gd name="connsiteY15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633038 w 3541504"/>
                <a:gd name="connsiteY13" fmla="*/ 109729 h 2650751"/>
                <a:gd name="connsiteX14" fmla="*/ 1155161 w 3541504"/>
                <a:gd name="connsiteY14" fmla="*/ 36210 h 2650751"/>
                <a:gd name="connsiteX15" fmla="*/ 594574 w 3541504"/>
                <a:gd name="connsiteY15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633038 w 3541504"/>
                <a:gd name="connsiteY13" fmla="*/ 109729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35102 h 2663428"/>
                <a:gd name="connsiteX1" fmla="*/ 89127 w 3541504"/>
                <a:gd name="connsiteY1" fmla="*/ 568119 h 2663428"/>
                <a:gd name="connsiteX2" fmla="*/ 135077 w 3541504"/>
                <a:gd name="connsiteY2" fmla="*/ 1197631 h 2663428"/>
                <a:gd name="connsiteX3" fmla="*/ 29392 w 3541504"/>
                <a:gd name="connsiteY3" fmla="*/ 1799572 h 2663428"/>
                <a:gd name="connsiteX4" fmla="*/ 130482 w 3541504"/>
                <a:gd name="connsiteY4" fmla="*/ 2461249 h 2663428"/>
                <a:gd name="connsiteX5" fmla="*/ 874868 w 3541504"/>
                <a:gd name="connsiteY5" fmla="*/ 2520983 h 2663428"/>
                <a:gd name="connsiteX6" fmla="*/ 2212005 w 3541504"/>
                <a:gd name="connsiteY6" fmla="*/ 2456654 h 2663428"/>
                <a:gd name="connsiteX7" fmla="*/ 3029911 w 3541504"/>
                <a:gd name="connsiteY7" fmla="*/ 2663428 h 2663428"/>
                <a:gd name="connsiteX8" fmla="*/ 3539953 w 3541504"/>
                <a:gd name="connsiteY8" fmla="*/ 2231500 h 2663428"/>
                <a:gd name="connsiteX9" fmla="*/ 3443459 w 3541504"/>
                <a:gd name="connsiteY9" fmla="*/ 1537659 h 2663428"/>
                <a:gd name="connsiteX10" fmla="*/ 3535358 w 3541504"/>
                <a:gd name="connsiteY10" fmla="*/ 871387 h 2663428"/>
                <a:gd name="connsiteX11" fmla="*/ 3346964 w 3541504"/>
                <a:gd name="connsiteY11" fmla="*/ 283231 h 2663428"/>
                <a:gd name="connsiteX12" fmla="*/ 2671503 w 3541504"/>
                <a:gd name="connsiteY12" fmla="*/ 81052 h 2663428"/>
                <a:gd name="connsiteX13" fmla="*/ 1775483 w 3541504"/>
                <a:gd name="connsiteY13" fmla="*/ 117811 h 2663428"/>
                <a:gd name="connsiteX14" fmla="*/ 1453833 w 3541504"/>
                <a:gd name="connsiteY14" fmla="*/ 99433 h 2663428"/>
                <a:gd name="connsiteX15" fmla="*/ 1155161 w 3541504"/>
                <a:gd name="connsiteY15" fmla="*/ 48887 h 2663428"/>
                <a:gd name="connsiteX16" fmla="*/ 594574 w 3541504"/>
                <a:gd name="connsiteY16" fmla="*/ 35102 h 2663428"/>
                <a:gd name="connsiteX0" fmla="*/ 594574 w 3541504"/>
                <a:gd name="connsiteY0" fmla="*/ 35102 h 2663428"/>
                <a:gd name="connsiteX1" fmla="*/ 89127 w 3541504"/>
                <a:gd name="connsiteY1" fmla="*/ 568119 h 2663428"/>
                <a:gd name="connsiteX2" fmla="*/ 135077 w 3541504"/>
                <a:gd name="connsiteY2" fmla="*/ 1197631 h 2663428"/>
                <a:gd name="connsiteX3" fmla="*/ 29392 w 3541504"/>
                <a:gd name="connsiteY3" fmla="*/ 1799572 h 2663428"/>
                <a:gd name="connsiteX4" fmla="*/ 130482 w 3541504"/>
                <a:gd name="connsiteY4" fmla="*/ 2461249 h 2663428"/>
                <a:gd name="connsiteX5" fmla="*/ 874868 w 3541504"/>
                <a:gd name="connsiteY5" fmla="*/ 2520983 h 2663428"/>
                <a:gd name="connsiteX6" fmla="*/ 2212005 w 3541504"/>
                <a:gd name="connsiteY6" fmla="*/ 2456654 h 2663428"/>
                <a:gd name="connsiteX7" fmla="*/ 3029911 w 3541504"/>
                <a:gd name="connsiteY7" fmla="*/ 2663428 h 2663428"/>
                <a:gd name="connsiteX8" fmla="*/ 3539953 w 3541504"/>
                <a:gd name="connsiteY8" fmla="*/ 2231500 h 2663428"/>
                <a:gd name="connsiteX9" fmla="*/ 3443459 w 3541504"/>
                <a:gd name="connsiteY9" fmla="*/ 1537659 h 2663428"/>
                <a:gd name="connsiteX10" fmla="*/ 3535358 w 3541504"/>
                <a:gd name="connsiteY10" fmla="*/ 871387 h 2663428"/>
                <a:gd name="connsiteX11" fmla="*/ 3346964 w 3541504"/>
                <a:gd name="connsiteY11" fmla="*/ 283231 h 2663428"/>
                <a:gd name="connsiteX12" fmla="*/ 2671503 w 3541504"/>
                <a:gd name="connsiteY12" fmla="*/ 81052 h 2663428"/>
                <a:gd name="connsiteX13" fmla="*/ 1775483 w 3541504"/>
                <a:gd name="connsiteY13" fmla="*/ 117811 h 2663428"/>
                <a:gd name="connsiteX14" fmla="*/ 1453833 w 3541504"/>
                <a:gd name="connsiteY14" fmla="*/ 99433 h 2663428"/>
                <a:gd name="connsiteX15" fmla="*/ 1155161 w 3541504"/>
                <a:gd name="connsiteY15" fmla="*/ 48887 h 2663428"/>
                <a:gd name="connsiteX16" fmla="*/ 594574 w 3541504"/>
                <a:gd name="connsiteY16" fmla="*/ 35102 h 2663428"/>
                <a:gd name="connsiteX0" fmla="*/ 557814 w 3541504"/>
                <a:gd name="connsiteY0" fmla="*/ 51674 h 2647835"/>
                <a:gd name="connsiteX1" fmla="*/ 89127 w 3541504"/>
                <a:gd name="connsiteY1" fmla="*/ 552526 h 2647835"/>
                <a:gd name="connsiteX2" fmla="*/ 135077 w 3541504"/>
                <a:gd name="connsiteY2" fmla="*/ 1182038 h 2647835"/>
                <a:gd name="connsiteX3" fmla="*/ 29392 w 3541504"/>
                <a:gd name="connsiteY3" fmla="*/ 1783979 h 2647835"/>
                <a:gd name="connsiteX4" fmla="*/ 130482 w 3541504"/>
                <a:gd name="connsiteY4" fmla="*/ 2445656 h 2647835"/>
                <a:gd name="connsiteX5" fmla="*/ 874868 w 3541504"/>
                <a:gd name="connsiteY5" fmla="*/ 2505390 h 2647835"/>
                <a:gd name="connsiteX6" fmla="*/ 2212005 w 3541504"/>
                <a:gd name="connsiteY6" fmla="*/ 2441061 h 2647835"/>
                <a:gd name="connsiteX7" fmla="*/ 3029911 w 3541504"/>
                <a:gd name="connsiteY7" fmla="*/ 2647835 h 2647835"/>
                <a:gd name="connsiteX8" fmla="*/ 3539953 w 3541504"/>
                <a:gd name="connsiteY8" fmla="*/ 2215907 h 2647835"/>
                <a:gd name="connsiteX9" fmla="*/ 3443459 w 3541504"/>
                <a:gd name="connsiteY9" fmla="*/ 1522066 h 2647835"/>
                <a:gd name="connsiteX10" fmla="*/ 3535358 w 3541504"/>
                <a:gd name="connsiteY10" fmla="*/ 855794 h 2647835"/>
                <a:gd name="connsiteX11" fmla="*/ 3346964 w 3541504"/>
                <a:gd name="connsiteY11" fmla="*/ 267638 h 2647835"/>
                <a:gd name="connsiteX12" fmla="*/ 2671503 w 3541504"/>
                <a:gd name="connsiteY12" fmla="*/ 65459 h 2647835"/>
                <a:gd name="connsiteX13" fmla="*/ 1775483 w 3541504"/>
                <a:gd name="connsiteY13" fmla="*/ 102218 h 2647835"/>
                <a:gd name="connsiteX14" fmla="*/ 1453833 w 3541504"/>
                <a:gd name="connsiteY14" fmla="*/ 83840 h 2647835"/>
                <a:gd name="connsiteX15" fmla="*/ 1155161 w 3541504"/>
                <a:gd name="connsiteY15" fmla="*/ 33294 h 2647835"/>
                <a:gd name="connsiteX16" fmla="*/ 557814 w 3541504"/>
                <a:gd name="connsiteY16" fmla="*/ 51674 h 2647835"/>
                <a:gd name="connsiteX0" fmla="*/ 557814 w 3541504"/>
                <a:gd name="connsiteY0" fmla="*/ 50295 h 2646456"/>
                <a:gd name="connsiteX1" fmla="*/ 89127 w 3541504"/>
                <a:gd name="connsiteY1" fmla="*/ 551147 h 2646456"/>
                <a:gd name="connsiteX2" fmla="*/ 135077 w 3541504"/>
                <a:gd name="connsiteY2" fmla="*/ 1180659 h 2646456"/>
                <a:gd name="connsiteX3" fmla="*/ 29392 w 3541504"/>
                <a:gd name="connsiteY3" fmla="*/ 1782600 h 2646456"/>
                <a:gd name="connsiteX4" fmla="*/ 130482 w 3541504"/>
                <a:gd name="connsiteY4" fmla="*/ 2444277 h 2646456"/>
                <a:gd name="connsiteX5" fmla="*/ 874868 w 3541504"/>
                <a:gd name="connsiteY5" fmla="*/ 2504011 h 2646456"/>
                <a:gd name="connsiteX6" fmla="*/ 2212005 w 3541504"/>
                <a:gd name="connsiteY6" fmla="*/ 2439682 h 2646456"/>
                <a:gd name="connsiteX7" fmla="*/ 3029911 w 3541504"/>
                <a:gd name="connsiteY7" fmla="*/ 2646456 h 2646456"/>
                <a:gd name="connsiteX8" fmla="*/ 3539953 w 3541504"/>
                <a:gd name="connsiteY8" fmla="*/ 2214528 h 2646456"/>
                <a:gd name="connsiteX9" fmla="*/ 3443459 w 3541504"/>
                <a:gd name="connsiteY9" fmla="*/ 1520687 h 2646456"/>
                <a:gd name="connsiteX10" fmla="*/ 3535358 w 3541504"/>
                <a:gd name="connsiteY10" fmla="*/ 854415 h 2646456"/>
                <a:gd name="connsiteX11" fmla="*/ 3346964 w 3541504"/>
                <a:gd name="connsiteY11" fmla="*/ 266259 h 2646456"/>
                <a:gd name="connsiteX12" fmla="*/ 2671503 w 3541504"/>
                <a:gd name="connsiteY12" fmla="*/ 64080 h 2646456"/>
                <a:gd name="connsiteX13" fmla="*/ 1775483 w 3541504"/>
                <a:gd name="connsiteY13" fmla="*/ 100839 h 2646456"/>
                <a:gd name="connsiteX14" fmla="*/ 1453833 w 3541504"/>
                <a:gd name="connsiteY14" fmla="*/ 82461 h 2646456"/>
                <a:gd name="connsiteX15" fmla="*/ 1155161 w 3541504"/>
                <a:gd name="connsiteY15" fmla="*/ 31915 h 2646456"/>
                <a:gd name="connsiteX16" fmla="*/ 557814 w 3541504"/>
                <a:gd name="connsiteY16" fmla="*/ 50295 h 2646456"/>
                <a:gd name="connsiteX0" fmla="*/ 576194 w 3541504"/>
                <a:gd name="connsiteY0" fmla="*/ 39650 h 2654191"/>
                <a:gd name="connsiteX1" fmla="*/ 89127 w 3541504"/>
                <a:gd name="connsiteY1" fmla="*/ 558882 h 2654191"/>
                <a:gd name="connsiteX2" fmla="*/ 135077 w 3541504"/>
                <a:gd name="connsiteY2" fmla="*/ 1188394 h 2654191"/>
                <a:gd name="connsiteX3" fmla="*/ 29392 w 3541504"/>
                <a:gd name="connsiteY3" fmla="*/ 1790335 h 2654191"/>
                <a:gd name="connsiteX4" fmla="*/ 130482 w 3541504"/>
                <a:gd name="connsiteY4" fmla="*/ 2452012 h 2654191"/>
                <a:gd name="connsiteX5" fmla="*/ 874868 w 3541504"/>
                <a:gd name="connsiteY5" fmla="*/ 2511746 h 2654191"/>
                <a:gd name="connsiteX6" fmla="*/ 2212005 w 3541504"/>
                <a:gd name="connsiteY6" fmla="*/ 2447417 h 2654191"/>
                <a:gd name="connsiteX7" fmla="*/ 3029911 w 3541504"/>
                <a:gd name="connsiteY7" fmla="*/ 2654191 h 2654191"/>
                <a:gd name="connsiteX8" fmla="*/ 3539953 w 3541504"/>
                <a:gd name="connsiteY8" fmla="*/ 2222263 h 2654191"/>
                <a:gd name="connsiteX9" fmla="*/ 3443459 w 3541504"/>
                <a:gd name="connsiteY9" fmla="*/ 1528422 h 2654191"/>
                <a:gd name="connsiteX10" fmla="*/ 3535358 w 3541504"/>
                <a:gd name="connsiteY10" fmla="*/ 862150 h 2654191"/>
                <a:gd name="connsiteX11" fmla="*/ 3346964 w 3541504"/>
                <a:gd name="connsiteY11" fmla="*/ 273994 h 2654191"/>
                <a:gd name="connsiteX12" fmla="*/ 2671503 w 3541504"/>
                <a:gd name="connsiteY12" fmla="*/ 71815 h 2654191"/>
                <a:gd name="connsiteX13" fmla="*/ 1775483 w 3541504"/>
                <a:gd name="connsiteY13" fmla="*/ 108574 h 2654191"/>
                <a:gd name="connsiteX14" fmla="*/ 1453833 w 3541504"/>
                <a:gd name="connsiteY14" fmla="*/ 90196 h 2654191"/>
                <a:gd name="connsiteX15" fmla="*/ 1155161 w 3541504"/>
                <a:gd name="connsiteY15" fmla="*/ 39650 h 2654191"/>
                <a:gd name="connsiteX16" fmla="*/ 576194 w 3541504"/>
                <a:gd name="connsiteY16" fmla="*/ 39650 h 2654191"/>
                <a:gd name="connsiteX0" fmla="*/ 576194 w 3541504"/>
                <a:gd name="connsiteY0" fmla="*/ 33288 h 2647829"/>
                <a:gd name="connsiteX1" fmla="*/ 89127 w 3541504"/>
                <a:gd name="connsiteY1" fmla="*/ 552520 h 2647829"/>
                <a:gd name="connsiteX2" fmla="*/ 135077 w 3541504"/>
                <a:gd name="connsiteY2" fmla="*/ 1182032 h 2647829"/>
                <a:gd name="connsiteX3" fmla="*/ 29392 w 3541504"/>
                <a:gd name="connsiteY3" fmla="*/ 1783973 h 2647829"/>
                <a:gd name="connsiteX4" fmla="*/ 130482 w 3541504"/>
                <a:gd name="connsiteY4" fmla="*/ 2445650 h 2647829"/>
                <a:gd name="connsiteX5" fmla="*/ 874868 w 3541504"/>
                <a:gd name="connsiteY5" fmla="*/ 2505384 h 2647829"/>
                <a:gd name="connsiteX6" fmla="*/ 2212005 w 3541504"/>
                <a:gd name="connsiteY6" fmla="*/ 2441055 h 2647829"/>
                <a:gd name="connsiteX7" fmla="*/ 3029911 w 3541504"/>
                <a:gd name="connsiteY7" fmla="*/ 2647829 h 2647829"/>
                <a:gd name="connsiteX8" fmla="*/ 3539953 w 3541504"/>
                <a:gd name="connsiteY8" fmla="*/ 2215901 h 2647829"/>
                <a:gd name="connsiteX9" fmla="*/ 3443459 w 3541504"/>
                <a:gd name="connsiteY9" fmla="*/ 1522060 h 2647829"/>
                <a:gd name="connsiteX10" fmla="*/ 3535358 w 3541504"/>
                <a:gd name="connsiteY10" fmla="*/ 855788 h 2647829"/>
                <a:gd name="connsiteX11" fmla="*/ 3346964 w 3541504"/>
                <a:gd name="connsiteY11" fmla="*/ 267632 h 2647829"/>
                <a:gd name="connsiteX12" fmla="*/ 2671503 w 3541504"/>
                <a:gd name="connsiteY12" fmla="*/ 65453 h 2647829"/>
                <a:gd name="connsiteX13" fmla="*/ 1775483 w 3541504"/>
                <a:gd name="connsiteY13" fmla="*/ 102212 h 2647829"/>
                <a:gd name="connsiteX14" fmla="*/ 1453833 w 3541504"/>
                <a:gd name="connsiteY14" fmla="*/ 83834 h 2647829"/>
                <a:gd name="connsiteX15" fmla="*/ 1155161 w 3541504"/>
                <a:gd name="connsiteY15" fmla="*/ 33288 h 2647829"/>
                <a:gd name="connsiteX16" fmla="*/ 576194 w 3541504"/>
                <a:gd name="connsiteY16" fmla="*/ 33288 h 2647829"/>
                <a:gd name="connsiteX0" fmla="*/ 576194 w 3541504"/>
                <a:gd name="connsiteY0" fmla="*/ 33288 h 2647829"/>
                <a:gd name="connsiteX1" fmla="*/ 89127 w 3541504"/>
                <a:gd name="connsiteY1" fmla="*/ 552520 h 2647829"/>
                <a:gd name="connsiteX2" fmla="*/ 135077 w 3541504"/>
                <a:gd name="connsiteY2" fmla="*/ 1182032 h 2647829"/>
                <a:gd name="connsiteX3" fmla="*/ 29392 w 3541504"/>
                <a:gd name="connsiteY3" fmla="*/ 1783973 h 2647829"/>
                <a:gd name="connsiteX4" fmla="*/ 130482 w 3541504"/>
                <a:gd name="connsiteY4" fmla="*/ 2445650 h 2647829"/>
                <a:gd name="connsiteX5" fmla="*/ 874868 w 3541504"/>
                <a:gd name="connsiteY5" fmla="*/ 2505384 h 2647829"/>
                <a:gd name="connsiteX6" fmla="*/ 2212005 w 3541504"/>
                <a:gd name="connsiteY6" fmla="*/ 2441055 h 2647829"/>
                <a:gd name="connsiteX7" fmla="*/ 3029911 w 3541504"/>
                <a:gd name="connsiteY7" fmla="*/ 2647829 h 2647829"/>
                <a:gd name="connsiteX8" fmla="*/ 3539953 w 3541504"/>
                <a:gd name="connsiteY8" fmla="*/ 2215901 h 2647829"/>
                <a:gd name="connsiteX9" fmla="*/ 3443459 w 3541504"/>
                <a:gd name="connsiteY9" fmla="*/ 1522060 h 2647829"/>
                <a:gd name="connsiteX10" fmla="*/ 3535358 w 3541504"/>
                <a:gd name="connsiteY10" fmla="*/ 855788 h 2647829"/>
                <a:gd name="connsiteX11" fmla="*/ 3346964 w 3541504"/>
                <a:gd name="connsiteY11" fmla="*/ 267632 h 2647829"/>
                <a:gd name="connsiteX12" fmla="*/ 2671503 w 3541504"/>
                <a:gd name="connsiteY12" fmla="*/ 65453 h 2647829"/>
                <a:gd name="connsiteX13" fmla="*/ 1775483 w 3541504"/>
                <a:gd name="connsiteY13" fmla="*/ 102212 h 2647829"/>
                <a:gd name="connsiteX14" fmla="*/ 1453833 w 3541504"/>
                <a:gd name="connsiteY14" fmla="*/ 83834 h 2647829"/>
                <a:gd name="connsiteX15" fmla="*/ 1155161 w 3541504"/>
                <a:gd name="connsiteY15" fmla="*/ 33288 h 2647829"/>
                <a:gd name="connsiteX16" fmla="*/ 576194 w 354150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879238 w 3545874"/>
                <a:gd name="connsiteY5" fmla="*/ 2505384 h 2647829"/>
                <a:gd name="connsiteX6" fmla="*/ 2216375 w 3545874"/>
                <a:gd name="connsiteY6" fmla="*/ 2441055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16375 w 3545874"/>
                <a:gd name="connsiteY6" fmla="*/ 2441055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39281 w 3545874"/>
                <a:gd name="connsiteY8" fmla="*/ 2251614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57966 w 3545874"/>
                <a:gd name="connsiteY9" fmla="*/ 1532315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57966 w 3545874"/>
                <a:gd name="connsiteY9" fmla="*/ 1532315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57966 w 3545874"/>
                <a:gd name="connsiteY9" fmla="*/ 1532315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59554"/>
                <a:gd name="connsiteY0" fmla="*/ 33288 h 2663134"/>
                <a:gd name="connsiteX1" fmla="*/ 93497 w 3559554"/>
                <a:gd name="connsiteY1" fmla="*/ 552520 h 2663134"/>
                <a:gd name="connsiteX2" fmla="*/ 139447 w 3559554"/>
                <a:gd name="connsiteY2" fmla="*/ 1182032 h 2663134"/>
                <a:gd name="connsiteX3" fmla="*/ 33762 w 3559554"/>
                <a:gd name="connsiteY3" fmla="*/ 1783973 h 2663134"/>
                <a:gd name="connsiteX4" fmla="*/ 134852 w 3559554"/>
                <a:gd name="connsiteY4" fmla="*/ 2445650 h 2663134"/>
                <a:gd name="connsiteX5" fmla="*/ 919580 w 3559554"/>
                <a:gd name="connsiteY5" fmla="*/ 2525792 h 2663134"/>
                <a:gd name="connsiteX6" fmla="*/ 2246630 w 3559554"/>
                <a:gd name="connsiteY6" fmla="*/ 2471666 h 2663134"/>
                <a:gd name="connsiteX7" fmla="*/ 3079666 w 3559554"/>
                <a:gd name="connsiteY7" fmla="*/ 2663134 h 2663134"/>
                <a:gd name="connsiteX8" fmla="*/ 3559554 w 3559554"/>
                <a:gd name="connsiteY8" fmla="*/ 2248196 h 2663134"/>
                <a:gd name="connsiteX9" fmla="*/ 3457966 w 3559554"/>
                <a:gd name="connsiteY9" fmla="*/ 1532315 h 2663134"/>
                <a:gd name="connsiteX10" fmla="*/ 3539728 w 3559554"/>
                <a:gd name="connsiteY10" fmla="*/ 855788 h 2663134"/>
                <a:gd name="connsiteX11" fmla="*/ 3351334 w 3559554"/>
                <a:gd name="connsiteY11" fmla="*/ 267632 h 2663134"/>
                <a:gd name="connsiteX12" fmla="*/ 2675873 w 3559554"/>
                <a:gd name="connsiteY12" fmla="*/ 65453 h 2663134"/>
                <a:gd name="connsiteX13" fmla="*/ 1779853 w 3559554"/>
                <a:gd name="connsiteY13" fmla="*/ 102212 h 2663134"/>
                <a:gd name="connsiteX14" fmla="*/ 1458203 w 3559554"/>
                <a:gd name="connsiteY14" fmla="*/ 83834 h 2663134"/>
                <a:gd name="connsiteX15" fmla="*/ 1159531 w 3559554"/>
                <a:gd name="connsiteY15" fmla="*/ 33288 h 2663134"/>
                <a:gd name="connsiteX16" fmla="*/ 580564 w 3559554"/>
                <a:gd name="connsiteY16" fmla="*/ 33288 h 266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59554" h="2663134">
                  <a:moveTo>
                    <a:pt x="580564" y="33288"/>
                  </a:moveTo>
                  <a:cubicBezTo>
                    <a:pt x="148636" y="168074"/>
                    <a:pt x="139447" y="353404"/>
                    <a:pt x="93497" y="552520"/>
                  </a:cubicBezTo>
                  <a:cubicBezTo>
                    <a:pt x="70522" y="797586"/>
                    <a:pt x="144042" y="904801"/>
                    <a:pt x="139447" y="1182032"/>
                  </a:cubicBezTo>
                  <a:cubicBezTo>
                    <a:pt x="101155" y="1600175"/>
                    <a:pt x="67459" y="1558819"/>
                    <a:pt x="33762" y="1783973"/>
                  </a:cubicBezTo>
                  <a:cubicBezTo>
                    <a:pt x="-38225" y="2179141"/>
                    <a:pt x="9255" y="2298610"/>
                    <a:pt x="134852" y="2445650"/>
                  </a:cubicBezTo>
                  <a:cubicBezTo>
                    <a:pt x="346221" y="2617196"/>
                    <a:pt x="568028" y="2632953"/>
                    <a:pt x="919580" y="2525792"/>
                  </a:cubicBezTo>
                  <a:cubicBezTo>
                    <a:pt x="1764938" y="2303184"/>
                    <a:pt x="1935963" y="2417564"/>
                    <a:pt x="2246630" y="2471666"/>
                  </a:cubicBezTo>
                  <a:cubicBezTo>
                    <a:pt x="2747436" y="2606440"/>
                    <a:pt x="2889741" y="2653944"/>
                    <a:pt x="3079666" y="2663134"/>
                  </a:cubicBezTo>
                  <a:cubicBezTo>
                    <a:pt x="3575923" y="2601868"/>
                    <a:pt x="3536579" y="2304868"/>
                    <a:pt x="3559554" y="2248196"/>
                  </a:cubicBezTo>
                  <a:cubicBezTo>
                    <a:pt x="3559554" y="2016916"/>
                    <a:pt x="3459722" y="1708901"/>
                    <a:pt x="3457966" y="1532315"/>
                  </a:cubicBezTo>
                  <a:cubicBezTo>
                    <a:pt x="3469542" y="1192551"/>
                    <a:pt x="3509095" y="1077879"/>
                    <a:pt x="3539728" y="855788"/>
                  </a:cubicBezTo>
                  <a:cubicBezTo>
                    <a:pt x="3578020" y="457557"/>
                    <a:pt x="3427917" y="348810"/>
                    <a:pt x="3351334" y="267632"/>
                  </a:cubicBezTo>
                  <a:cubicBezTo>
                    <a:pt x="3103206" y="71580"/>
                    <a:pt x="2919407" y="82302"/>
                    <a:pt x="2675873" y="65453"/>
                  </a:cubicBezTo>
                  <a:cubicBezTo>
                    <a:pt x="2329718" y="79238"/>
                    <a:pt x="2433871" y="88427"/>
                    <a:pt x="1779853" y="102212"/>
                  </a:cubicBezTo>
                  <a:cubicBezTo>
                    <a:pt x="1703270" y="99149"/>
                    <a:pt x="1502621" y="91492"/>
                    <a:pt x="1458203" y="83834"/>
                  </a:cubicBezTo>
                  <a:lnTo>
                    <a:pt x="1159531" y="33288"/>
                  </a:lnTo>
                  <a:cubicBezTo>
                    <a:pt x="816440" y="-21852"/>
                    <a:pt x="772021" y="1123"/>
                    <a:pt x="580564" y="3328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9A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07F315E-4272-415C-9F1C-9882E99B9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00" y="3284423"/>
              <a:ext cx="8458200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Bom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giật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bom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rung,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kính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vỡ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đi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rồi</a:t>
              </a:r>
              <a:endPara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Ung dung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buồng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lái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ta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ngồi</a:t>
              </a:r>
              <a:endPara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Nhìn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đất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nhìn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trời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nhìn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thẳng</a:t>
              </a:r>
              <a:endPara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Không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kính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ừ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thì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ướt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áo</a:t>
              </a:r>
              <a:endPara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Mưa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tuôn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mưa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xối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như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ngoài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trời</a:t>
              </a:r>
              <a:endPara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Chưa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cần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thay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lái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trăm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cây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nữa</a:t>
              </a:r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224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3290B78-2DF7-4AC1-B488-07E9051822D7}"/>
              </a:ext>
            </a:extLst>
          </p:cNvPr>
          <p:cNvSpPr txBox="1"/>
          <p:nvPr/>
        </p:nvSpPr>
        <p:spPr>
          <a:xfrm>
            <a:off x="11417651" y="6082992"/>
            <a:ext cx="63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UTM Fire House" panose="02040603050506020204" pitchFamily="18" charset="0"/>
              </a:rPr>
              <a:t>KTUTS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19DC684-78A1-4BE7-B7B1-F1A29FDEF379}"/>
              </a:ext>
            </a:extLst>
          </p:cNvPr>
          <p:cNvGrpSpPr/>
          <p:nvPr/>
        </p:nvGrpSpPr>
        <p:grpSpPr>
          <a:xfrm>
            <a:off x="696000" y="1183238"/>
            <a:ext cx="10800000" cy="1624086"/>
            <a:chOff x="768000" y="292914"/>
            <a:chExt cx="10800000" cy="2102506"/>
          </a:xfrm>
        </p:grpSpPr>
        <p:sp>
          <p:nvSpPr>
            <p:cNvPr id="32" name="线形标注 1 11">
              <a:extLst>
                <a:ext uri="{FF2B5EF4-FFF2-40B4-BE49-F238E27FC236}">
                  <a16:creationId xmlns:a16="http://schemas.microsoft.com/office/drawing/2014/main" xmlns="" id="{2BCA808B-B4AB-4CEA-BC30-7EBF6CB1B76E}"/>
                </a:ext>
              </a:extLst>
            </p:cNvPr>
            <p:cNvSpPr/>
            <p:nvPr/>
          </p:nvSpPr>
          <p:spPr>
            <a:xfrm>
              <a:off x="768000" y="292914"/>
              <a:ext cx="10800000" cy="2102506"/>
            </a:xfrm>
            <a:prstGeom prst="borderCallout1">
              <a:avLst>
                <a:gd name="adj1" fmla="val 113533"/>
                <a:gd name="adj2" fmla="val -37560"/>
                <a:gd name="adj3" fmla="val 112500"/>
                <a:gd name="adj4" fmla="val -38333"/>
              </a:avLst>
            </a:prstGeom>
            <a:solidFill>
              <a:srgbClr val="17550E"/>
            </a:solidFill>
            <a:ln w="38100">
              <a:solidFill>
                <a:srgbClr val="99A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8A21137-FF6A-4F9E-8938-AD465557501E}"/>
                </a:ext>
              </a:extLst>
            </p:cNvPr>
            <p:cNvSpPr txBox="1"/>
            <p:nvPr/>
          </p:nvSpPr>
          <p:spPr>
            <a:xfrm>
              <a:off x="1074545" y="531228"/>
              <a:ext cx="10332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Những câu thơ nào trong bài thể hiện tình đồng chí, đồng đội của các chiến sĩ?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3389706-6071-49B4-862E-BDB551A7CF71}"/>
              </a:ext>
            </a:extLst>
          </p:cNvPr>
          <p:cNvGrpSpPr/>
          <p:nvPr/>
        </p:nvGrpSpPr>
        <p:grpSpPr>
          <a:xfrm>
            <a:off x="2540655" y="3645000"/>
            <a:ext cx="8674200" cy="1807106"/>
            <a:chOff x="354971" y="2901194"/>
            <a:chExt cx="8674200" cy="1807106"/>
          </a:xfrm>
        </p:grpSpPr>
        <p:sp>
          <p:nvSpPr>
            <p:cNvPr id="28" name="任意多边形 35">
              <a:extLst>
                <a:ext uri="{FF2B5EF4-FFF2-40B4-BE49-F238E27FC236}">
                  <a16:creationId xmlns:a16="http://schemas.microsoft.com/office/drawing/2014/main" xmlns="" id="{870E713D-5EEE-45D7-BFB5-2B0F3440122D}"/>
                </a:ext>
              </a:extLst>
            </p:cNvPr>
            <p:cNvSpPr/>
            <p:nvPr/>
          </p:nvSpPr>
          <p:spPr>
            <a:xfrm>
              <a:off x="354971" y="2901194"/>
              <a:ext cx="6284257" cy="1807106"/>
            </a:xfrm>
            <a:custGeom>
              <a:avLst/>
              <a:gdLst>
                <a:gd name="connsiteX0" fmla="*/ 565182 w 3510561"/>
                <a:gd name="connsiteY0" fmla="*/ 13785 h 2642111"/>
                <a:gd name="connsiteX1" fmla="*/ 68925 w 3510561"/>
                <a:gd name="connsiteY1" fmla="*/ 514637 h 2642111"/>
                <a:gd name="connsiteX2" fmla="*/ 101090 w 3510561"/>
                <a:gd name="connsiteY2" fmla="*/ 1102794 h 2642111"/>
                <a:gd name="connsiteX3" fmla="*/ 0 w 3510561"/>
                <a:gd name="connsiteY3" fmla="*/ 1778255 h 2642111"/>
                <a:gd name="connsiteX4" fmla="*/ 101090 w 3510561"/>
                <a:gd name="connsiteY4" fmla="*/ 2439932 h 2642111"/>
                <a:gd name="connsiteX5" fmla="*/ 845476 w 3510561"/>
                <a:gd name="connsiteY5" fmla="*/ 2499666 h 2642111"/>
                <a:gd name="connsiteX6" fmla="*/ 2182613 w 3510561"/>
                <a:gd name="connsiteY6" fmla="*/ 2435337 h 2642111"/>
                <a:gd name="connsiteX7" fmla="*/ 3000519 w 3510561"/>
                <a:gd name="connsiteY7" fmla="*/ 2642111 h 2642111"/>
                <a:gd name="connsiteX8" fmla="*/ 3510561 w 3510561"/>
                <a:gd name="connsiteY8" fmla="*/ 2210183 h 2642111"/>
                <a:gd name="connsiteX9" fmla="*/ 3414067 w 3510561"/>
                <a:gd name="connsiteY9" fmla="*/ 1516342 h 2642111"/>
                <a:gd name="connsiteX10" fmla="*/ 3505966 w 3510561"/>
                <a:gd name="connsiteY10" fmla="*/ 850070 h 2642111"/>
                <a:gd name="connsiteX11" fmla="*/ 3317572 w 3510561"/>
                <a:gd name="connsiteY11" fmla="*/ 261914 h 2642111"/>
                <a:gd name="connsiteX12" fmla="*/ 2642111 w 3510561"/>
                <a:gd name="connsiteY12" fmla="*/ 59735 h 2642111"/>
                <a:gd name="connsiteX13" fmla="*/ 1603646 w 3510561"/>
                <a:gd name="connsiteY13" fmla="*/ 101089 h 2642111"/>
                <a:gd name="connsiteX14" fmla="*/ 909805 w 3510561"/>
                <a:gd name="connsiteY14" fmla="*/ 0 h 2642111"/>
                <a:gd name="connsiteX15" fmla="*/ 565182 w 3510561"/>
                <a:gd name="connsiteY15" fmla="*/ 13785 h 2642111"/>
                <a:gd name="connsiteX0" fmla="*/ 565182 w 3510561"/>
                <a:gd name="connsiteY0" fmla="*/ 13785 h 2642111"/>
                <a:gd name="connsiteX1" fmla="*/ 68925 w 3510561"/>
                <a:gd name="connsiteY1" fmla="*/ 514637 h 2642111"/>
                <a:gd name="connsiteX2" fmla="*/ 101090 w 3510561"/>
                <a:gd name="connsiteY2" fmla="*/ 1102794 h 2642111"/>
                <a:gd name="connsiteX3" fmla="*/ 0 w 3510561"/>
                <a:gd name="connsiteY3" fmla="*/ 1778255 h 2642111"/>
                <a:gd name="connsiteX4" fmla="*/ 101090 w 3510561"/>
                <a:gd name="connsiteY4" fmla="*/ 2439932 h 2642111"/>
                <a:gd name="connsiteX5" fmla="*/ 845476 w 3510561"/>
                <a:gd name="connsiteY5" fmla="*/ 2499666 h 2642111"/>
                <a:gd name="connsiteX6" fmla="*/ 2182613 w 3510561"/>
                <a:gd name="connsiteY6" fmla="*/ 2435337 h 2642111"/>
                <a:gd name="connsiteX7" fmla="*/ 3000519 w 3510561"/>
                <a:gd name="connsiteY7" fmla="*/ 2642111 h 2642111"/>
                <a:gd name="connsiteX8" fmla="*/ 3510561 w 3510561"/>
                <a:gd name="connsiteY8" fmla="*/ 2210183 h 2642111"/>
                <a:gd name="connsiteX9" fmla="*/ 3414067 w 3510561"/>
                <a:gd name="connsiteY9" fmla="*/ 1516342 h 2642111"/>
                <a:gd name="connsiteX10" fmla="*/ 3505966 w 3510561"/>
                <a:gd name="connsiteY10" fmla="*/ 850070 h 2642111"/>
                <a:gd name="connsiteX11" fmla="*/ 3317572 w 3510561"/>
                <a:gd name="connsiteY11" fmla="*/ 261914 h 2642111"/>
                <a:gd name="connsiteX12" fmla="*/ 2642111 w 3510561"/>
                <a:gd name="connsiteY12" fmla="*/ 59735 h 2642111"/>
                <a:gd name="connsiteX13" fmla="*/ 1603646 w 3510561"/>
                <a:gd name="connsiteY13" fmla="*/ 101089 h 2642111"/>
                <a:gd name="connsiteX14" fmla="*/ 909805 w 3510561"/>
                <a:gd name="connsiteY14" fmla="*/ 0 h 2642111"/>
                <a:gd name="connsiteX15" fmla="*/ 565182 w 3510561"/>
                <a:gd name="connsiteY15" fmla="*/ 13785 h 2642111"/>
                <a:gd name="connsiteX0" fmla="*/ 565182 w 3510561"/>
                <a:gd name="connsiteY0" fmla="*/ 18380 h 2646706"/>
                <a:gd name="connsiteX1" fmla="*/ 68925 w 3510561"/>
                <a:gd name="connsiteY1" fmla="*/ 519232 h 2646706"/>
                <a:gd name="connsiteX2" fmla="*/ 101090 w 3510561"/>
                <a:gd name="connsiteY2" fmla="*/ 1107389 h 2646706"/>
                <a:gd name="connsiteX3" fmla="*/ 0 w 3510561"/>
                <a:gd name="connsiteY3" fmla="*/ 1782850 h 2646706"/>
                <a:gd name="connsiteX4" fmla="*/ 101090 w 3510561"/>
                <a:gd name="connsiteY4" fmla="*/ 2444527 h 2646706"/>
                <a:gd name="connsiteX5" fmla="*/ 845476 w 3510561"/>
                <a:gd name="connsiteY5" fmla="*/ 2504261 h 2646706"/>
                <a:gd name="connsiteX6" fmla="*/ 2182613 w 3510561"/>
                <a:gd name="connsiteY6" fmla="*/ 2439932 h 2646706"/>
                <a:gd name="connsiteX7" fmla="*/ 3000519 w 3510561"/>
                <a:gd name="connsiteY7" fmla="*/ 2646706 h 2646706"/>
                <a:gd name="connsiteX8" fmla="*/ 3510561 w 3510561"/>
                <a:gd name="connsiteY8" fmla="*/ 2214778 h 2646706"/>
                <a:gd name="connsiteX9" fmla="*/ 3414067 w 3510561"/>
                <a:gd name="connsiteY9" fmla="*/ 1520937 h 2646706"/>
                <a:gd name="connsiteX10" fmla="*/ 3505966 w 3510561"/>
                <a:gd name="connsiteY10" fmla="*/ 854665 h 2646706"/>
                <a:gd name="connsiteX11" fmla="*/ 3317572 w 3510561"/>
                <a:gd name="connsiteY11" fmla="*/ 266509 h 2646706"/>
                <a:gd name="connsiteX12" fmla="*/ 2642111 w 3510561"/>
                <a:gd name="connsiteY12" fmla="*/ 64330 h 2646706"/>
                <a:gd name="connsiteX13" fmla="*/ 1603646 w 3510561"/>
                <a:gd name="connsiteY13" fmla="*/ 105684 h 2646706"/>
                <a:gd name="connsiteX14" fmla="*/ 923590 w 3510561"/>
                <a:gd name="connsiteY14" fmla="*/ 0 h 2646706"/>
                <a:gd name="connsiteX15" fmla="*/ 565182 w 3510561"/>
                <a:gd name="connsiteY15" fmla="*/ 18380 h 2646706"/>
                <a:gd name="connsiteX0" fmla="*/ 565182 w 3510561"/>
                <a:gd name="connsiteY0" fmla="*/ 0 h 2628326"/>
                <a:gd name="connsiteX1" fmla="*/ 68925 w 3510561"/>
                <a:gd name="connsiteY1" fmla="*/ 500852 h 2628326"/>
                <a:gd name="connsiteX2" fmla="*/ 101090 w 3510561"/>
                <a:gd name="connsiteY2" fmla="*/ 1089009 h 2628326"/>
                <a:gd name="connsiteX3" fmla="*/ 0 w 3510561"/>
                <a:gd name="connsiteY3" fmla="*/ 1764470 h 2628326"/>
                <a:gd name="connsiteX4" fmla="*/ 101090 w 3510561"/>
                <a:gd name="connsiteY4" fmla="*/ 2426147 h 2628326"/>
                <a:gd name="connsiteX5" fmla="*/ 845476 w 3510561"/>
                <a:gd name="connsiteY5" fmla="*/ 2485881 h 2628326"/>
                <a:gd name="connsiteX6" fmla="*/ 2182613 w 3510561"/>
                <a:gd name="connsiteY6" fmla="*/ 2421552 h 2628326"/>
                <a:gd name="connsiteX7" fmla="*/ 3000519 w 3510561"/>
                <a:gd name="connsiteY7" fmla="*/ 2628326 h 2628326"/>
                <a:gd name="connsiteX8" fmla="*/ 3510561 w 3510561"/>
                <a:gd name="connsiteY8" fmla="*/ 2196398 h 2628326"/>
                <a:gd name="connsiteX9" fmla="*/ 3414067 w 3510561"/>
                <a:gd name="connsiteY9" fmla="*/ 1502557 h 2628326"/>
                <a:gd name="connsiteX10" fmla="*/ 3505966 w 3510561"/>
                <a:gd name="connsiteY10" fmla="*/ 836285 h 2628326"/>
                <a:gd name="connsiteX11" fmla="*/ 3317572 w 3510561"/>
                <a:gd name="connsiteY11" fmla="*/ 248129 h 2628326"/>
                <a:gd name="connsiteX12" fmla="*/ 2642111 w 3510561"/>
                <a:gd name="connsiteY12" fmla="*/ 45950 h 2628326"/>
                <a:gd name="connsiteX13" fmla="*/ 1603646 w 3510561"/>
                <a:gd name="connsiteY13" fmla="*/ 87304 h 2628326"/>
                <a:gd name="connsiteX14" fmla="*/ 1125769 w 3510561"/>
                <a:gd name="connsiteY14" fmla="*/ 13785 h 2628326"/>
                <a:gd name="connsiteX15" fmla="*/ 565182 w 3510561"/>
                <a:gd name="connsiteY15" fmla="*/ 0 h 2628326"/>
                <a:gd name="connsiteX0" fmla="*/ 565182 w 3510561"/>
                <a:gd name="connsiteY0" fmla="*/ 13603 h 2641929"/>
                <a:gd name="connsiteX1" fmla="*/ 68925 w 3510561"/>
                <a:gd name="connsiteY1" fmla="*/ 514455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68925 w 3510561"/>
                <a:gd name="connsiteY1" fmla="*/ 514455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5685 w 3510561"/>
                <a:gd name="connsiteY2" fmla="*/ 117613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5685 w 3510561"/>
                <a:gd name="connsiteY2" fmla="*/ 117613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85546 w 3530925"/>
                <a:gd name="connsiteY0" fmla="*/ 13603 h 2641929"/>
                <a:gd name="connsiteX1" fmla="*/ 80099 w 3530925"/>
                <a:gd name="connsiteY1" fmla="*/ 546620 h 2641929"/>
                <a:gd name="connsiteX2" fmla="*/ 126049 w 3530925"/>
                <a:gd name="connsiteY2" fmla="*/ 1176132 h 2641929"/>
                <a:gd name="connsiteX3" fmla="*/ 20364 w 3530925"/>
                <a:gd name="connsiteY3" fmla="*/ 1778073 h 2641929"/>
                <a:gd name="connsiteX4" fmla="*/ 121454 w 3530925"/>
                <a:gd name="connsiteY4" fmla="*/ 2439750 h 2641929"/>
                <a:gd name="connsiteX5" fmla="*/ 865840 w 3530925"/>
                <a:gd name="connsiteY5" fmla="*/ 2499484 h 2641929"/>
                <a:gd name="connsiteX6" fmla="*/ 2202977 w 3530925"/>
                <a:gd name="connsiteY6" fmla="*/ 2435155 h 2641929"/>
                <a:gd name="connsiteX7" fmla="*/ 3020883 w 3530925"/>
                <a:gd name="connsiteY7" fmla="*/ 2641929 h 2641929"/>
                <a:gd name="connsiteX8" fmla="*/ 3530925 w 3530925"/>
                <a:gd name="connsiteY8" fmla="*/ 2210001 h 2641929"/>
                <a:gd name="connsiteX9" fmla="*/ 3434431 w 3530925"/>
                <a:gd name="connsiteY9" fmla="*/ 1516160 h 2641929"/>
                <a:gd name="connsiteX10" fmla="*/ 3526330 w 3530925"/>
                <a:gd name="connsiteY10" fmla="*/ 849888 h 2641929"/>
                <a:gd name="connsiteX11" fmla="*/ 3337936 w 3530925"/>
                <a:gd name="connsiteY11" fmla="*/ 261732 h 2641929"/>
                <a:gd name="connsiteX12" fmla="*/ 2662475 w 3530925"/>
                <a:gd name="connsiteY12" fmla="*/ 59553 h 2641929"/>
                <a:gd name="connsiteX13" fmla="*/ 1624010 w 3530925"/>
                <a:gd name="connsiteY13" fmla="*/ 100907 h 2641929"/>
                <a:gd name="connsiteX14" fmla="*/ 1146133 w 3530925"/>
                <a:gd name="connsiteY14" fmla="*/ 27388 h 2641929"/>
                <a:gd name="connsiteX15" fmla="*/ 585546 w 3530925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41086"/>
                <a:gd name="connsiteY0" fmla="*/ 13603 h 2641929"/>
                <a:gd name="connsiteX1" fmla="*/ 89127 w 3541086"/>
                <a:gd name="connsiteY1" fmla="*/ 546620 h 2641929"/>
                <a:gd name="connsiteX2" fmla="*/ 135077 w 3541086"/>
                <a:gd name="connsiteY2" fmla="*/ 1176132 h 2641929"/>
                <a:gd name="connsiteX3" fmla="*/ 29392 w 3541086"/>
                <a:gd name="connsiteY3" fmla="*/ 1778073 h 2641929"/>
                <a:gd name="connsiteX4" fmla="*/ 130482 w 3541086"/>
                <a:gd name="connsiteY4" fmla="*/ 2439750 h 2641929"/>
                <a:gd name="connsiteX5" fmla="*/ 874868 w 3541086"/>
                <a:gd name="connsiteY5" fmla="*/ 2499484 h 2641929"/>
                <a:gd name="connsiteX6" fmla="*/ 2212005 w 3541086"/>
                <a:gd name="connsiteY6" fmla="*/ 2435155 h 2641929"/>
                <a:gd name="connsiteX7" fmla="*/ 3029911 w 3541086"/>
                <a:gd name="connsiteY7" fmla="*/ 2641929 h 2641929"/>
                <a:gd name="connsiteX8" fmla="*/ 3539953 w 3541086"/>
                <a:gd name="connsiteY8" fmla="*/ 2210001 h 2641929"/>
                <a:gd name="connsiteX9" fmla="*/ 3443459 w 3541086"/>
                <a:gd name="connsiteY9" fmla="*/ 1516160 h 2641929"/>
                <a:gd name="connsiteX10" fmla="*/ 3535358 w 3541086"/>
                <a:gd name="connsiteY10" fmla="*/ 849888 h 2641929"/>
                <a:gd name="connsiteX11" fmla="*/ 3346964 w 3541086"/>
                <a:gd name="connsiteY11" fmla="*/ 261732 h 2641929"/>
                <a:gd name="connsiteX12" fmla="*/ 2671503 w 3541086"/>
                <a:gd name="connsiteY12" fmla="*/ 59553 h 2641929"/>
                <a:gd name="connsiteX13" fmla="*/ 1633038 w 3541086"/>
                <a:gd name="connsiteY13" fmla="*/ 100907 h 2641929"/>
                <a:gd name="connsiteX14" fmla="*/ 1155161 w 3541086"/>
                <a:gd name="connsiteY14" fmla="*/ 27388 h 2641929"/>
                <a:gd name="connsiteX15" fmla="*/ 594574 w 3541086"/>
                <a:gd name="connsiteY15" fmla="*/ 13603 h 2641929"/>
                <a:gd name="connsiteX0" fmla="*/ 594574 w 3543658"/>
                <a:gd name="connsiteY0" fmla="*/ 13603 h 2641929"/>
                <a:gd name="connsiteX1" fmla="*/ 89127 w 3543658"/>
                <a:gd name="connsiteY1" fmla="*/ 546620 h 2641929"/>
                <a:gd name="connsiteX2" fmla="*/ 135077 w 3543658"/>
                <a:gd name="connsiteY2" fmla="*/ 1176132 h 2641929"/>
                <a:gd name="connsiteX3" fmla="*/ 29392 w 3543658"/>
                <a:gd name="connsiteY3" fmla="*/ 1778073 h 2641929"/>
                <a:gd name="connsiteX4" fmla="*/ 130482 w 3543658"/>
                <a:gd name="connsiteY4" fmla="*/ 2439750 h 2641929"/>
                <a:gd name="connsiteX5" fmla="*/ 874868 w 3543658"/>
                <a:gd name="connsiteY5" fmla="*/ 2499484 h 2641929"/>
                <a:gd name="connsiteX6" fmla="*/ 2212005 w 3543658"/>
                <a:gd name="connsiteY6" fmla="*/ 2435155 h 2641929"/>
                <a:gd name="connsiteX7" fmla="*/ 3029911 w 3543658"/>
                <a:gd name="connsiteY7" fmla="*/ 2641929 h 2641929"/>
                <a:gd name="connsiteX8" fmla="*/ 3539953 w 3543658"/>
                <a:gd name="connsiteY8" fmla="*/ 2210001 h 2641929"/>
                <a:gd name="connsiteX9" fmla="*/ 3443459 w 3543658"/>
                <a:gd name="connsiteY9" fmla="*/ 1516160 h 2641929"/>
                <a:gd name="connsiteX10" fmla="*/ 3535358 w 3543658"/>
                <a:gd name="connsiteY10" fmla="*/ 849888 h 2641929"/>
                <a:gd name="connsiteX11" fmla="*/ 3346964 w 3543658"/>
                <a:gd name="connsiteY11" fmla="*/ 261732 h 2641929"/>
                <a:gd name="connsiteX12" fmla="*/ 2671503 w 3543658"/>
                <a:gd name="connsiteY12" fmla="*/ 59553 h 2641929"/>
                <a:gd name="connsiteX13" fmla="*/ 1633038 w 3543658"/>
                <a:gd name="connsiteY13" fmla="*/ 100907 h 2641929"/>
                <a:gd name="connsiteX14" fmla="*/ 1155161 w 3543658"/>
                <a:gd name="connsiteY14" fmla="*/ 27388 h 2641929"/>
                <a:gd name="connsiteX15" fmla="*/ 594574 w 3543658"/>
                <a:gd name="connsiteY15" fmla="*/ 13603 h 2641929"/>
                <a:gd name="connsiteX0" fmla="*/ 594574 w 3543658"/>
                <a:gd name="connsiteY0" fmla="*/ 13603 h 2641929"/>
                <a:gd name="connsiteX1" fmla="*/ 89127 w 3543658"/>
                <a:gd name="connsiteY1" fmla="*/ 546620 h 2641929"/>
                <a:gd name="connsiteX2" fmla="*/ 135077 w 3543658"/>
                <a:gd name="connsiteY2" fmla="*/ 1176132 h 2641929"/>
                <a:gd name="connsiteX3" fmla="*/ 29392 w 3543658"/>
                <a:gd name="connsiteY3" fmla="*/ 1778073 h 2641929"/>
                <a:gd name="connsiteX4" fmla="*/ 130482 w 3543658"/>
                <a:gd name="connsiteY4" fmla="*/ 2439750 h 2641929"/>
                <a:gd name="connsiteX5" fmla="*/ 874868 w 3543658"/>
                <a:gd name="connsiteY5" fmla="*/ 2499484 h 2641929"/>
                <a:gd name="connsiteX6" fmla="*/ 2212005 w 3543658"/>
                <a:gd name="connsiteY6" fmla="*/ 2435155 h 2641929"/>
                <a:gd name="connsiteX7" fmla="*/ 3029911 w 3543658"/>
                <a:gd name="connsiteY7" fmla="*/ 2641929 h 2641929"/>
                <a:gd name="connsiteX8" fmla="*/ 3539953 w 3543658"/>
                <a:gd name="connsiteY8" fmla="*/ 2210001 h 2641929"/>
                <a:gd name="connsiteX9" fmla="*/ 3443459 w 3543658"/>
                <a:gd name="connsiteY9" fmla="*/ 1516160 h 2641929"/>
                <a:gd name="connsiteX10" fmla="*/ 3535358 w 3543658"/>
                <a:gd name="connsiteY10" fmla="*/ 849888 h 2641929"/>
                <a:gd name="connsiteX11" fmla="*/ 3346964 w 3543658"/>
                <a:gd name="connsiteY11" fmla="*/ 261732 h 2641929"/>
                <a:gd name="connsiteX12" fmla="*/ 2671503 w 3543658"/>
                <a:gd name="connsiteY12" fmla="*/ 59553 h 2641929"/>
                <a:gd name="connsiteX13" fmla="*/ 1633038 w 3543658"/>
                <a:gd name="connsiteY13" fmla="*/ 100907 h 2641929"/>
                <a:gd name="connsiteX14" fmla="*/ 1155161 w 3543658"/>
                <a:gd name="connsiteY14" fmla="*/ 27388 h 2641929"/>
                <a:gd name="connsiteX15" fmla="*/ 594574 w 3543658"/>
                <a:gd name="connsiteY15" fmla="*/ 13603 h 2641929"/>
                <a:gd name="connsiteX0" fmla="*/ 594574 w 3543658"/>
                <a:gd name="connsiteY0" fmla="*/ 13603 h 2641929"/>
                <a:gd name="connsiteX1" fmla="*/ 89127 w 3543658"/>
                <a:gd name="connsiteY1" fmla="*/ 546620 h 2641929"/>
                <a:gd name="connsiteX2" fmla="*/ 135077 w 3543658"/>
                <a:gd name="connsiteY2" fmla="*/ 1176132 h 2641929"/>
                <a:gd name="connsiteX3" fmla="*/ 29392 w 3543658"/>
                <a:gd name="connsiteY3" fmla="*/ 1778073 h 2641929"/>
                <a:gd name="connsiteX4" fmla="*/ 130482 w 3543658"/>
                <a:gd name="connsiteY4" fmla="*/ 2439750 h 2641929"/>
                <a:gd name="connsiteX5" fmla="*/ 874868 w 3543658"/>
                <a:gd name="connsiteY5" fmla="*/ 2499484 h 2641929"/>
                <a:gd name="connsiteX6" fmla="*/ 2212005 w 3543658"/>
                <a:gd name="connsiteY6" fmla="*/ 2435155 h 2641929"/>
                <a:gd name="connsiteX7" fmla="*/ 3029911 w 3543658"/>
                <a:gd name="connsiteY7" fmla="*/ 2641929 h 2641929"/>
                <a:gd name="connsiteX8" fmla="*/ 3539953 w 3543658"/>
                <a:gd name="connsiteY8" fmla="*/ 2210001 h 2641929"/>
                <a:gd name="connsiteX9" fmla="*/ 3443459 w 3543658"/>
                <a:gd name="connsiteY9" fmla="*/ 1516160 h 2641929"/>
                <a:gd name="connsiteX10" fmla="*/ 3535358 w 3543658"/>
                <a:gd name="connsiteY10" fmla="*/ 849888 h 2641929"/>
                <a:gd name="connsiteX11" fmla="*/ 3346964 w 3543658"/>
                <a:gd name="connsiteY11" fmla="*/ 261732 h 2641929"/>
                <a:gd name="connsiteX12" fmla="*/ 2671503 w 3543658"/>
                <a:gd name="connsiteY12" fmla="*/ 59553 h 2641929"/>
                <a:gd name="connsiteX13" fmla="*/ 1633038 w 3543658"/>
                <a:gd name="connsiteY13" fmla="*/ 100907 h 2641929"/>
                <a:gd name="connsiteX14" fmla="*/ 1155161 w 3543658"/>
                <a:gd name="connsiteY14" fmla="*/ 27388 h 2641929"/>
                <a:gd name="connsiteX15" fmla="*/ 594574 w 3543658"/>
                <a:gd name="connsiteY15" fmla="*/ 13603 h 2641929"/>
                <a:gd name="connsiteX0" fmla="*/ 594574 w 3541504"/>
                <a:gd name="connsiteY0" fmla="*/ 13603 h 2641929"/>
                <a:gd name="connsiteX1" fmla="*/ 89127 w 3541504"/>
                <a:gd name="connsiteY1" fmla="*/ 546620 h 2641929"/>
                <a:gd name="connsiteX2" fmla="*/ 135077 w 3541504"/>
                <a:gd name="connsiteY2" fmla="*/ 1176132 h 2641929"/>
                <a:gd name="connsiteX3" fmla="*/ 29392 w 3541504"/>
                <a:gd name="connsiteY3" fmla="*/ 1778073 h 2641929"/>
                <a:gd name="connsiteX4" fmla="*/ 130482 w 3541504"/>
                <a:gd name="connsiteY4" fmla="*/ 2439750 h 2641929"/>
                <a:gd name="connsiteX5" fmla="*/ 874868 w 3541504"/>
                <a:gd name="connsiteY5" fmla="*/ 2499484 h 2641929"/>
                <a:gd name="connsiteX6" fmla="*/ 2212005 w 3541504"/>
                <a:gd name="connsiteY6" fmla="*/ 2435155 h 2641929"/>
                <a:gd name="connsiteX7" fmla="*/ 3029911 w 3541504"/>
                <a:gd name="connsiteY7" fmla="*/ 2641929 h 2641929"/>
                <a:gd name="connsiteX8" fmla="*/ 3539953 w 3541504"/>
                <a:gd name="connsiteY8" fmla="*/ 2210001 h 2641929"/>
                <a:gd name="connsiteX9" fmla="*/ 3443459 w 3541504"/>
                <a:gd name="connsiteY9" fmla="*/ 1516160 h 2641929"/>
                <a:gd name="connsiteX10" fmla="*/ 3535358 w 3541504"/>
                <a:gd name="connsiteY10" fmla="*/ 849888 h 2641929"/>
                <a:gd name="connsiteX11" fmla="*/ 3346964 w 3541504"/>
                <a:gd name="connsiteY11" fmla="*/ 261732 h 2641929"/>
                <a:gd name="connsiteX12" fmla="*/ 2671503 w 3541504"/>
                <a:gd name="connsiteY12" fmla="*/ 59553 h 2641929"/>
                <a:gd name="connsiteX13" fmla="*/ 1633038 w 3541504"/>
                <a:gd name="connsiteY13" fmla="*/ 100907 h 2641929"/>
                <a:gd name="connsiteX14" fmla="*/ 1155161 w 3541504"/>
                <a:gd name="connsiteY14" fmla="*/ 27388 h 2641929"/>
                <a:gd name="connsiteX15" fmla="*/ 594574 w 3541504"/>
                <a:gd name="connsiteY15" fmla="*/ 13603 h 2641929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633038 w 3541504"/>
                <a:gd name="connsiteY13" fmla="*/ 109729 h 2650751"/>
                <a:gd name="connsiteX14" fmla="*/ 1155161 w 3541504"/>
                <a:gd name="connsiteY14" fmla="*/ 36210 h 2650751"/>
                <a:gd name="connsiteX15" fmla="*/ 594574 w 3541504"/>
                <a:gd name="connsiteY15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633038 w 3541504"/>
                <a:gd name="connsiteY13" fmla="*/ 109729 h 2650751"/>
                <a:gd name="connsiteX14" fmla="*/ 1155161 w 3541504"/>
                <a:gd name="connsiteY14" fmla="*/ 36210 h 2650751"/>
                <a:gd name="connsiteX15" fmla="*/ 594574 w 3541504"/>
                <a:gd name="connsiteY15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633038 w 3541504"/>
                <a:gd name="connsiteY13" fmla="*/ 109729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35102 h 2663428"/>
                <a:gd name="connsiteX1" fmla="*/ 89127 w 3541504"/>
                <a:gd name="connsiteY1" fmla="*/ 568119 h 2663428"/>
                <a:gd name="connsiteX2" fmla="*/ 135077 w 3541504"/>
                <a:gd name="connsiteY2" fmla="*/ 1197631 h 2663428"/>
                <a:gd name="connsiteX3" fmla="*/ 29392 w 3541504"/>
                <a:gd name="connsiteY3" fmla="*/ 1799572 h 2663428"/>
                <a:gd name="connsiteX4" fmla="*/ 130482 w 3541504"/>
                <a:gd name="connsiteY4" fmla="*/ 2461249 h 2663428"/>
                <a:gd name="connsiteX5" fmla="*/ 874868 w 3541504"/>
                <a:gd name="connsiteY5" fmla="*/ 2520983 h 2663428"/>
                <a:gd name="connsiteX6" fmla="*/ 2212005 w 3541504"/>
                <a:gd name="connsiteY6" fmla="*/ 2456654 h 2663428"/>
                <a:gd name="connsiteX7" fmla="*/ 3029911 w 3541504"/>
                <a:gd name="connsiteY7" fmla="*/ 2663428 h 2663428"/>
                <a:gd name="connsiteX8" fmla="*/ 3539953 w 3541504"/>
                <a:gd name="connsiteY8" fmla="*/ 2231500 h 2663428"/>
                <a:gd name="connsiteX9" fmla="*/ 3443459 w 3541504"/>
                <a:gd name="connsiteY9" fmla="*/ 1537659 h 2663428"/>
                <a:gd name="connsiteX10" fmla="*/ 3535358 w 3541504"/>
                <a:gd name="connsiteY10" fmla="*/ 871387 h 2663428"/>
                <a:gd name="connsiteX11" fmla="*/ 3346964 w 3541504"/>
                <a:gd name="connsiteY11" fmla="*/ 283231 h 2663428"/>
                <a:gd name="connsiteX12" fmla="*/ 2671503 w 3541504"/>
                <a:gd name="connsiteY12" fmla="*/ 81052 h 2663428"/>
                <a:gd name="connsiteX13" fmla="*/ 1775483 w 3541504"/>
                <a:gd name="connsiteY13" fmla="*/ 117811 h 2663428"/>
                <a:gd name="connsiteX14" fmla="*/ 1453833 w 3541504"/>
                <a:gd name="connsiteY14" fmla="*/ 99433 h 2663428"/>
                <a:gd name="connsiteX15" fmla="*/ 1155161 w 3541504"/>
                <a:gd name="connsiteY15" fmla="*/ 48887 h 2663428"/>
                <a:gd name="connsiteX16" fmla="*/ 594574 w 3541504"/>
                <a:gd name="connsiteY16" fmla="*/ 35102 h 2663428"/>
                <a:gd name="connsiteX0" fmla="*/ 594574 w 3541504"/>
                <a:gd name="connsiteY0" fmla="*/ 35102 h 2663428"/>
                <a:gd name="connsiteX1" fmla="*/ 89127 w 3541504"/>
                <a:gd name="connsiteY1" fmla="*/ 568119 h 2663428"/>
                <a:gd name="connsiteX2" fmla="*/ 135077 w 3541504"/>
                <a:gd name="connsiteY2" fmla="*/ 1197631 h 2663428"/>
                <a:gd name="connsiteX3" fmla="*/ 29392 w 3541504"/>
                <a:gd name="connsiteY3" fmla="*/ 1799572 h 2663428"/>
                <a:gd name="connsiteX4" fmla="*/ 130482 w 3541504"/>
                <a:gd name="connsiteY4" fmla="*/ 2461249 h 2663428"/>
                <a:gd name="connsiteX5" fmla="*/ 874868 w 3541504"/>
                <a:gd name="connsiteY5" fmla="*/ 2520983 h 2663428"/>
                <a:gd name="connsiteX6" fmla="*/ 2212005 w 3541504"/>
                <a:gd name="connsiteY6" fmla="*/ 2456654 h 2663428"/>
                <a:gd name="connsiteX7" fmla="*/ 3029911 w 3541504"/>
                <a:gd name="connsiteY7" fmla="*/ 2663428 h 2663428"/>
                <a:gd name="connsiteX8" fmla="*/ 3539953 w 3541504"/>
                <a:gd name="connsiteY8" fmla="*/ 2231500 h 2663428"/>
                <a:gd name="connsiteX9" fmla="*/ 3443459 w 3541504"/>
                <a:gd name="connsiteY9" fmla="*/ 1537659 h 2663428"/>
                <a:gd name="connsiteX10" fmla="*/ 3535358 w 3541504"/>
                <a:gd name="connsiteY10" fmla="*/ 871387 h 2663428"/>
                <a:gd name="connsiteX11" fmla="*/ 3346964 w 3541504"/>
                <a:gd name="connsiteY11" fmla="*/ 283231 h 2663428"/>
                <a:gd name="connsiteX12" fmla="*/ 2671503 w 3541504"/>
                <a:gd name="connsiteY12" fmla="*/ 81052 h 2663428"/>
                <a:gd name="connsiteX13" fmla="*/ 1775483 w 3541504"/>
                <a:gd name="connsiteY13" fmla="*/ 117811 h 2663428"/>
                <a:gd name="connsiteX14" fmla="*/ 1453833 w 3541504"/>
                <a:gd name="connsiteY14" fmla="*/ 99433 h 2663428"/>
                <a:gd name="connsiteX15" fmla="*/ 1155161 w 3541504"/>
                <a:gd name="connsiteY15" fmla="*/ 48887 h 2663428"/>
                <a:gd name="connsiteX16" fmla="*/ 594574 w 3541504"/>
                <a:gd name="connsiteY16" fmla="*/ 35102 h 2663428"/>
                <a:gd name="connsiteX0" fmla="*/ 557814 w 3541504"/>
                <a:gd name="connsiteY0" fmla="*/ 51674 h 2647835"/>
                <a:gd name="connsiteX1" fmla="*/ 89127 w 3541504"/>
                <a:gd name="connsiteY1" fmla="*/ 552526 h 2647835"/>
                <a:gd name="connsiteX2" fmla="*/ 135077 w 3541504"/>
                <a:gd name="connsiteY2" fmla="*/ 1182038 h 2647835"/>
                <a:gd name="connsiteX3" fmla="*/ 29392 w 3541504"/>
                <a:gd name="connsiteY3" fmla="*/ 1783979 h 2647835"/>
                <a:gd name="connsiteX4" fmla="*/ 130482 w 3541504"/>
                <a:gd name="connsiteY4" fmla="*/ 2445656 h 2647835"/>
                <a:gd name="connsiteX5" fmla="*/ 874868 w 3541504"/>
                <a:gd name="connsiteY5" fmla="*/ 2505390 h 2647835"/>
                <a:gd name="connsiteX6" fmla="*/ 2212005 w 3541504"/>
                <a:gd name="connsiteY6" fmla="*/ 2441061 h 2647835"/>
                <a:gd name="connsiteX7" fmla="*/ 3029911 w 3541504"/>
                <a:gd name="connsiteY7" fmla="*/ 2647835 h 2647835"/>
                <a:gd name="connsiteX8" fmla="*/ 3539953 w 3541504"/>
                <a:gd name="connsiteY8" fmla="*/ 2215907 h 2647835"/>
                <a:gd name="connsiteX9" fmla="*/ 3443459 w 3541504"/>
                <a:gd name="connsiteY9" fmla="*/ 1522066 h 2647835"/>
                <a:gd name="connsiteX10" fmla="*/ 3535358 w 3541504"/>
                <a:gd name="connsiteY10" fmla="*/ 855794 h 2647835"/>
                <a:gd name="connsiteX11" fmla="*/ 3346964 w 3541504"/>
                <a:gd name="connsiteY11" fmla="*/ 267638 h 2647835"/>
                <a:gd name="connsiteX12" fmla="*/ 2671503 w 3541504"/>
                <a:gd name="connsiteY12" fmla="*/ 65459 h 2647835"/>
                <a:gd name="connsiteX13" fmla="*/ 1775483 w 3541504"/>
                <a:gd name="connsiteY13" fmla="*/ 102218 h 2647835"/>
                <a:gd name="connsiteX14" fmla="*/ 1453833 w 3541504"/>
                <a:gd name="connsiteY14" fmla="*/ 83840 h 2647835"/>
                <a:gd name="connsiteX15" fmla="*/ 1155161 w 3541504"/>
                <a:gd name="connsiteY15" fmla="*/ 33294 h 2647835"/>
                <a:gd name="connsiteX16" fmla="*/ 557814 w 3541504"/>
                <a:gd name="connsiteY16" fmla="*/ 51674 h 2647835"/>
                <a:gd name="connsiteX0" fmla="*/ 557814 w 3541504"/>
                <a:gd name="connsiteY0" fmla="*/ 50295 h 2646456"/>
                <a:gd name="connsiteX1" fmla="*/ 89127 w 3541504"/>
                <a:gd name="connsiteY1" fmla="*/ 551147 h 2646456"/>
                <a:gd name="connsiteX2" fmla="*/ 135077 w 3541504"/>
                <a:gd name="connsiteY2" fmla="*/ 1180659 h 2646456"/>
                <a:gd name="connsiteX3" fmla="*/ 29392 w 3541504"/>
                <a:gd name="connsiteY3" fmla="*/ 1782600 h 2646456"/>
                <a:gd name="connsiteX4" fmla="*/ 130482 w 3541504"/>
                <a:gd name="connsiteY4" fmla="*/ 2444277 h 2646456"/>
                <a:gd name="connsiteX5" fmla="*/ 874868 w 3541504"/>
                <a:gd name="connsiteY5" fmla="*/ 2504011 h 2646456"/>
                <a:gd name="connsiteX6" fmla="*/ 2212005 w 3541504"/>
                <a:gd name="connsiteY6" fmla="*/ 2439682 h 2646456"/>
                <a:gd name="connsiteX7" fmla="*/ 3029911 w 3541504"/>
                <a:gd name="connsiteY7" fmla="*/ 2646456 h 2646456"/>
                <a:gd name="connsiteX8" fmla="*/ 3539953 w 3541504"/>
                <a:gd name="connsiteY8" fmla="*/ 2214528 h 2646456"/>
                <a:gd name="connsiteX9" fmla="*/ 3443459 w 3541504"/>
                <a:gd name="connsiteY9" fmla="*/ 1520687 h 2646456"/>
                <a:gd name="connsiteX10" fmla="*/ 3535358 w 3541504"/>
                <a:gd name="connsiteY10" fmla="*/ 854415 h 2646456"/>
                <a:gd name="connsiteX11" fmla="*/ 3346964 w 3541504"/>
                <a:gd name="connsiteY11" fmla="*/ 266259 h 2646456"/>
                <a:gd name="connsiteX12" fmla="*/ 2671503 w 3541504"/>
                <a:gd name="connsiteY12" fmla="*/ 64080 h 2646456"/>
                <a:gd name="connsiteX13" fmla="*/ 1775483 w 3541504"/>
                <a:gd name="connsiteY13" fmla="*/ 100839 h 2646456"/>
                <a:gd name="connsiteX14" fmla="*/ 1453833 w 3541504"/>
                <a:gd name="connsiteY14" fmla="*/ 82461 h 2646456"/>
                <a:gd name="connsiteX15" fmla="*/ 1155161 w 3541504"/>
                <a:gd name="connsiteY15" fmla="*/ 31915 h 2646456"/>
                <a:gd name="connsiteX16" fmla="*/ 557814 w 3541504"/>
                <a:gd name="connsiteY16" fmla="*/ 50295 h 2646456"/>
                <a:gd name="connsiteX0" fmla="*/ 576194 w 3541504"/>
                <a:gd name="connsiteY0" fmla="*/ 39650 h 2654191"/>
                <a:gd name="connsiteX1" fmla="*/ 89127 w 3541504"/>
                <a:gd name="connsiteY1" fmla="*/ 558882 h 2654191"/>
                <a:gd name="connsiteX2" fmla="*/ 135077 w 3541504"/>
                <a:gd name="connsiteY2" fmla="*/ 1188394 h 2654191"/>
                <a:gd name="connsiteX3" fmla="*/ 29392 w 3541504"/>
                <a:gd name="connsiteY3" fmla="*/ 1790335 h 2654191"/>
                <a:gd name="connsiteX4" fmla="*/ 130482 w 3541504"/>
                <a:gd name="connsiteY4" fmla="*/ 2452012 h 2654191"/>
                <a:gd name="connsiteX5" fmla="*/ 874868 w 3541504"/>
                <a:gd name="connsiteY5" fmla="*/ 2511746 h 2654191"/>
                <a:gd name="connsiteX6" fmla="*/ 2212005 w 3541504"/>
                <a:gd name="connsiteY6" fmla="*/ 2447417 h 2654191"/>
                <a:gd name="connsiteX7" fmla="*/ 3029911 w 3541504"/>
                <a:gd name="connsiteY7" fmla="*/ 2654191 h 2654191"/>
                <a:gd name="connsiteX8" fmla="*/ 3539953 w 3541504"/>
                <a:gd name="connsiteY8" fmla="*/ 2222263 h 2654191"/>
                <a:gd name="connsiteX9" fmla="*/ 3443459 w 3541504"/>
                <a:gd name="connsiteY9" fmla="*/ 1528422 h 2654191"/>
                <a:gd name="connsiteX10" fmla="*/ 3535358 w 3541504"/>
                <a:gd name="connsiteY10" fmla="*/ 862150 h 2654191"/>
                <a:gd name="connsiteX11" fmla="*/ 3346964 w 3541504"/>
                <a:gd name="connsiteY11" fmla="*/ 273994 h 2654191"/>
                <a:gd name="connsiteX12" fmla="*/ 2671503 w 3541504"/>
                <a:gd name="connsiteY12" fmla="*/ 71815 h 2654191"/>
                <a:gd name="connsiteX13" fmla="*/ 1775483 w 3541504"/>
                <a:gd name="connsiteY13" fmla="*/ 108574 h 2654191"/>
                <a:gd name="connsiteX14" fmla="*/ 1453833 w 3541504"/>
                <a:gd name="connsiteY14" fmla="*/ 90196 h 2654191"/>
                <a:gd name="connsiteX15" fmla="*/ 1155161 w 3541504"/>
                <a:gd name="connsiteY15" fmla="*/ 39650 h 2654191"/>
                <a:gd name="connsiteX16" fmla="*/ 576194 w 3541504"/>
                <a:gd name="connsiteY16" fmla="*/ 39650 h 2654191"/>
                <a:gd name="connsiteX0" fmla="*/ 576194 w 3541504"/>
                <a:gd name="connsiteY0" fmla="*/ 33288 h 2647829"/>
                <a:gd name="connsiteX1" fmla="*/ 89127 w 3541504"/>
                <a:gd name="connsiteY1" fmla="*/ 552520 h 2647829"/>
                <a:gd name="connsiteX2" fmla="*/ 135077 w 3541504"/>
                <a:gd name="connsiteY2" fmla="*/ 1182032 h 2647829"/>
                <a:gd name="connsiteX3" fmla="*/ 29392 w 3541504"/>
                <a:gd name="connsiteY3" fmla="*/ 1783973 h 2647829"/>
                <a:gd name="connsiteX4" fmla="*/ 130482 w 3541504"/>
                <a:gd name="connsiteY4" fmla="*/ 2445650 h 2647829"/>
                <a:gd name="connsiteX5" fmla="*/ 874868 w 3541504"/>
                <a:gd name="connsiteY5" fmla="*/ 2505384 h 2647829"/>
                <a:gd name="connsiteX6" fmla="*/ 2212005 w 3541504"/>
                <a:gd name="connsiteY6" fmla="*/ 2441055 h 2647829"/>
                <a:gd name="connsiteX7" fmla="*/ 3029911 w 3541504"/>
                <a:gd name="connsiteY7" fmla="*/ 2647829 h 2647829"/>
                <a:gd name="connsiteX8" fmla="*/ 3539953 w 3541504"/>
                <a:gd name="connsiteY8" fmla="*/ 2215901 h 2647829"/>
                <a:gd name="connsiteX9" fmla="*/ 3443459 w 3541504"/>
                <a:gd name="connsiteY9" fmla="*/ 1522060 h 2647829"/>
                <a:gd name="connsiteX10" fmla="*/ 3535358 w 3541504"/>
                <a:gd name="connsiteY10" fmla="*/ 855788 h 2647829"/>
                <a:gd name="connsiteX11" fmla="*/ 3346964 w 3541504"/>
                <a:gd name="connsiteY11" fmla="*/ 267632 h 2647829"/>
                <a:gd name="connsiteX12" fmla="*/ 2671503 w 3541504"/>
                <a:gd name="connsiteY12" fmla="*/ 65453 h 2647829"/>
                <a:gd name="connsiteX13" fmla="*/ 1775483 w 3541504"/>
                <a:gd name="connsiteY13" fmla="*/ 102212 h 2647829"/>
                <a:gd name="connsiteX14" fmla="*/ 1453833 w 3541504"/>
                <a:gd name="connsiteY14" fmla="*/ 83834 h 2647829"/>
                <a:gd name="connsiteX15" fmla="*/ 1155161 w 3541504"/>
                <a:gd name="connsiteY15" fmla="*/ 33288 h 2647829"/>
                <a:gd name="connsiteX16" fmla="*/ 576194 w 3541504"/>
                <a:gd name="connsiteY16" fmla="*/ 33288 h 2647829"/>
                <a:gd name="connsiteX0" fmla="*/ 576194 w 3541504"/>
                <a:gd name="connsiteY0" fmla="*/ 33288 h 2647829"/>
                <a:gd name="connsiteX1" fmla="*/ 89127 w 3541504"/>
                <a:gd name="connsiteY1" fmla="*/ 552520 h 2647829"/>
                <a:gd name="connsiteX2" fmla="*/ 135077 w 3541504"/>
                <a:gd name="connsiteY2" fmla="*/ 1182032 h 2647829"/>
                <a:gd name="connsiteX3" fmla="*/ 29392 w 3541504"/>
                <a:gd name="connsiteY3" fmla="*/ 1783973 h 2647829"/>
                <a:gd name="connsiteX4" fmla="*/ 130482 w 3541504"/>
                <a:gd name="connsiteY4" fmla="*/ 2445650 h 2647829"/>
                <a:gd name="connsiteX5" fmla="*/ 874868 w 3541504"/>
                <a:gd name="connsiteY5" fmla="*/ 2505384 h 2647829"/>
                <a:gd name="connsiteX6" fmla="*/ 2212005 w 3541504"/>
                <a:gd name="connsiteY6" fmla="*/ 2441055 h 2647829"/>
                <a:gd name="connsiteX7" fmla="*/ 3029911 w 3541504"/>
                <a:gd name="connsiteY7" fmla="*/ 2647829 h 2647829"/>
                <a:gd name="connsiteX8" fmla="*/ 3539953 w 3541504"/>
                <a:gd name="connsiteY8" fmla="*/ 2215901 h 2647829"/>
                <a:gd name="connsiteX9" fmla="*/ 3443459 w 3541504"/>
                <a:gd name="connsiteY9" fmla="*/ 1522060 h 2647829"/>
                <a:gd name="connsiteX10" fmla="*/ 3535358 w 3541504"/>
                <a:gd name="connsiteY10" fmla="*/ 855788 h 2647829"/>
                <a:gd name="connsiteX11" fmla="*/ 3346964 w 3541504"/>
                <a:gd name="connsiteY11" fmla="*/ 267632 h 2647829"/>
                <a:gd name="connsiteX12" fmla="*/ 2671503 w 3541504"/>
                <a:gd name="connsiteY12" fmla="*/ 65453 h 2647829"/>
                <a:gd name="connsiteX13" fmla="*/ 1775483 w 3541504"/>
                <a:gd name="connsiteY13" fmla="*/ 102212 h 2647829"/>
                <a:gd name="connsiteX14" fmla="*/ 1453833 w 3541504"/>
                <a:gd name="connsiteY14" fmla="*/ 83834 h 2647829"/>
                <a:gd name="connsiteX15" fmla="*/ 1155161 w 3541504"/>
                <a:gd name="connsiteY15" fmla="*/ 33288 h 2647829"/>
                <a:gd name="connsiteX16" fmla="*/ 576194 w 354150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879238 w 3545874"/>
                <a:gd name="connsiteY5" fmla="*/ 2505384 h 2647829"/>
                <a:gd name="connsiteX6" fmla="*/ 2216375 w 3545874"/>
                <a:gd name="connsiteY6" fmla="*/ 2441055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16375 w 3545874"/>
                <a:gd name="connsiteY6" fmla="*/ 2441055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39281 w 3545874"/>
                <a:gd name="connsiteY8" fmla="*/ 2251614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57966 w 3545874"/>
                <a:gd name="connsiteY9" fmla="*/ 1532315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57966 w 3545874"/>
                <a:gd name="connsiteY9" fmla="*/ 1532315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57966 w 3545874"/>
                <a:gd name="connsiteY9" fmla="*/ 1532315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59554"/>
                <a:gd name="connsiteY0" fmla="*/ 33288 h 2663134"/>
                <a:gd name="connsiteX1" fmla="*/ 93497 w 3559554"/>
                <a:gd name="connsiteY1" fmla="*/ 552520 h 2663134"/>
                <a:gd name="connsiteX2" fmla="*/ 139447 w 3559554"/>
                <a:gd name="connsiteY2" fmla="*/ 1182032 h 2663134"/>
                <a:gd name="connsiteX3" fmla="*/ 33762 w 3559554"/>
                <a:gd name="connsiteY3" fmla="*/ 1783973 h 2663134"/>
                <a:gd name="connsiteX4" fmla="*/ 134852 w 3559554"/>
                <a:gd name="connsiteY4" fmla="*/ 2445650 h 2663134"/>
                <a:gd name="connsiteX5" fmla="*/ 919580 w 3559554"/>
                <a:gd name="connsiteY5" fmla="*/ 2525792 h 2663134"/>
                <a:gd name="connsiteX6" fmla="*/ 2246630 w 3559554"/>
                <a:gd name="connsiteY6" fmla="*/ 2471666 h 2663134"/>
                <a:gd name="connsiteX7" fmla="*/ 3079666 w 3559554"/>
                <a:gd name="connsiteY7" fmla="*/ 2663134 h 2663134"/>
                <a:gd name="connsiteX8" fmla="*/ 3559554 w 3559554"/>
                <a:gd name="connsiteY8" fmla="*/ 2248196 h 2663134"/>
                <a:gd name="connsiteX9" fmla="*/ 3457966 w 3559554"/>
                <a:gd name="connsiteY9" fmla="*/ 1532315 h 2663134"/>
                <a:gd name="connsiteX10" fmla="*/ 3539728 w 3559554"/>
                <a:gd name="connsiteY10" fmla="*/ 855788 h 2663134"/>
                <a:gd name="connsiteX11" fmla="*/ 3351334 w 3559554"/>
                <a:gd name="connsiteY11" fmla="*/ 267632 h 2663134"/>
                <a:gd name="connsiteX12" fmla="*/ 2675873 w 3559554"/>
                <a:gd name="connsiteY12" fmla="*/ 65453 h 2663134"/>
                <a:gd name="connsiteX13" fmla="*/ 1779853 w 3559554"/>
                <a:gd name="connsiteY13" fmla="*/ 102212 h 2663134"/>
                <a:gd name="connsiteX14" fmla="*/ 1458203 w 3559554"/>
                <a:gd name="connsiteY14" fmla="*/ 83834 h 2663134"/>
                <a:gd name="connsiteX15" fmla="*/ 1159531 w 3559554"/>
                <a:gd name="connsiteY15" fmla="*/ 33288 h 2663134"/>
                <a:gd name="connsiteX16" fmla="*/ 580564 w 3559554"/>
                <a:gd name="connsiteY16" fmla="*/ 33288 h 266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59554" h="2663134">
                  <a:moveTo>
                    <a:pt x="580564" y="33288"/>
                  </a:moveTo>
                  <a:cubicBezTo>
                    <a:pt x="148636" y="168074"/>
                    <a:pt x="139447" y="353404"/>
                    <a:pt x="93497" y="552520"/>
                  </a:cubicBezTo>
                  <a:cubicBezTo>
                    <a:pt x="70522" y="797586"/>
                    <a:pt x="144042" y="904801"/>
                    <a:pt x="139447" y="1182032"/>
                  </a:cubicBezTo>
                  <a:cubicBezTo>
                    <a:pt x="101155" y="1600175"/>
                    <a:pt x="67459" y="1558819"/>
                    <a:pt x="33762" y="1783973"/>
                  </a:cubicBezTo>
                  <a:cubicBezTo>
                    <a:pt x="-38225" y="2179141"/>
                    <a:pt x="9255" y="2298610"/>
                    <a:pt x="134852" y="2445650"/>
                  </a:cubicBezTo>
                  <a:cubicBezTo>
                    <a:pt x="346221" y="2617196"/>
                    <a:pt x="568028" y="2632953"/>
                    <a:pt x="919580" y="2525792"/>
                  </a:cubicBezTo>
                  <a:cubicBezTo>
                    <a:pt x="1764938" y="2303184"/>
                    <a:pt x="1935963" y="2417564"/>
                    <a:pt x="2246630" y="2471666"/>
                  </a:cubicBezTo>
                  <a:cubicBezTo>
                    <a:pt x="2747436" y="2606440"/>
                    <a:pt x="2889741" y="2653944"/>
                    <a:pt x="3079666" y="2663134"/>
                  </a:cubicBezTo>
                  <a:cubicBezTo>
                    <a:pt x="3575923" y="2601868"/>
                    <a:pt x="3536579" y="2304868"/>
                    <a:pt x="3559554" y="2248196"/>
                  </a:cubicBezTo>
                  <a:cubicBezTo>
                    <a:pt x="3559554" y="2016916"/>
                    <a:pt x="3459722" y="1708901"/>
                    <a:pt x="3457966" y="1532315"/>
                  </a:cubicBezTo>
                  <a:cubicBezTo>
                    <a:pt x="3469542" y="1192551"/>
                    <a:pt x="3509095" y="1077879"/>
                    <a:pt x="3539728" y="855788"/>
                  </a:cubicBezTo>
                  <a:cubicBezTo>
                    <a:pt x="3578020" y="457557"/>
                    <a:pt x="3427917" y="348810"/>
                    <a:pt x="3351334" y="267632"/>
                  </a:cubicBezTo>
                  <a:cubicBezTo>
                    <a:pt x="3103206" y="71580"/>
                    <a:pt x="2919407" y="82302"/>
                    <a:pt x="2675873" y="65453"/>
                  </a:cubicBezTo>
                  <a:cubicBezTo>
                    <a:pt x="2329718" y="79238"/>
                    <a:pt x="2433871" y="88427"/>
                    <a:pt x="1779853" y="102212"/>
                  </a:cubicBezTo>
                  <a:cubicBezTo>
                    <a:pt x="1703270" y="99149"/>
                    <a:pt x="1502621" y="91492"/>
                    <a:pt x="1458203" y="83834"/>
                  </a:cubicBezTo>
                  <a:lnTo>
                    <a:pt x="1159531" y="33288"/>
                  </a:lnTo>
                  <a:cubicBezTo>
                    <a:pt x="816440" y="-21852"/>
                    <a:pt x="772021" y="1123"/>
                    <a:pt x="580564" y="3328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9A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07F315E-4272-415C-9F1C-9882E99B9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71" y="3350718"/>
              <a:ext cx="8458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Gặp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bè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suốt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dọc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đường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đi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tới</a:t>
              </a:r>
              <a:endParaRPr lang="en-US" altLang="en-US" sz="2800" b="1" dirty="0">
                <a:solidFill>
                  <a:srgbClr val="005930"/>
                </a:solidFill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Bắt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nhau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qua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cửa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kính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vỡ</a:t>
              </a:r>
              <a:r>
                <a:rPr lang="en-US" altLang="en-US" sz="2800" b="1" dirty="0">
                  <a:solidFill>
                    <a:srgbClr val="00593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5930"/>
                  </a:solidFill>
                  <a:cs typeface="Arial" panose="020B0604020202020204" pitchFamily="34" charset="0"/>
                </a:rPr>
                <a:t>rồi</a:t>
              </a:r>
              <a:endParaRPr lang="en-US" altLang="en-US" sz="2800" b="1" dirty="0">
                <a:solidFill>
                  <a:srgbClr val="00593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0A66A7-0D2D-44DA-8464-1207F1969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36450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15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19DC684-78A1-4BE7-B7B1-F1A29FDEF379}"/>
              </a:ext>
            </a:extLst>
          </p:cNvPr>
          <p:cNvGrpSpPr/>
          <p:nvPr/>
        </p:nvGrpSpPr>
        <p:grpSpPr>
          <a:xfrm>
            <a:off x="768000" y="1118165"/>
            <a:ext cx="10800000" cy="1498077"/>
            <a:chOff x="768000" y="292914"/>
            <a:chExt cx="10800000" cy="1939378"/>
          </a:xfrm>
        </p:grpSpPr>
        <p:sp>
          <p:nvSpPr>
            <p:cNvPr id="32" name="线形标注 1 11">
              <a:extLst>
                <a:ext uri="{FF2B5EF4-FFF2-40B4-BE49-F238E27FC236}">
                  <a16:creationId xmlns:a16="http://schemas.microsoft.com/office/drawing/2014/main" xmlns="" id="{2BCA808B-B4AB-4CEA-BC30-7EBF6CB1B76E}"/>
                </a:ext>
              </a:extLst>
            </p:cNvPr>
            <p:cNvSpPr/>
            <p:nvPr/>
          </p:nvSpPr>
          <p:spPr>
            <a:xfrm>
              <a:off x="768000" y="292914"/>
              <a:ext cx="10800000" cy="1543686"/>
            </a:xfrm>
            <a:prstGeom prst="borderCallout1">
              <a:avLst>
                <a:gd name="adj1" fmla="val 113533"/>
                <a:gd name="adj2" fmla="val -37560"/>
                <a:gd name="adj3" fmla="val 112500"/>
                <a:gd name="adj4" fmla="val -38333"/>
              </a:avLst>
            </a:prstGeom>
            <a:solidFill>
              <a:srgbClr val="17550E"/>
            </a:solidFill>
            <a:ln w="38100">
              <a:solidFill>
                <a:srgbClr val="99A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8A21137-FF6A-4F9E-8938-AD465557501E}"/>
                </a:ext>
              </a:extLst>
            </p:cNvPr>
            <p:cNvSpPr txBox="1"/>
            <p:nvPr/>
          </p:nvSpPr>
          <p:spPr>
            <a:xfrm>
              <a:off x="768000" y="439308"/>
              <a:ext cx="10566000" cy="1792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 ảnh những chiếc xe không có kính vẫn băng băng ra trận giữa bom đạn của kẻ thù gợi cho em cảm nghĩ gì?</a:t>
              </a:r>
            </a:p>
            <a:p>
              <a:pPr algn="ctr"/>
              <a:endPara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3389706-6071-49B4-862E-BDB551A7CF71}"/>
              </a:ext>
            </a:extLst>
          </p:cNvPr>
          <p:cNvGrpSpPr/>
          <p:nvPr/>
        </p:nvGrpSpPr>
        <p:grpSpPr>
          <a:xfrm>
            <a:off x="1389000" y="3236431"/>
            <a:ext cx="9558000" cy="1830579"/>
            <a:chOff x="354971" y="2901194"/>
            <a:chExt cx="6284257" cy="1807106"/>
          </a:xfrm>
        </p:grpSpPr>
        <p:sp>
          <p:nvSpPr>
            <p:cNvPr id="28" name="任意多边形 35">
              <a:extLst>
                <a:ext uri="{FF2B5EF4-FFF2-40B4-BE49-F238E27FC236}">
                  <a16:creationId xmlns:a16="http://schemas.microsoft.com/office/drawing/2014/main" xmlns="" id="{870E713D-5EEE-45D7-BFB5-2B0F3440122D}"/>
                </a:ext>
              </a:extLst>
            </p:cNvPr>
            <p:cNvSpPr/>
            <p:nvPr/>
          </p:nvSpPr>
          <p:spPr>
            <a:xfrm>
              <a:off x="354971" y="2901194"/>
              <a:ext cx="6284257" cy="1807106"/>
            </a:xfrm>
            <a:custGeom>
              <a:avLst/>
              <a:gdLst>
                <a:gd name="connsiteX0" fmla="*/ 565182 w 3510561"/>
                <a:gd name="connsiteY0" fmla="*/ 13785 h 2642111"/>
                <a:gd name="connsiteX1" fmla="*/ 68925 w 3510561"/>
                <a:gd name="connsiteY1" fmla="*/ 514637 h 2642111"/>
                <a:gd name="connsiteX2" fmla="*/ 101090 w 3510561"/>
                <a:gd name="connsiteY2" fmla="*/ 1102794 h 2642111"/>
                <a:gd name="connsiteX3" fmla="*/ 0 w 3510561"/>
                <a:gd name="connsiteY3" fmla="*/ 1778255 h 2642111"/>
                <a:gd name="connsiteX4" fmla="*/ 101090 w 3510561"/>
                <a:gd name="connsiteY4" fmla="*/ 2439932 h 2642111"/>
                <a:gd name="connsiteX5" fmla="*/ 845476 w 3510561"/>
                <a:gd name="connsiteY5" fmla="*/ 2499666 h 2642111"/>
                <a:gd name="connsiteX6" fmla="*/ 2182613 w 3510561"/>
                <a:gd name="connsiteY6" fmla="*/ 2435337 h 2642111"/>
                <a:gd name="connsiteX7" fmla="*/ 3000519 w 3510561"/>
                <a:gd name="connsiteY7" fmla="*/ 2642111 h 2642111"/>
                <a:gd name="connsiteX8" fmla="*/ 3510561 w 3510561"/>
                <a:gd name="connsiteY8" fmla="*/ 2210183 h 2642111"/>
                <a:gd name="connsiteX9" fmla="*/ 3414067 w 3510561"/>
                <a:gd name="connsiteY9" fmla="*/ 1516342 h 2642111"/>
                <a:gd name="connsiteX10" fmla="*/ 3505966 w 3510561"/>
                <a:gd name="connsiteY10" fmla="*/ 850070 h 2642111"/>
                <a:gd name="connsiteX11" fmla="*/ 3317572 w 3510561"/>
                <a:gd name="connsiteY11" fmla="*/ 261914 h 2642111"/>
                <a:gd name="connsiteX12" fmla="*/ 2642111 w 3510561"/>
                <a:gd name="connsiteY12" fmla="*/ 59735 h 2642111"/>
                <a:gd name="connsiteX13" fmla="*/ 1603646 w 3510561"/>
                <a:gd name="connsiteY13" fmla="*/ 101089 h 2642111"/>
                <a:gd name="connsiteX14" fmla="*/ 909805 w 3510561"/>
                <a:gd name="connsiteY14" fmla="*/ 0 h 2642111"/>
                <a:gd name="connsiteX15" fmla="*/ 565182 w 3510561"/>
                <a:gd name="connsiteY15" fmla="*/ 13785 h 2642111"/>
                <a:gd name="connsiteX0" fmla="*/ 565182 w 3510561"/>
                <a:gd name="connsiteY0" fmla="*/ 13785 h 2642111"/>
                <a:gd name="connsiteX1" fmla="*/ 68925 w 3510561"/>
                <a:gd name="connsiteY1" fmla="*/ 514637 h 2642111"/>
                <a:gd name="connsiteX2" fmla="*/ 101090 w 3510561"/>
                <a:gd name="connsiteY2" fmla="*/ 1102794 h 2642111"/>
                <a:gd name="connsiteX3" fmla="*/ 0 w 3510561"/>
                <a:gd name="connsiteY3" fmla="*/ 1778255 h 2642111"/>
                <a:gd name="connsiteX4" fmla="*/ 101090 w 3510561"/>
                <a:gd name="connsiteY4" fmla="*/ 2439932 h 2642111"/>
                <a:gd name="connsiteX5" fmla="*/ 845476 w 3510561"/>
                <a:gd name="connsiteY5" fmla="*/ 2499666 h 2642111"/>
                <a:gd name="connsiteX6" fmla="*/ 2182613 w 3510561"/>
                <a:gd name="connsiteY6" fmla="*/ 2435337 h 2642111"/>
                <a:gd name="connsiteX7" fmla="*/ 3000519 w 3510561"/>
                <a:gd name="connsiteY7" fmla="*/ 2642111 h 2642111"/>
                <a:gd name="connsiteX8" fmla="*/ 3510561 w 3510561"/>
                <a:gd name="connsiteY8" fmla="*/ 2210183 h 2642111"/>
                <a:gd name="connsiteX9" fmla="*/ 3414067 w 3510561"/>
                <a:gd name="connsiteY9" fmla="*/ 1516342 h 2642111"/>
                <a:gd name="connsiteX10" fmla="*/ 3505966 w 3510561"/>
                <a:gd name="connsiteY10" fmla="*/ 850070 h 2642111"/>
                <a:gd name="connsiteX11" fmla="*/ 3317572 w 3510561"/>
                <a:gd name="connsiteY11" fmla="*/ 261914 h 2642111"/>
                <a:gd name="connsiteX12" fmla="*/ 2642111 w 3510561"/>
                <a:gd name="connsiteY12" fmla="*/ 59735 h 2642111"/>
                <a:gd name="connsiteX13" fmla="*/ 1603646 w 3510561"/>
                <a:gd name="connsiteY13" fmla="*/ 101089 h 2642111"/>
                <a:gd name="connsiteX14" fmla="*/ 909805 w 3510561"/>
                <a:gd name="connsiteY14" fmla="*/ 0 h 2642111"/>
                <a:gd name="connsiteX15" fmla="*/ 565182 w 3510561"/>
                <a:gd name="connsiteY15" fmla="*/ 13785 h 2642111"/>
                <a:gd name="connsiteX0" fmla="*/ 565182 w 3510561"/>
                <a:gd name="connsiteY0" fmla="*/ 18380 h 2646706"/>
                <a:gd name="connsiteX1" fmla="*/ 68925 w 3510561"/>
                <a:gd name="connsiteY1" fmla="*/ 519232 h 2646706"/>
                <a:gd name="connsiteX2" fmla="*/ 101090 w 3510561"/>
                <a:gd name="connsiteY2" fmla="*/ 1107389 h 2646706"/>
                <a:gd name="connsiteX3" fmla="*/ 0 w 3510561"/>
                <a:gd name="connsiteY3" fmla="*/ 1782850 h 2646706"/>
                <a:gd name="connsiteX4" fmla="*/ 101090 w 3510561"/>
                <a:gd name="connsiteY4" fmla="*/ 2444527 h 2646706"/>
                <a:gd name="connsiteX5" fmla="*/ 845476 w 3510561"/>
                <a:gd name="connsiteY5" fmla="*/ 2504261 h 2646706"/>
                <a:gd name="connsiteX6" fmla="*/ 2182613 w 3510561"/>
                <a:gd name="connsiteY6" fmla="*/ 2439932 h 2646706"/>
                <a:gd name="connsiteX7" fmla="*/ 3000519 w 3510561"/>
                <a:gd name="connsiteY7" fmla="*/ 2646706 h 2646706"/>
                <a:gd name="connsiteX8" fmla="*/ 3510561 w 3510561"/>
                <a:gd name="connsiteY8" fmla="*/ 2214778 h 2646706"/>
                <a:gd name="connsiteX9" fmla="*/ 3414067 w 3510561"/>
                <a:gd name="connsiteY9" fmla="*/ 1520937 h 2646706"/>
                <a:gd name="connsiteX10" fmla="*/ 3505966 w 3510561"/>
                <a:gd name="connsiteY10" fmla="*/ 854665 h 2646706"/>
                <a:gd name="connsiteX11" fmla="*/ 3317572 w 3510561"/>
                <a:gd name="connsiteY11" fmla="*/ 266509 h 2646706"/>
                <a:gd name="connsiteX12" fmla="*/ 2642111 w 3510561"/>
                <a:gd name="connsiteY12" fmla="*/ 64330 h 2646706"/>
                <a:gd name="connsiteX13" fmla="*/ 1603646 w 3510561"/>
                <a:gd name="connsiteY13" fmla="*/ 105684 h 2646706"/>
                <a:gd name="connsiteX14" fmla="*/ 923590 w 3510561"/>
                <a:gd name="connsiteY14" fmla="*/ 0 h 2646706"/>
                <a:gd name="connsiteX15" fmla="*/ 565182 w 3510561"/>
                <a:gd name="connsiteY15" fmla="*/ 18380 h 2646706"/>
                <a:gd name="connsiteX0" fmla="*/ 565182 w 3510561"/>
                <a:gd name="connsiteY0" fmla="*/ 0 h 2628326"/>
                <a:gd name="connsiteX1" fmla="*/ 68925 w 3510561"/>
                <a:gd name="connsiteY1" fmla="*/ 500852 h 2628326"/>
                <a:gd name="connsiteX2" fmla="*/ 101090 w 3510561"/>
                <a:gd name="connsiteY2" fmla="*/ 1089009 h 2628326"/>
                <a:gd name="connsiteX3" fmla="*/ 0 w 3510561"/>
                <a:gd name="connsiteY3" fmla="*/ 1764470 h 2628326"/>
                <a:gd name="connsiteX4" fmla="*/ 101090 w 3510561"/>
                <a:gd name="connsiteY4" fmla="*/ 2426147 h 2628326"/>
                <a:gd name="connsiteX5" fmla="*/ 845476 w 3510561"/>
                <a:gd name="connsiteY5" fmla="*/ 2485881 h 2628326"/>
                <a:gd name="connsiteX6" fmla="*/ 2182613 w 3510561"/>
                <a:gd name="connsiteY6" fmla="*/ 2421552 h 2628326"/>
                <a:gd name="connsiteX7" fmla="*/ 3000519 w 3510561"/>
                <a:gd name="connsiteY7" fmla="*/ 2628326 h 2628326"/>
                <a:gd name="connsiteX8" fmla="*/ 3510561 w 3510561"/>
                <a:gd name="connsiteY8" fmla="*/ 2196398 h 2628326"/>
                <a:gd name="connsiteX9" fmla="*/ 3414067 w 3510561"/>
                <a:gd name="connsiteY9" fmla="*/ 1502557 h 2628326"/>
                <a:gd name="connsiteX10" fmla="*/ 3505966 w 3510561"/>
                <a:gd name="connsiteY10" fmla="*/ 836285 h 2628326"/>
                <a:gd name="connsiteX11" fmla="*/ 3317572 w 3510561"/>
                <a:gd name="connsiteY11" fmla="*/ 248129 h 2628326"/>
                <a:gd name="connsiteX12" fmla="*/ 2642111 w 3510561"/>
                <a:gd name="connsiteY12" fmla="*/ 45950 h 2628326"/>
                <a:gd name="connsiteX13" fmla="*/ 1603646 w 3510561"/>
                <a:gd name="connsiteY13" fmla="*/ 87304 h 2628326"/>
                <a:gd name="connsiteX14" fmla="*/ 1125769 w 3510561"/>
                <a:gd name="connsiteY14" fmla="*/ 13785 h 2628326"/>
                <a:gd name="connsiteX15" fmla="*/ 565182 w 3510561"/>
                <a:gd name="connsiteY15" fmla="*/ 0 h 2628326"/>
                <a:gd name="connsiteX0" fmla="*/ 565182 w 3510561"/>
                <a:gd name="connsiteY0" fmla="*/ 13603 h 2641929"/>
                <a:gd name="connsiteX1" fmla="*/ 68925 w 3510561"/>
                <a:gd name="connsiteY1" fmla="*/ 514455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68925 w 3510561"/>
                <a:gd name="connsiteY1" fmla="*/ 514455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1090 w 3510561"/>
                <a:gd name="connsiteY2" fmla="*/ 110261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5685 w 3510561"/>
                <a:gd name="connsiteY2" fmla="*/ 117613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65182 w 3510561"/>
                <a:gd name="connsiteY0" fmla="*/ 13603 h 2641929"/>
                <a:gd name="connsiteX1" fmla="*/ 59735 w 3510561"/>
                <a:gd name="connsiteY1" fmla="*/ 546620 h 2641929"/>
                <a:gd name="connsiteX2" fmla="*/ 105685 w 3510561"/>
                <a:gd name="connsiteY2" fmla="*/ 1176132 h 2641929"/>
                <a:gd name="connsiteX3" fmla="*/ 0 w 3510561"/>
                <a:gd name="connsiteY3" fmla="*/ 1778073 h 2641929"/>
                <a:gd name="connsiteX4" fmla="*/ 101090 w 3510561"/>
                <a:gd name="connsiteY4" fmla="*/ 2439750 h 2641929"/>
                <a:gd name="connsiteX5" fmla="*/ 845476 w 3510561"/>
                <a:gd name="connsiteY5" fmla="*/ 2499484 h 2641929"/>
                <a:gd name="connsiteX6" fmla="*/ 2182613 w 3510561"/>
                <a:gd name="connsiteY6" fmla="*/ 2435155 h 2641929"/>
                <a:gd name="connsiteX7" fmla="*/ 3000519 w 3510561"/>
                <a:gd name="connsiteY7" fmla="*/ 2641929 h 2641929"/>
                <a:gd name="connsiteX8" fmla="*/ 3510561 w 3510561"/>
                <a:gd name="connsiteY8" fmla="*/ 2210001 h 2641929"/>
                <a:gd name="connsiteX9" fmla="*/ 3414067 w 3510561"/>
                <a:gd name="connsiteY9" fmla="*/ 1516160 h 2641929"/>
                <a:gd name="connsiteX10" fmla="*/ 3505966 w 3510561"/>
                <a:gd name="connsiteY10" fmla="*/ 849888 h 2641929"/>
                <a:gd name="connsiteX11" fmla="*/ 3317572 w 3510561"/>
                <a:gd name="connsiteY11" fmla="*/ 261732 h 2641929"/>
                <a:gd name="connsiteX12" fmla="*/ 2642111 w 3510561"/>
                <a:gd name="connsiteY12" fmla="*/ 59553 h 2641929"/>
                <a:gd name="connsiteX13" fmla="*/ 1603646 w 3510561"/>
                <a:gd name="connsiteY13" fmla="*/ 100907 h 2641929"/>
                <a:gd name="connsiteX14" fmla="*/ 1125769 w 3510561"/>
                <a:gd name="connsiteY14" fmla="*/ 27388 h 2641929"/>
                <a:gd name="connsiteX15" fmla="*/ 565182 w 3510561"/>
                <a:gd name="connsiteY15" fmla="*/ 13603 h 2641929"/>
                <a:gd name="connsiteX0" fmla="*/ 585546 w 3530925"/>
                <a:gd name="connsiteY0" fmla="*/ 13603 h 2641929"/>
                <a:gd name="connsiteX1" fmla="*/ 80099 w 3530925"/>
                <a:gd name="connsiteY1" fmla="*/ 546620 h 2641929"/>
                <a:gd name="connsiteX2" fmla="*/ 126049 w 3530925"/>
                <a:gd name="connsiteY2" fmla="*/ 1176132 h 2641929"/>
                <a:gd name="connsiteX3" fmla="*/ 20364 w 3530925"/>
                <a:gd name="connsiteY3" fmla="*/ 1778073 h 2641929"/>
                <a:gd name="connsiteX4" fmla="*/ 121454 w 3530925"/>
                <a:gd name="connsiteY4" fmla="*/ 2439750 h 2641929"/>
                <a:gd name="connsiteX5" fmla="*/ 865840 w 3530925"/>
                <a:gd name="connsiteY5" fmla="*/ 2499484 h 2641929"/>
                <a:gd name="connsiteX6" fmla="*/ 2202977 w 3530925"/>
                <a:gd name="connsiteY6" fmla="*/ 2435155 h 2641929"/>
                <a:gd name="connsiteX7" fmla="*/ 3020883 w 3530925"/>
                <a:gd name="connsiteY7" fmla="*/ 2641929 h 2641929"/>
                <a:gd name="connsiteX8" fmla="*/ 3530925 w 3530925"/>
                <a:gd name="connsiteY8" fmla="*/ 2210001 h 2641929"/>
                <a:gd name="connsiteX9" fmla="*/ 3434431 w 3530925"/>
                <a:gd name="connsiteY9" fmla="*/ 1516160 h 2641929"/>
                <a:gd name="connsiteX10" fmla="*/ 3526330 w 3530925"/>
                <a:gd name="connsiteY10" fmla="*/ 849888 h 2641929"/>
                <a:gd name="connsiteX11" fmla="*/ 3337936 w 3530925"/>
                <a:gd name="connsiteY11" fmla="*/ 261732 h 2641929"/>
                <a:gd name="connsiteX12" fmla="*/ 2662475 w 3530925"/>
                <a:gd name="connsiteY12" fmla="*/ 59553 h 2641929"/>
                <a:gd name="connsiteX13" fmla="*/ 1624010 w 3530925"/>
                <a:gd name="connsiteY13" fmla="*/ 100907 h 2641929"/>
                <a:gd name="connsiteX14" fmla="*/ 1146133 w 3530925"/>
                <a:gd name="connsiteY14" fmla="*/ 27388 h 2641929"/>
                <a:gd name="connsiteX15" fmla="*/ 585546 w 3530925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39953"/>
                <a:gd name="connsiteY0" fmla="*/ 13603 h 2641929"/>
                <a:gd name="connsiteX1" fmla="*/ 89127 w 3539953"/>
                <a:gd name="connsiteY1" fmla="*/ 546620 h 2641929"/>
                <a:gd name="connsiteX2" fmla="*/ 135077 w 3539953"/>
                <a:gd name="connsiteY2" fmla="*/ 1176132 h 2641929"/>
                <a:gd name="connsiteX3" fmla="*/ 29392 w 3539953"/>
                <a:gd name="connsiteY3" fmla="*/ 1778073 h 2641929"/>
                <a:gd name="connsiteX4" fmla="*/ 130482 w 3539953"/>
                <a:gd name="connsiteY4" fmla="*/ 2439750 h 2641929"/>
                <a:gd name="connsiteX5" fmla="*/ 874868 w 3539953"/>
                <a:gd name="connsiteY5" fmla="*/ 2499484 h 2641929"/>
                <a:gd name="connsiteX6" fmla="*/ 2212005 w 3539953"/>
                <a:gd name="connsiteY6" fmla="*/ 2435155 h 2641929"/>
                <a:gd name="connsiteX7" fmla="*/ 3029911 w 3539953"/>
                <a:gd name="connsiteY7" fmla="*/ 2641929 h 2641929"/>
                <a:gd name="connsiteX8" fmla="*/ 3539953 w 3539953"/>
                <a:gd name="connsiteY8" fmla="*/ 2210001 h 2641929"/>
                <a:gd name="connsiteX9" fmla="*/ 3443459 w 3539953"/>
                <a:gd name="connsiteY9" fmla="*/ 1516160 h 2641929"/>
                <a:gd name="connsiteX10" fmla="*/ 3535358 w 3539953"/>
                <a:gd name="connsiteY10" fmla="*/ 849888 h 2641929"/>
                <a:gd name="connsiteX11" fmla="*/ 3346964 w 3539953"/>
                <a:gd name="connsiteY11" fmla="*/ 261732 h 2641929"/>
                <a:gd name="connsiteX12" fmla="*/ 2671503 w 3539953"/>
                <a:gd name="connsiteY12" fmla="*/ 59553 h 2641929"/>
                <a:gd name="connsiteX13" fmla="*/ 1633038 w 3539953"/>
                <a:gd name="connsiteY13" fmla="*/ 100907 h 2641929"/>
                <a:gd name="connsiteX14" fmla="*/ 1155161 w 3539953"/>
                <a:gd name="connsiteY14" fmla="*/ 27388 h 2641929"/>
                <a:gd name="connsiteX15" fmla="*/ 594574 w 3539953"/>
                <a:gd name="connsiteY15" fmla="*/ 13603 h 2641929"/>
                <a:gd name="connsiteX0" fmla="*/ 594574 w 3541086"/>
                <a:gd name="connsiteY0" fmla="*/ 13603 h 2641929"/>
                <a:gd name="connsiteX1" fmla="*/ 89127 w 3541086"/>
                <a:gd name="connsiteY1" fmla="*/ 546620 h 2641929"/>
                <a:gd name="connsiteX2" fmla="*/ 135077 w 3541086"/>
                <a:gd name="connsiteY2" fmla="*/ 1176132 h 2641929"/>
                <a:gd name="connsiteX3" fmla="*/ 29392 w 3541086"/>
                <a:gd name="connsiteY3" fmla="*/ 1778073 h 2641929"/>
                <a:gd name="connsiteX4" fmla="*/ 130482 w 3541086"/>
                <a:gd name="connsiteY4" fmla="*/ 2439750 h 2641929"/>
                <a:gd name="connsiteX5" fmla="*/ 874868 w 3541086"/>
                <a:gd name="connsiteY5" fmla="*/ 2499484 h 2641929"/>
                <a:gd name="connsiteX6" fmla="*/ 2212005 w 3541086"/>
                <a:gd name="connsiteY6" fmla="*/ 2435155 h 2641929"/>
                <a:gd name="connsiteX7" fmla="*/ 3029911 w 3541086"/>
                <a:gd name="connsiteY7" fmla="*/ 2641929 h 2641929"/>
                <a:gd name="connsiteX8" fmla="*/ 3539953 w 3541086"/>
                <a:gd name="connsiteY8" fmla="*/ 2210001 h 2641929"/>
                <a:gd name="connsiteX9" fmla="*/ 3443459 w 3541086"/>
                <a:gd name="connsiteY9" fmla="*/ 1516160 h 2641929"/>
                <a:gd name="connsiteX10" fmla="*/ 3535358 w 3541086"/>
                <a:gd name="connsiteY10" fmla="*/ 849888 h 2641929"/>
                <a:gd name="connsiteX11" fmla="*/ 3346964 w 3541086"/>
                <a:gd name="connsiteY11" fmla="*/ 261732 h 2641929"/>
                <a:gd name="connsiteX12" fmla="*/ 2671503 w 3541086"/>
                <a:gd name="connsiteY12" fmla="*/ 59553 h 2641929"/>
                <a:gd name="connsiteX13" fmla="*/ 1633038 w 3541086"/>
                <a:gd name="connsiteY13" fmla="*/ 100907 h 2641929"/>
                <a:gd name="connsiteX14" fmla="*/ 1155161 w 3541086"/>
                <a:gd name="connsiteY14" fmla="*/ 27388 h 2641929"/>
                <a:gd name="connsiteX15" fmla="*/ 594574 w 3541086"/>
                <a:gd name="connsiteY15" fmla="*/ 13603 h 2641929"/>
                <a:gd name="connsiteX0" fmla="*/ 594574 w 3543658"/>
                <a:gd name="connsiteY0" fmla="*/ 13603 h 2641929"/>
                <a:gd name="connsiteX1" fmla="*/ 89127 w 3543658"/>
                <a:gd name="connsiteY1" fmla="*/ 546620 h 2641929"/>
                <a:gd name="connsiteX2" fmla="*/ 135077 w 3543658"/>
                <a:gd name="connsiteY2" fmla="*/ 1176132 h 2641929"/>
                <a:gd name="connsiteX3" fmla="*/ 29392 w 3543658"/>
                <a:gd name="connsiteY3" fmla="*/ 1778073 h 2641929"/>
                <a:gd name="connsiteX4" fmla="*/ 130482 w 3543658"/>
                <a:gd name="connsiteY4" fmla="*/ 2439750 h 2641929"/>
                <a:gd name="connsiteX5" fmla="*/ 874868 w 3543658"/>
                <a:gd name="connsiteY5" fmla="*/ 2499484 h 2641929"/>
                <a:gd name="connsiteX6" fmla="*/ 2212005 w 3543658"/>
                <a:gd name="connsiteY6" fmla="*/ 2435155 h 2641929"/>
                <a:gd name="connsiteX7" fmla="*/ 3029911 w 3543658"/>
                <a:gd name="connsiteY7" fmla="*/ 2641929 h 2641929"/>
                <a:gd name="connsiteX8" fmla="*/ 3539953 w 3543658"/>
                <a:gd name="connsiteY8" fmla="*/ 2210001 h 2641929"/>
                <a:gd name="connsiteX9" fmla="*/ 3443459 w 3543658"/>
                <a:gd name="connsiteY9" fmla="*/ 1516160 h 2641929"/>
                <a:gd name="connsiteX10" fmla="*/ 3535358 w 3543658"/>
                <a:gd name="connsiteY10" fmla="*/ 849888 h 2641929"/>
                <a:gd name="connsiteX11" fmla="*/ 3346964 w 3543658"/>
                <a:gd name="connsiteY11" fmla="*/ 261732 h 2641929"/>
                <a:gd name="connsiteX12" fmla="*/ 2671503 w 3543658"/>
                <a:gd name="connsiteY12" fmla="*/ 59553 h 2641929"/>
                <a:gd name="connsiteX13" fmla="*/ 1633038 w 3543658"/>
                <a:gd name="connsiteY13" fmla="*/ 100907 h 2641929"/>
                <a:gd name="connsiteX14" fmla="*/ 1155161 w 3543658"/>
                <a:gd name="connsiteY14" fmla="*/ 27388 h 2641929"/>
                <a:gd name="connsiteX15" fmla="*/ 594574 w 3543658"/>
                <a:gd name="connsiteY15" fmla="*/ 13603 h 2641929"/>
                <a:gd name="connsiteX0" fmla="*/ 594574 w 3543658"/>
                <a:gd name="connsiteY0" fmla="*/ 13603 h 2641929"/>
                <a:gd name="connsiteX1" fmla="*/ 89127 w 3543658"/>
                <a:gd name="connsiteY1" fmla="*/ 546620 h 2641929"/>
                <a:gd name="connsiteX2" fmla="*/ 135077 w 3543658"/>
                <a:gd name="connsiteY2" fmla="*/ 1176132 h 2641929"/>
                <a:gd name="connsiteX3" fmla="*/ 29392 w 3543658"/>
                <a:gd name="connsiteY3" fmla="*/ 1778073 h 2641929"/>
                <a:gd name="connsiteX4" fmla="*/ 130482 w 3543658"/>
                <a:gd name="connsiteY4" fmla="*/ 2439750 h 2641929"/>
                <a:gd name="connsiteX5" fmla="*/ 874868 w 3543658"/>
                <a:gd name="connsiteY5" fmla="*/ 2499484 h 2641929"/>
                <a:gd name="connsiteX6" fmla="*/ 2212005 w 3543658"/>
                <a:gd name="connsiteY6" fmla="*/ 2435155 h 2641929"/>
                <a:gd name="connsiteX7" fmla="*/ 3029911 w 3543658"/>
                <a:gd name="connsiteY7" fmla="*/ 2641929 h 2641929"/>
                <a:gd name="connsiteX8" fmla="*/ 3539953 w 3543658"/>
                <a:gd name="connsiteY8" fmla="*/ 2210001 h 2641929"/>
                <a:gd name="connsiteX9" fmla="*/ 3443459 w 3543658"/>
                <a:gd name="connsiteY9" fmla="*/ 1516160 h 2641929"/>
                <a:gd name="connsiteX10" fmla="*/ 3535358 w 3543658"/>
                <a:gd name="connsiteY10" fmla="*/ 849888 h 2641929"/>
                <a:gd name="connsiteX11" fmla="*/ 3346964 w 3543658"/>
                <a:gd name="connsiteY11" fmla="*/ 261732 h 2641929"/>
                <a:gd name="connsiteX12" fmla="*/ 2671503 w 3543658"/>
                <a:gd name="connsiteY12" fmla="*/ 59553 h 2641929"/>
                <a:gd name="connsiteX13" fmla="*/ 1633038 w 3543658"/>
                <a:gd name="connsiteY13" fmla="*/ 100907 h 2641929"/>
                <a:gd name="connsiteX14" fmla="*/ 1155161 w 3543658"/>
                <a:gd name="connsiteY14" fmla="*/ 27388 h 2641929"/>
                <a:gd name="connsiteX15" fmla="*/ 594574 w 3543658"/>
                <a:gd name="connsiteY15" fmla="*/ 13603 h 2641929"/>
                <a:gd name="connsiteX0" fmla="*/ 594574 w 3543658"/>
                <a:gd name="connsiteY0" fmla="*/ 13603 h 2641929"/>
                <a:gd name="connsiteX1" fmla="*/ 89127 w 3543658"/>
                <a:gd name="connsiteY1" fmla="*/ 546620 h 2641929"/>
                <a:gd name="connsiteX2" fmla="*/ 135077 w 3543658"/>
                <a:gd name="connsiteY2" fmla="*/ 1176132 h 2641929"/>
                <a:gd name="connsiteX3" fmla="*/ 29392 w 3543658"/>
                <a:gd name="connsiteY3" fmla="*/ 1778073 h 2641929"/>
                <a:gd name="connsiteX4" fmla="*/ 130482 w 3543658"/>
                <a:gd name="connsiteY4" fmla="*/ 2439750 h 2641929"/>
                <a:gd name="connsiteX5" fmla="*/ 874868 w 3543658"/>
                <a:gd name="connsiteY5" fmla="*/ 2499484 h 2641929"/>
                <a:gd name="connsiteX6" fmla="*/ 2212005 w 3543658"/>
                <a:gd name="connsiteY6" fmla="*/ 2435155 h 2641929"/>
                <a:gd name="connsiteX7" fmla="*/ 3029911 w 3543658"/>
                <a:gd name="connsiteY7" fmla="*/ 2641929 h 2641929"/>
                <a:gd name="connsiteX8" fmla="*/ 3539953 w 3543658"/>
                <a:gd name="connsiteY8" fmla="*/ 2210001 h 2641929"/>
                <a:gd name="connsiteX9" fmla="*/ 3443459 w 3543658"/>
                <a:gd name="connsiteY9" fmla="*/ 1516160 h 2641929"/>
                <a:gd name="connsiteX10" fmla="*/ 3535358 w 3543658"/>
                <a:gd name="connsiteY10" fmla="*/ 849888 h 2641929"/>
                <a:gd name="connsiteX11" fmla="*/ 3346964 w 3543658"/>
                <a:gd name="connsiteY11" fmla="*/ 261732 h 2641929"/>
                <a:gd name="connsiteX12" fmla="*/ 2671503 w 3543658"/>
                <a:gd name="connsiteY12" fmla="*/ 59553 h 2641929"/>
                <a:gd name="connsiteX13" fmla="*/ 1633038 w 3543658"/>
                <a:gd name="connsiteY13" fmla="*/ 100907 h 2641929"/>
                <a:gd name="connsiteX14" fmla="*/ 1155161 w 3543658"/>
                <a:gd name="connsiteY14" fmla="*/ 27388 h 2641929"/>
                <a:gd name="connsiteX15" fmla="*/ 594574 w 3543658"/>
                <a:gd name="connsiteY15" fmla="*/ 13603 h 2641929"/>
                <a:gd name="connsiteX0" fmla="*/ 594574 w 3541504"/>
                <a:gd name="connsiteY0" fmla="*/ 13603 h 2641929"/>
                <a:gd name="connsiteX1" fmla="*/ 89127 w 3541504"/>
                <a:gd name="connsiteY1" fmla="*/ 546620 h 2641929"/>
                <a:gd name="connsiteX2" fmla="*/ 135077 w 3541504"/>
                <a:gd name="connsiteY2" fmla="*/ 1176132 h 2641929"/>
                <a:gd name="connsiteX3" fmla="*/ 29392 w 3541504"/>
                <a:gd name="connsiteY3" fmla="*/ 1778073 h 2641929"/>
                <a:gd name="connsiteX4" fmla="*/ 130482 w 3541504"/>
                <a:gd name="connsiteY4" fmla="*/ 2439750 h 2641929"/>
                <a:gd name="connsiteX5" fmla="*/ 874868 w 3541504"/>
                <a:gd name="connsiteY5" fmla="*/ 2499484 h 2641929"/>
                <a:gd name="connsiteX6" fmla="*/ 2212005 w 3541504"/>
                <a:gd name="connsiteY6" fmla="*/ 2435155 h 2641929"/>
                <a:gd name="connsiteX7" fmla="*/ 3029911 w 3541504"/>
                <a:gd name="connsiteY7" fmla="*/ 2641929 h 2641929"/>
                <a:gd name="connsiteX8" fmla="*/ 3539953 w 3541504"/>
                <a:gd name="connsiteY8" fmla="*/ 2210001 h 2641929"/>
                <a:gd name="connsiteX9" fmla="*/ 3443459 w 3541504"/>
                <a:gd name="connsiteY9" fmla="*/ 1516160 h 2641929"/>
                <a:gd name="connsiteX10" fmla="*/ 3535358 w 3541504"/>
                <a:gd name="connsiteY10" fmla="*/ 849888 h 2641929"/>
                <a:gd name="connsiteX11" fmla="*/ 3346964 w 3541504"/>
                <a:gd name="connsiteY11" fmla="*/ 261732 h 2641929"/>
                <a:gd name="connsiteX12" fmla="*/ 2671503 w 3541504"/>
                <a:gd name="connsiteY12" fmla="*/ 59553 h 2641929"/>
                <a:gd name="connsiteX13" fmla="*/ 1633038 w 3541504"/>
                <a:gd name="connsiteY13" fmla="*/ 100907 h 2641929"/>
                <a:gd name="connsiteX14" fmla="*/ 1155161 w 3541504"/>
                <a:gd name="connsiteY14" fmla="*/ 27388 h 2641929"/>
                <a:gd name="connsiteX15" fmla="*/ 594574 w 3541504"/>
                <a:gd name="connsiteY15" fmla="*/ 13603 h 2641929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633038 w 3541504"/>
                <a:gd name="connsiteY13" fmla="*/ 109729 h 2650751"/>
                <a:gd name="connsiteX14" fmla="*/ 1155161 w 3541504"/>
                <a:gd name="connsiteY14" fmla="*/ 36210 h 2650751"/>
                <a:gd name="connsiteX15" fmla="*/ 594574 w 3541504"/>
                <a:gd name="connsiteY15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633038 w 3541504"/>
                <a:gd name="connsiteY13" fmla="*/ 109729 h 2650751"/>
                <a:gd name="connsiteX14" fmla="*/ 1155161 w 3541504"/>
                <a:gd name="connsiteY14" fmla="*/ 36210 h 2650751"/>
                <a:gd name="connsiteX15" fmla="*/ 594574 w 3541504"/>
                <a:gd name="connsiteY15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633038 w 3541504"/>
                <a:gd name="connsiteY13" fmla="*/ 109729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22425 h 2650751"/>
                <a:gd name="connsiteX1" fmla="*/ 89127 w 3541504"/>
                <a:gd name="connsiteY1" fmla="*/ 555442 h 2650751"/>
                <a:gd name="connsiteX2" fmla="*/ 135077 w 3541504"/>
                <a:gd name="connsiteY2" fmla="*/ 1184954 h 2650751"/>
                <a:gd name="connsiteX3" fmla="*/ 29392 w 3541504"/>
                <a:gd name="connsiteY3" fmla="*/ 1786895 h 2650751"/>
                <a:gd name="connsiteX4" fmla="*/ 130482 w 3541504"/>
                <a:gd name="connsiteY4" fmla="*/ 2448572 h 2650751"/>
                <a:gd name="connsiteX5" fmla="*/ 874868 w 3541504"/>
                <a:gd name="connsiteY5" fmla="*/ 2508306 h 2650751"/>
                <a:gd name="connsiteX6" fmla="*/ 2212005 w 3541504"/>
                <a:gd name="connsiteY6" fmla="*/ 2443977 h 2650751"/>
                <a:gd name="connsiteX7" fmla="*/ 3029911 w 3541504"/>
                <a:gd name="connsiteY7" fmla="*/ 2650751 h 2650751"/>
                <a:gd name="connsiteX8" fmla="*/ 3539953 w 3541504"/>
                <a:gd name="connsiteY8" fmla="*/ 2218823 h 2650751"/>
                <a:gd name="connsiteX9" fmla="*/ 3443459 w 3541504"/>
                <a:gd name="connsiteY9" fmla="*/ 1524982 h 2650751"/>
                <a:gd name="connsiteX10" fmla="*/ 3535358 w 3541504"/>
                <a:gd name="connsiteY10" fmla="*/ 858710 h 2650751"/>
                <a:gd name="connsiteX11" fmla="*/ 3346964 w 3541504"/>
                <a:gd name="connsiteY11" fmla="*/ 270554 h 2650751"/>
                <a:gd name="connsiteX12" fmla="*/ 2671503 w 3541504"/>
                <a:gd name="connsiteY12" fmla="*/ 68375 h 2650751"/>
                <a:gd name="connsiteX13" fmla="*/ 1775483 w 3541504"/>
                <a:gd name="connsiteY13" fmla="*/ 105134 h 2650751"/>
                <a:gd name="connsiteX14" fmla="*/ 1453833 w 3541504"/>
                <a:gd name="connsiteY14" fmla="*/ 86756 h 2650751"/>
                <a:gd name="connsiteX15" fmla="*/ 1155161 w 3541504"/>
                <a:gd name="connsiteY15" fmla="*/ 36210 h 2650751"/>
                <a:gd name="connsiteX16" fmla="*/ 594574 w 3541504"/>
                <a:gd name="connsiteY16" fmla="*/ 22425 h 2650751"/>
                <a:gd name="connsiteX0" fmla="*/ 594574 w 3541504"/>
                <a:gd name="connsiteY0" fmla="*/ 35102 h 2663428"/>
                <a:gd name="connsiteX1" fmla="*/ 89127 w 3541504"/>
                <a:gd name="connsiteY1" fmla="*/ 568119 h 2663428"/>
                <a:gd name="connsiteX2" fmla="*/ 135077 w 3541504"/>
                <a:gd name="connsiteY2" fmla="*/ 1197631 h 2663428"/>
                <a:gd name="connsiteX3" fmla="*/ 29392 w 3541504"/>
                <a:gd name="connsiteY3" fmla="*/ 1799572 h 2663428"/>
                <a:gd name="connsiteX4" fmla="*/ 130482 w 3541504"/>
                <a:gd name="connsiteY4" fmla="*/ 2461249 h 2663428"/>
                <a:gd name="connsiteX5" fmla="*/ 874868 w 3541504"/>
                <a:gd name="connsiteY5" fmla="*/ 2520983 h 2663428"/>
                <a:gd name="connsiteX6" fmla="*/ 2212005 w 3541504"/>
                <a:gd name="connsiteY6" fmla="*/ 2456654 h 2663428"/>
                <a:gd name="connsiteX7" fmla="*/ 3029911 w 3541504"/>
                <a:gd name="connsiteY7" fmla="*/ 2663428 h 2663428"/>
                <a:gd name="connsiteX8" fmla="*/ 3539953 w 3541504"/>
                <a:gd name="connsiteY8" fmla="*/ 2231500 h 2663428"/>
                <a:gd name="connsiteX9" fmla="*/ 3443459 w 3541504"/>
                <a:gd name="connsiteY9" fmla="*/ 1537659 h 2663428"/>
                <a:gd name="connsiteX10" fmla="*/ 3535358 w 3541504"/>
                <a:gd name="connsiteY10" fmla="*/ 871387 h 2663428"/>
                <a:gd name="connsiteX11" fmla="*/ 3346964 w 3541504"/>
                <a:gd name="connsiteY11" fmla="*/ 283231 h 2663428"/>
                <a:gd name="connsiteX12" fmla="*/ 2671503 w 3541504"/>
                <a:gd name="connsiteY12" fmla="*/ 81052 h 2663428"/>
                <a:gd name="connsiteX13" fmla="*/ 1775483 w 3541504"/>
                <a:gd name="connsiteY13" fmla="*/ 117811 h 2663428"/>
                <a:gd name="connsiteX14" fmla="*/ 1453833 w 3541504"/>
                <a:gd name="connsiteY14" fmla="*/ 99433 h 2663428"/>
                <a:gd name="connsiteX15" fmla="*/ 1155161 w 3541504"/>
                <a:gd name="connsiteY15" fmla="*/ 48887 h 2663428"/>
                <a:gd name="connsiteX16" fmla="*/ 594574 w 3541504"/>
                <a:gd name="connsiteY16" fmla="*/ 35102 h 2663428"/>
                <a:gd name="connsiteX0" fmla="*/ 594574 w 3541504"/>
                <a:gd name="connsiteY0" fmla="*/ 35102 h 2663428"/>
                <a:gd name="connsiteX1" fmla="*/ 89127 w 3541504"/>
                <a:gd name="connsiteY1" fmla="*/ 568119 h 2663428"/>
                <a:gd name="connsiteX2" fmla="*/ 135077 w 3541504"/>
                <a:gd name="connsiteY2" fmla="*/ 1197631 h 2663428"/>
                <a:gd name="connsiteX3" fmla="*/ 29392 w 3541504"/>
                <a:gd name="connsiteY3" fmla="*/ 1799572 h 2663428"/>
                <a:gd name="connsiteX4" fmla="*/ 130482 w 3541504"/>
                <a:gd name="connsiteY4" fmla="*/ 2461249 h 2663428"/>
                <a:gd name="connsiteX5" fmla="*/ 874868 w 3541504"/>
                <a:gd name="connsiteY5" fmla="*/ 2520983 h 2663428"/>
                <a:gd name="connsiteX6" fmla="*/ 2212005 w 3541504"/>
                <a:gd name="connsiteY6" fmla="*/ 2456654 h 2663428"/>
                <a:gd name="connsiteX7" fmla="*/ 3029911 w 3541504"/>
                <a:gd name="connsiteY7" fmla="*/ 2663428 h 2663428"/>
                <a:gd name="connsiteX8" fmla="*/ 3539953 w 3541504"/>
                <a:gd name="connsiteY8" fmla="*/ 2231500 h 2663428"/>
                <a:gd name="connsiteX9" fmla="*/ 3443459 w 3541504"/>
                <a:gd name="connsiteY9" fmla="*/ 1537659 h 2663428"/>
                <a:gd name="connsiteX10" fmla="*/ 3535358 w 3541504"/>
                <a:gd name="connsiteY10" fmla="*/ 871387 h 2663428"/>
                <a:gd name="connsiteX11" fmla="*/ 3346964 w 3541504"/>
                <a:gd name="connsiteY11" fmla="*/ 283231 h 2663428"/>
                <a:gd name="connsiteX12" fmla="*/ 2671503 w 3541504"/>
                <a:gd name="connsiteY12" fmla="*/ 81052 h 2663428"/>
                <a:gd name="connsiteX13" fmla="*/ 1775483 w 3541504"/>
                <a:gd name="connsiteY13" fmla="*/ 117811 h 2663428"/>
                <a:gd name="connsiteX14" fmla="*/ 1453833 w 3541504"/>
                <a:gd name="connsiteY14" fmla="*/ 99433 h 2663428"/>
                <a:gd name="connsiteX15" fmla="*/ 1155161 w 3541504"/>
                <a:gd name="connsiteY15" fmla="*/ 48887 h 2663428"/>
                <a:gd name="connsiteX16" fmla="*/ 594574 w 3541504"/>
                <a:gd name="connsiteY16" fmla="*/ 35102 h 2663428"/>
                <a:gd name="connsiteX0" fmla="*/ 557814 w 3541504"/>
                <a:gd name="connsiteY0" fmla="*/ 51674 h 2647835"/>
                <a:gd name="connsiteX1" fmla="*/ 89127 w 3541504"/>
                <a:gd name="connsiteY1" fmla="*/ 552526 h 2647835"/>
                <a:gd name="connsiteX2" fmla="*/ 135077 w 3541504"/>
                <a:gd name="connsiteY2" fmla="*/ 1182038 h 2647835"/>
                <a:gd name="connsiteX3" fmla="*/ 29392 w 3541504"/>
                <a:gd name="connsiteY3" fmla="*/ 1783979 h 2647835"/>
                <a:gd name="connsiteX4" fmla="*/ 130482 w 3541504"/>
                <a:gd name="connsiteY4" fmla="*/ 2445656 h 2647835"/>
                <a:gd name="connsiteX5" fmla="*/ 874868 w 3541504"/>
                <a:gd name="connsiteY5" fmla="*/ 2505390 h 2647835"/>
                <a:gd name="connsiteX6" fmla="*/ 2212005 w 3541504"/>
                <a:gd name="connsiteY6" fmla="*/ 2441061 h 2647835"/>
                <a:gd name="connsiteX7" fmla="*/ 3029911 w 3541504"/>
                <a:gd name="connsiteY7" fmla="*/ 2647835 h 2647835"/>
                <a:gd name="connsiteX8" fmla="*/ 3539953 w 3541504"/>
                <a:gd name="connsiteY8" fmla="*/ 2215907 h 2647835"/>
                <a:gd name="connsiteX9" fmla="*/ 3443459 w 3541504"/>
                <a:gd name="connsiteY9" fmla="*/ 1522066 h 2647835"/>
                <a:gd name="connsiteX10" fmla="*/ 3535358 w 3541504"/>
                <a:gd name="connsiteY10" fmla="*/ 855794 h 2647835"/>
                <a:gd name="connsiteX11" fmla="*/ 3346964 w 3541504"/>
                <a:gd name="connsiteY11" fmla="*/ 267638 h 2647835"/>
                <a:gd name="connsiteX12" fmla="*/ 2671503 w 3541504"/>
                <a:gd name="connsiteY12" fmla="*/ 65459 h 2647835"/>
                <a:gd name="connsiteX13" fmla="*/ 1775483 w 3541504"/>
                <a:gd name="connsiteY13" fmla="*/ 102218 h 2647835"/>
                <a:gd name="connsiteX14" fmla="*/ 1453833 w 3541504"/>
                <a:gd name="connsiteY14" fmla="*/ 83840 h 2647835"/>
                <a:gd name="connsiteX15" fmla="*/ 1155161 w 3541504"/>
                <a:gd name="connsiteY15" fmla="*/ 33294 h 2647835"/>
                <a:gd name="connsiteX16" fmla="*/ 557814 w 3541504"/>
                <a:gd name="connsiteY16" fmla="*/ 51674 h 2647835"/>
                <a:gd name="connsiteX0" fmla="*/ 557814 w 3541504"/>
                <a:gd name="connsiteY0" fmla="*/ 50295 h 2646456"/>
                <a:gd name="connsiteX1" fmla="*/ 89127 w 3541504"/>
                <a:gd name="connsiteY1" fmla="*/ 551147 h 2646456"/>
                <a:gd name="connsiteX2" fmla="*/ 135077 w 3541504"/>
                <a:gd name="connsiteY2" fmla="*/ 1180659 h 2646456"/>
                <a:gd name="connsiteX3" fmla="*/ 29392 w 3541504"/>
                <a:gd name="connsiteY3" fmla="*/ 1782600 h 2646456"/>
                <a:gd name="connsiteX4" fmla="*/ 130482 w 3541504"/>
                <a:gd name="connsiteY4" fmla="*/ 2444277 h 2646456"/>
                <a:gd name="connsiteX5" fmla="*/ 874868 w 3541504"/>
                <a:gd name="connsiteY5" fmla="*/ 2504011 h 2646456"/>
                <a:gd name="connsiteX6" fmla="*/ 2212005 w 3541504"/>
                <a:gd name="connsiteY6" fmla="*/ 2439682 h 2646456"/>
                <a:gd name="connsiteX7" fmla="*/ 3029911 w 3541504"/>
                <a:gd name="connsiteY7" fmla="*/ 2646456 h 2646456"/>
                <a:gd name="connsiteX8" fmla="*/ 3539953 w 3541504"/>
                <a:gd name="connsiteY8" fmla="*/ 2214528 h 2646456"/>
                <a:gd name="connsiteX9" fmla="*/ 3443459 w 3541504"/>
                <a:gd name="connsiteY9" fmla="*/ 1520687 h 2646456"/>
                <a:gd name="connsiteX10" fmla="*/ 3535358 w 3541504"/>
                <a:gd name="connsiteY10" fmla="*/ 854415 h 2646456"/>
                <a:gd name="connsiteX11" fmla="*/ 3346964 w 3541504"/>
                <a:gd name="connsiteY11" fmla="*/ 266259 h 2646456"/>
                <a:gd name="connsiteX12" fmla="*/ 2671503 w 3541504"/>
                <a:gd name="connsiteY12" fmla="*/ 64080 h 2646456"/>
                <a:gd name="connsiteX13" fmla="*/ 1775483 w 3541504"/>
                <a:gd name="connsiteY13" fmla="*/ 100839 h 2646456"/>
                <a:gd name="connsiteX14" fmla="*/ 1453833 w 3541504"/>
                <a:gd name="connsiteY14" fmla="*/ 82461 h 2646456"/>
                <a:gd name="connsiteX15" fmla="*/ 1155161 w 3541504"/>
                <a:gd name="connsiteY15" fmla="*/ 31915 h 2646456"/>
                <a:gd name="connsiteX16" fmla="*/ 557814 w 3541504"/>
                <a:gd name="connsiteY16" fmla="*/ 50295 h 2646456"/>
                <a:gd name="connsiteX0" fmla="*/ 576194 w 3541504"/>
                <a:gd name="connsiteY0" fmla="*/ 39650 h 2654191"/>
                <a:gd name="connsiteX1" fmla="*/ 89127 w 3541504"/>
                <a:gd name="connsiteY1" fmla="*/ 558882 h 2654191"/>
                <a:gd name="connsiteX2" fmla="*/ 135077 w 3541504"/>
                <a:gd name="connsiteY2" fmla="*/ 1188394 h 2654191"/>
                <a:gd name="connsiteX3" fmla="*/ 29392 w 3541504"/>
                <a:gd name="connsiteY3" fmla="*/ 1790335 h 2654191"/>
                <a:gd name="connsiteX4" fmla="*/ 130482 w 3541504"/>
                <a:gd name="connsiteY4" fmla="*/ 2452012 h 2654191"/>
                <a:gd name="connsiteX5" fmla="*/ 874868 w 3541504"/>
                <a:gd name="connsiteY5" fmla="*/ 2511746 h 2654191"/>
                <a:gd name="connsiteX6" fmla="*/ 2212005 w 3541504"/>
                <a:gd name="connsiteY6" fmla="*/ 2447417 h 2654191"/>
                <a:gd name="connsiteX7" fmla="*/ 3029911 w 3541504"/>
                <a:gd name="connsiteY7" fmla="*/ 2654191 h 2654191"/>
                <a:gd name="connsiteX8" fmla="*/ 3539953 w 3541504"/>
                <a:gd name="connsiteY8" fmla="*/ 2222263 h 2654191"/>
                <a:gd name="connsiteX9" fmla="*/ 3443459 w 3541504"/>
                <a:gd name="connsiteY9" fmla="*/ 1528422 h 2654191"/>
                <a:gd name="connsiteX10" fmla="*/ 3535358 w 3541504"/>
                <a:gd name="connsiteY10" fmla="*/ 862150 h 2654191"/>
                <a:gd name="connsiteX11" fmla="*/ 3346964 w 3541504"/>
                <a:gd name="connsiteY11" fmla="*/ 273994 h 2654191"/>
                <a:gd name="connsiteX12" fmla="*/ 2671503 w 3541504"/>
                <a:gd name="connsiteY12" fmla="*/ 71815 h 2654191"/>
                <a:gd name="connsiteX13" fmla="*/ 1775483 w 3541504"/>
                <a:gd name="connsiteY13" fmla="*/ 108574 h 2654191"/>
                <a:gd name="connsiteX14" fmla="*/ 1453833 w 3541504"/>
                <a:gd name="connsiteY14" fmla="*/ 90196 h 2654191"/>
                <a:gd name="connsiteX15" fmla="*/ 1155161 w 3541504"/>
                <a:gd name="connsiteY15" fmla="*/ 39650 h 2654191"/>
                <a:gd name="connsiteX16" fmla="*/ 576194 w 3541504"/>
                <a:gd name="connsiteY16" fmla="*/ 39650 h 2654191"/>
                <a:gd name="connsiteX0" fmla="*/ 576194 w 3541504"/>
                <a:gd name="connsiteY0" fmla="*/ 33288 h 2647829"/>
                <a:gd name="connsiteX1" fmla="*/ 89127 w 3541504"/>
                <a:gd name="connsiteY1" fmla="*/ 552520 h 2647829"/>
                <a:gd name="connsiteX2" fmla="*/ 135077 w 3541504"/>
                <a:gd name="connsiteY2" fmla="*/ 1182032 h 2647829"/>
                <a:gd name="connsiteX3" fmla="*/ 29392 w 3541504"/>
                <a:gd name="connsiteY3" fmla="*/ 1783973 h 2647829"/>
                <a:gd name="connsiteX4" fmla="*/ 130482 w 3541504"/>
                <a:gd name="connsiteY4" fmla="*/ 2445650 h 2647829"/>
                <a:gd name="connsiteX5" fmla="*/ 874868 w 3541504"/>
                <a:gd name="connsiteY5" fmla="*/ 2505384 h 2647829"/>
                <a:gd name="connsiteX6" fmla="*/ 2212005 w 3541504"/>
                <a:gd name="connsiteY6" fmla="*/ 2441055 h 2647829"/>
                <a:gd name="connsiteX7" fmla="*/ 3029911 w 3541504"/>
                <a:gd name="connsiteY7" fmla="*/ 2647829 h 2647829"/>
                <a:gd name="connsiteX8" fmla="*/ 3539953 w 3541504"/>
                <a:gd name="connsiteY8" fmla="*/ 2215901 h 2647829"/>
                <a:gd name="connsiteX9" fmla="*/ 3443459 w 3541504"/>
                <a:gd name="connsiteY9" fmla="*/ 1522060 h 2647829"/>
                <a:gd name="connsiteX10" fmla="*/ 3535358 w 3541504"/>
                <a:gd name="connsiteY10" fmla="*/ 855788 h 2647829"/>
                <a:gd name="connsiteX11" fmla="*/ 3346964 w 3541504"/>
                <a:gd name="connsiteY11" fmla="*/ 267632 h 2647829"/>
                <a:gd name="connsiteX12" fmla="*/ 2671503 w 3541504"/>
                <a:gd name="connsiteY12" fmla="*/ 65453 h 2647829"/>
                <a:gd name="connsiteX13" fmla="*/ 1775483 w 3541504"/>
                <a:gd name="connsiteY13" fmla="*/ 102212 h 2647829"/>
                <a:gd name="connsiteX14" fmla="*/ 1453833 w 3541504"/>
                <a:gd name="connsiteY14" fmla="*/ 83834 h 2647829"/>
                <a:gd name="connsiteX15" fmla="*/ 1155161 w 3541504"/>
                <a:gd name="connsiteY15" fmla="*/ 33288 h 2647829"/>
                <a:gd name="connsiteX16" fmla="*/ 576194 w 3541504"/>
                <a:gd name="connsiteY16" fmla="*/ 33288 h 2647829"/>
                <a:gd name="connsiteX0" fmla="*/ 576194 w 3541504"/>
                <a:gd name="connsiteY0" fmla="*/ 33288 h 2647829"/>
                <a:gd name="connsiteX1" fmla="*/ 89127 w 3541504"/>
                <a:gd name="connsiteY1" fmla="*/ 552520 h 2647829"/>
                <a:gd name="connsiteX2" fmla="*/ 135077 w 3541504"/>
                <a:gd name="connsiteY2" fmla="*/ 1182032 h 2647829"/>
                <a:gd name="connsiteX3" fmla="*/ 29392 w 3541504"/>
                <a:gd name="connsiteY3" fmla="*/ 1783973 h 2647829"/>
                <a:gd name="connsiteX4" fmla="*/ 130482 w 3541504"/>
                <a:gd name="connsiteY4" fmla="*/ 2445650 h 2647829"/>
                <a:gd name="connsiteX5" fmla="*/ 874868 w 3541504"/>
                <a:gd name="connsiteY5" fmla="*/ 2505384 h 2647829"/>
                <a:gd name="connsiteX6" fmla="*/ 2212005 w 3541504"/>
                <a:gd name="connsiteY6" fmla="*/ 2441055 h 2647829"/>
                <a:gd name="connsiteX7" fmla="*/ 3029911 w 3541504"/>
                <a:gd name="connsiteY7" fmla="*/ 2647829 h 2647829"/>
                <a:gd name="connsiteX8" fmla="*/ 3539953 w 3541504"/>
                <a:gd name="connsiteY8" fmla="*/ 2215901 h 2647829"/>
                <a:gd name="connsiteX9" fmla="*/ 3443459 w 3541504"/>
                <a:gd name="connsiteY9" fmla="*/ 1522060 h 2647829"/>
                <a:gd name="connsiteX10" fmla="*/ 3535358 w 3541504"/>
                <a:gd name="connsiteY10" fmla="*/ 855788 h 2647829"/>
                <a:gd name="connsiteX11" fmla="*/ 3346964 w 3541504"/>
                <a:gd name="connsiteY11" fmla="*/ 267632 h 2647829"/>
                <a:gd name="connsiteX12" fmla="*/ 2671503 w 3541504"/>
                <a:gd name="connsiteY12" fmla="*/ 65453 h 2647829"/>
                <a:gd name="connsiteX13" fmla="*/ 1775483 w 3541504"/>
                <a:gd name="connsiteY13" fmla="*/ 102212 h 2647829"/>
                <a:gd name="connsiteX14" fmla="*/ 1453833 w 3541504"/>
                <a:gd name="connsiteY14" fmla="*/ 83834 h 2647829"/>
                <a:gd name="connsiteX15" fmla="*/ 1155161 w 3541504"/>
                <a:gd name="connsiteY15" fmla="*/ 33288 h 2647829"/>
                <a:gd name="connsiteX16" fmla="*/ 576194 w 354150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879238 w 3545874"/>
                <a:gd name="connsiteY5" fmla="*/ 2505384 h 2647829"/>
                <a:gd name="connsiteX6" fmla="*/ 2216375 w 3545874"/>
                <a:gd name="connsiteY6" fmla="*/ 2441055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16375 w 3545874"/>
                <a:gd name="connsiteY6" fmla="*/ 2441055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44323 w 3545874"/>
                <a:gd name="connsiteY8" fmla="*/ 2215901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47829"/>
                <a:gd name="connsiteX1" fmla="*/ 93497 w 3545874"/>
                <a:gd name="connsiteY1" fmla="*/ 552520 h 2647829"/>
                <a:gd name="connsiteX2" fmla="*/ 139447 w 3545874"/>
                <a:gd name="connsiteY2" fmla="*/ 1182032 h 2647829"/>
                <a:gd name="connsiteX3" fmla="*/ 33762 w 3545874"/>
                <a:gd name="connsiteY3" fmla="*/ 1783973 h 2647829"/>
                <a:gd name="connsiteX4" fmla="*/ 134852 w 3545874"/>
                <a:gd name="connsiteY4" fmla="*/ 2445650 h 2647829"/>
                <a:gd name="connsiteX5" fmla="*/ 919580 w 3545874"/>
                <a:gd name="connsiteY5" fmla="*/ 2525792 h 2647829"/>
                <a:gd name="connsiteX6" fmla="*/ 2246630 w 3545874"/>
                <a:gd name="connsiteY6" fmla="*/ 2471666 h 2647829"/>
                <a:gd name="connsiteX7" fmla="*/ 3034281 w 3545874"/>
                <a:gd name="connsiteY7" fmla="*/ 2647829 h 2647829"/>
                <a:gd name="connsiteX8" fmla="*/ 3539281 w 3545874"/>
                <a:gd name="connsiteY8" fmla="*/ 2251614 h 2647829"/>
                <a:gd name="connsiteX9" fmla="*/ 3447829 w 3545874"/>
                <a:gd name="connsiteY9" fmla="*/ 1522060 h 2647829"/>
                <a:gd name="connsiteX10" fmla="*/ 3539728 w 3545874"/>
                <a:gd name="connsiteY10" fmla="*/ 855788 h 2647829"/>
                <a:gd name="connsiteX11" fmla="*/ 3351334 w 3545874"/>
                <a:gd name="connsiteY11" fmla="*/ 267632 h 2647829"/>
                <a:gd name="connsiteX12" fmla="*/ 2675873 w 3545874"/>
                <a:gd name="connsiteY12" fmla="*/ 65453 h 2647829"/>
                <a:gd name="connsiteX13" fmla="*/ 1779853 w 3545874"/>
                <a:gd name="connsiteY13" fmla="*/ 102212 h 2647829"/>
                <a:gd name="connsiteX14" fmla="*/ 1458203 w 3545874"/>
                <a:gd name="connsiteY14" fmla="*/ 83834 h 2647829"/>
                <a:gd name="connsiteX15" fmla="*/ 1159531 w 3545874"/>
                <a:gd name="connsiteY15" fmla="*/ 33288 h 2647829"/>
                <a:gd name="connsiteX16" fmla="*/ 580564 w 3545874"/>
                <a:gd name="connsiteY16" fmla="*/ 33288 h 2647829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47829 w 3545874"/>
                <a:gd name="connsiteY9" fmla="*/ 1522060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57966 w 3545874"/>
                <a:gd name="connsiteY9" fmla="*/ 1532315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57966 w 3545874"/>
                <a:gd name="connsiteY9" fmla="*/ 1532315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45874"/>
                <a:gd name="connsiteY0" fmla="*/ 33288 h 2663134"/>
                <a:gd name="connsiteX1" fmla="*/ 93497 w 3545874"/>
                <a:gd name="connsiteY1" fmla="*/ 552520 h 2663134"/>
                <a:gd name="connsiteX2" fmla="*/ 139447 w 3545874"/>
                <a:gd name="connsiteY2" fmla="*/ 1182032 h 2663134"/>
                <a:gd name="connsiteX3" fmla="*/ 33762 w 3545874"/>
                <a:gd name="connsiteY3" fmla="*/ 1783973 h 2663134"/>
                <a:gd name="connsiteX4" fmla="*/ 134852 w 3545874"/>
                <a:gd name="connsiteY4" fmla="*/ 2445650 h 2663134"/>
                <a:gd name="connsiteX5" fmla="*/ 919580 w 3545874"/>
                <a:gd name="connsiteY5" fmla="*/ 2525792 h 2663134"/>
                <a:gd name="connsiteX6" fmla="*/ 2246630 w 3545874"/>
                <a:gd name="connsiteY6" fmla="*/ 2471666 h 2663134"/>
                <a:gd name="connsiteX7" fmla="*/ 3079666 w 3545874"/>
                <a:gd name="connsiteY7" fmla="*/ 2663134 h 2663134"/>
                <a:gd name="connsiteX8" fmla="*/ 3539281 w 3545874"/>
                <a:gd name="connsiteY8" fmla="*/ 2251614 h 2663134"/>
                <a:gd name="connsiteX9" fmla="*/ 3457966 w 3545874"/>
                <a:gd name="connsiteY9" fmla="*/ 1532315 h 2663134"/>
                <a:gd name="connsiteX10" fmla="*/ 3539728 w 3545874"/>
                <a:gd name="connsiteY10" fmla="*/ 855788 h 2663134"/>
                <a:gd name="connsiteX11" fmla="*/ 3351334 w 3545874"/>
                <a:gd name="connsiteY11" fmla="*/ 267632 h 2663134"/>
                <a:gd name="connsiteX12" fmla="*/ 2675873 w 3545874"/>
                <a:gd name="connsiteY12" fmla="*/ 65453 h 2663134"/>
                <a:gd name="connsiteX13" fmla="*/ 1779853 w 3545874"/>
                <a:gd name="connsiteY13" fmla="*/ 102212 h 2663134"/>
                <a:gd name="connsiteX14" fmla="*/ 1458203 w 3545874"/>
                <a:gd name="connsiteY14" fmla="*/ 83834 h 2663134"/>
                <a:gd name="connsiteX15" fmla="*/ 1159531 w 3545874"/>
                <a:gd name="connsiteY15" fmla="*/ 33288 h 2663134"/>
                <a:gd name="connsiteX16" fmla="*/ 580564 w 3545874"/>
                <a:gd name="connsiteY16" fmla="*/ 33288 h 2663134"/>
                <a:gd name="connsiteX0" fmla="*/ 580564 w 3559554"/>
                <a:gd name="connsiteY0" fmla="*/ 33288 h 2663134"/>
                <a:gd name="connsiteX1" fmla="*/ 93497 w 3559554"/>
                <a:gd name="connsiteY1" fmla="*/ 552520 h 2663134"/>
                <a:gd name="connsiteX2" fmla="*/ 139447 w 3559554"/>
                <a:gd name="connsiteY2" fmla="*/ 1182032 h 2663134"/>
                <a:gd name="connsiteX3" fmla="*/ 33762 w 3559554"/>
                <a:gd name="connsiteY3" fmla="*/ 1783973 h 2663134"/>
                <a:gd name="connsiteX4" fmla="*/ 134852 w 3559554"/>
                <a:gd name="connsiteY4" fmla="*/ 2445650 h 2663134"/>
                <a:gd name="connsiteX5" fmla="*/ 919580 w 3559554"/>
                <a:gd name="connsiteY5" fmla="*/ 2525792 h 2663134"/>
                <a:gd name="connsiteX6" fmla="*/ 2246630 w 3559554"/>
                <a:gd name="connsiteY6" fmla="*/ 2471666 h 2663134"/>
                <a:gd name="connsiteX7" fmla="*/ 3079666 w 3559554"/>
                <a:gd name="connsiteY7" fmla="*/ 2663134 h 2663134"/>
                <a:gd name="connsiteX8" fmla="*/ 3559554 w 3559554"/>
                <a:gd name="connsiteY8" fmla="*/ 2248196 h 2663134"/>
                <a:gd name="connsiteX9" fmla="*/ 3457966 w 3559554"/>
                <a:gd name="connsiteY9" fmla="*/ 1532315 h 2663134"/>
                <a:gd name="connsiteX10" fmla="*/ 3539728 w 3559554"/>
                <a:gd name="connsiteY10" fmla="*/ 855788 h 2663134"/>
                <a:gd name="connsiteX11" fmla="*/ 3351334 w 3559554"/>
                <a:gd name="connsiteY11" fmla="*/ 267632 h 2663134"/>
                <a:gd name="connsiteX12" fmla="*/ 2675873 w 3559554"/>
                <a:gd name="connsiteY12" fmla="*/ 65453 h 2663134"/>
                <a:gd name="connsiteX13" fmla="*/ 1779853 w 3559554"/>
                <a:gd name="connsiteY13" fmla="*/ 102212 h 2663134"/>
                <a:gd name="connsiteX14" fmla="*/ 1458203 w 3559554"/>
                <a:gd name="connsiteY14" fmla="*/ 83834 h 2663134"/>
                <a:gd name="connsiteX15" fmla="*/ 1159531 w 3559554"/>
                <a:gd name="connsiteY15" fmla="*/ 33288 h 2663134"/>
                <a:gd name="connsiteX16" fmla="*/ 580564 w 3559554"/>
                <a:gd name="connsiteY16" fmla="*/ 33288 h 266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59554" h="2663134">
                  <a:moveTo>
                    <a:pt x="580564" y="33288"/>
                  </a:moveTo>
                  <a:cubicBezTo>
                    <a:pt x="148636" y="168074"/>
                    <a:pt x="139447" y="353404"/>
                    <a:pt x="93497" y="552520"/>
                  </a:cubicBezTo>
                  <a:cubicBezTo>
                    <a:pt x="70522" y="797586"/>
                    <a:pt x="144042" y="904801"/>
                    <a:pt x="139447" y="1182032"/>
                  </a:cubicBezTo>
                  <a:cubicBezTo>
                    <a:pt x="101155" y="1600175"/>
                    <a:pt x="67459" y="1558819"/>
                    <a:pt x="33762" y="1783973"/>
                  </a:cubicBezTo>
                  <a:cubicBezTo>
                    <a:pt x="-38225" y="2179141"/>
                    <a:pt x="9255" y="2298610"/>
                    <a:pt x="134852" y="2445650"/>
                  </a:cubicBezTo>
                  <a:cubicBezTo>
                    <a:pt x="346221" y="2617196"/>
                    <a:pt x="568028" y="2632953"/>
                    <a:pt x="919580" y="2525792"/>
                  </a:cubicBezTo>
                  <a:cubicBezTo>
                    <a:pt x="1764938" y="2303184"/>
                    <a:pt x="1935963" y="2417564"/>
                    <a:pt x="2246630" y="2471666"/>
                  </a:cubicBezTo>
                  <a:cubicBezTo>
                    <a:pt x="2747436" y="2606440"/>
                    <a:pt x="2889741" y="2653944"/>
                    <a:pt x="3079666" y="2663134"/>
                  </a:cubicBezTo>
                  <a:cubicBezTo>
                    <a:pt x="3575923" y="2601868"/>
                    <a:pt x="3536579" y="2304868"/>
                    <a:pt x="3559554" y="2248196"/>
                  </a:cubicBezTo>
                  <a:cubicBezTo>
                    <a:pt x="3559554" y="2016916"/>
                    <a:pt x="3459722" y="1708901"/>
                    <a:pt x="3457966" y="1532315"/>
                  </a:cubicBezTo>
                  <a:cubicBezTo>
                    <a:pt x="3469542" y="1192551"/>
                    <a:pt x="3509095" y="1077879"/>
                    <a:pt x="3539728" y="855788"/>
                  </a:cubicBezTo>
                  <a:cubicBezTo>
                    <a:pt x="3578020" y="457557"/>
                    <a:pt x="3427917" y="348810"/>
                    <a:pt x="3351334" y="267632"/>
                  </a:cubicBezTo>
                  <a:cubicBezTo>
                    <a:pt x="3103206" y="71580"/>
                    <a:pt x="2919407" y="82302"/>
                    <a:pt x="2675873" y="65453"/>
                  </a:cubicBezTo>
                  <a:cubicBezTo>
                    <a:pt x="2329718" y="79238"/>
                    <a:pt x="2433871" y="88427"/>
                    <a:pt x="1779853" y="102212"/>
                  </a:cubicBezTo>
                  <a:cubicBezTo>
                    <a:pt x="1703270" y="99149"/>
                    <a:pt x="1502621" y="91492"/>
                    <a:pt x="1458203" y="83834"/>
                  </a:cubicBezTo>
                  <a:lnTo>
                    <a:pt x="1159531" y="33288"/>
                  </a:lnTo>
                  <a:cubicBezTo>
                    <a:pt x="816440" y="-21852"/>
                    <a:pt x="772021" y="1123"/>
                    <a:pt x="580564" y="3328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9A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07F315E-4272-415C-9F1C-9882E99B9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909" y="3155589"/>
              <a:ext cx="5379323" cy="100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2800" b="1">
                  <a:solidFill>
                    <a:srgbClr val="005930"/>
                  </a:solidFill>
                  <a:cs typeface="Arial" panose="020B0604020202020204" pitchFamily="34" charset="0"/>
                </a:rPr>
                <a:t>Các chú bộ đội thật dũng cảm, lạc quan, yêu đời, coi thường khó khăn, gian khổ, bất chấp bom đạn của kẻ thù.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345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359DFC2-0D41-2846-AF8B-DB913E542E71}"/>
              </a:ext>
            </a:extLst>
          </p:cNvPr>
          <p:cNvSpPr/>
          <p:nvPr/>
        </p:nvSpPr>
        <p:spPr bwMode="auto">
          <a:xfrm>
            <a:off x="3864000" y="334800"/>
            <a:ext cx="7162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thế bình thản, ung dung của những người chiến sĩ lái xe Trường Sơn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E15E0DF-4E7B-CC4E-9247-5C0E14F9D2D0}"/>
              </a:ext>
            </a:extLst>
          </p:cNvPr>
          <p:cNvSpPr/>
          <p:nvPr/>
        </p:nvSpPr>
        <p:spPr bwMode="auto">
          <a:xfrm>
            <a:off x="3864000" y="1630200"/>
            <a:ext cx="71628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thần lạc quan của những người chiến sĩ lái xe Trường Sơn.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9A79197-46F2-4E47-824B-7C96E7BE7953}"/>
              </a:ext>
            </a:extLst>
          </p:cNvPr>
          <p:cNvSpPr/>
          <p:nvPr/>
        </p:nvSpPr>
        <p:spPr bwMode="auto">
          <a:xfrm>
            <a:off x="3864000" y="2925600"/>
            <a:ext cx="71628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 thường khó khăn, gian khổ.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0480AA73-9E28-304F-B6C7-3C78AEC3564F}"/>
              </a:ext>
            </a:extLst>
          </p:cNvPr>
          <p:cNvSpPr/>
          <p:nvPr/>
        </p:nvSpPr>
        <p:spPr bwMode="auto">
          <a:xfrm>
            <a:off x="3864000" y="4221000"/>
            <a:ext cx="71628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đồng chí, đồng đội thắm thiết.</a:t>
            </a:r>
          </a:p>
        </p:txBody>
      </p:sp>
      <p:grpSp>
        <p:nvGrpSpPr>
          <p:cNvPr id="12" name="组合 13">
            <a:extLst>
              <a:ext uri="{FF2B5EF4-FFF2-40B4-BE49-F238E27FC236}">
                <a16:creationId xmlns:a16="http://schemas.microsoft.com/office/drawing/2014/main" xmlns="" id="{8F4B3BF6-FBF1-1A48-8755-A59461E86994}"/>
              </a:ext>
            </a:extLst>
          </p:cNvPr>
          <p:cNvGrpSpPr/>
          <p:nvPr/>
        </p:nvGrpSpPr>
        <p:grpSpPr>
          <a:xfrm>
            <a:off x="696000" y="549000"/>
            <a:ext cx="2448000" cy="705365"/>
            <a:chOff x="4831606" y="3231107"/>
            <a:chExt cx="3475461" cy="705365"/>
          </a:xfrm>
        </p:grpSpPr>
        <p:sp>
          <p:nvSpPr>
            <p:cNvPr id="13" name="任意多边形 49">
              <a:extLst>
                <a:ext uri="{FF2B5EF4-FFF2-40B4-BE49-F238E27FC236}">
                  <a16:creationId xmlns:a16="http://schemas.microsoft.com/office/drawing/2014/main" xmlns="" id="{A39437FE-9AA1-A54D-A8CB-D96BF6CCFCDC}"/>
                </a:ext>
              </a:extLst>
            </p:cNvPr>
            <p:cNvSpPr/>
            <p:nvPr/>
          </p:nvSpPr>
          <p:spPr>
            <a:xfrm>
              <a:off x="4831606" y="3231107"/>
              <a:ext cx="3475461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50">
              <a:extLst>
                <a:ext uri="{FF2B5EF4-FFF2-40B4-BE49-F238E27FC236}">
                  <a16:creationId xmlns:a16="http://schemas.microsoft.com/office/drawing/2014/main" xmlns="" id="{03F59B54-0734-0E46-A788-A6344320B142}"/>
                </a:ext>
              </a:extLst>
            </p:cNvPr>
            <p:cNvSpPr/>
            <p:nvPr/>
          </p:nvSpPr>
          <p:spPr>
            <a:xfrm>
              <a:off x="5656266" y="3291402"/>
              <a:ext cx="15504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Đoạn 1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3">
            <a:extLst>
              <a:ext uri="{FF2B5EF4-FFF2-40B4-BE49-F238E27FC236}">
                <a16:creationId xmlns:a16="http://schemas.microsoft.com/office/drawing/2014/main" xmlns="" id="{B9BBB7D9-656F-8846-98DA-C163C1D7887E}"/>
              </a:ext>
            </a:extLst>
          </p:cNvPr>
          <p:cNvGrpSpPr/>
          <p:nvPr/>
        </p:nvGrpSpPr>
        <p:grpSpPr>
          <a:xfrm>
            <a:off x="696000" y="1828761"/>
            <a:ext cx="2448000" cy="705365"/>
            <a:chOff x="4831606" y="3231107"/>
            <a:chExt cx="3475461" cy="705365"/>
          </a:xfrm>
        </p:grpSpPr>
        <p:sp>
          <p:nvSpPr>
            <p:cNvPr id="16" name="任意多边形 49">
              <a:extLst>
                <a:ext uri="{FF2B5EF4-FFF2-40B4-BE49-F238E27FC236}">
                  <a16:creationId xmlns:a16="http://schemas.microsoft.com/office/drawing/2014/main" xmlns="" id="{C8DDE9A8-FD2E-5242-AAD7-64710893169D}"/>
                </a:ext>
              </a:extLst>
            </p:cNvPr>
            <p:cNvSpPr/>
            <p:nvPr/>
          </p:nvSpPr>
          <p:spPr>
            <a:xfrm>
              <a:off x="4831606" y="3231107"/>
              <a:ext cx="3475461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50">
              <a:extLst>
                <a:ext uri="{FF2B5EF4-FFF2-40B4-BE49-F238E27FC236}">
                  <a16:creationId xmlns:a16="http://schemas.microsoft.com/office/drawing/2014/main" xmlns="" id="{3C8A2589-F547-4348-886D-7BAD3F8B8480}"/>
                </a:ext>
              </a:extLst>
            </p:cNvPr>
            <p:cNvSpPr/>
            <p:nvPr/>
          </p:nvSpPr>
          <p:spPr>
            <a:xfrm>
              <a:off x="5656266" y="3291402"/>
              <a:ext cx="22011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Đoạn 2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3">
            <a:extLst>
              <a:ext uri="{FF2B5EF4-FFF2-40B4-BE49-F238E27FC236}">
                <a16:creationId xmlns:a16="http://schemas.microsoft.com/office/drawing/2014/main" xmlns="" id="{A3D53BB3-6CA1-6E42-83A0-912231A75D34}"/>
              </a:ext>
            </a:extLst>
          </p:cNvPr>
          <p:cNvGrpSpPr/>
          <p:nvPr/>
        </p:nvGrpSpPr>
        <p:grpSpPr>
          <a:xfrm>
            <a:off x="677600" y="3144417"/>
            <a:ext cx="2448000" cy="705365"/>
            <a:chOff x="4831606" y="3231107"/>
            <a:chExt cx="3475461" cy="705365"/>
          </a:xfrm>
        </p:grpSpPr>
        <p:sp>
          <p:nvSpPr>
            <p:cNvPr id="19" name="任意多边形 49">
              <a:extLst>
                <a:ext uri="{FF2B5EF4-FFF2-40B4-BE49-F238E27FC236}">
                  <a16:creationId xmlns:a16="http://schemas.microsoft.com/office/drawing/2014/main" xmlns="" id="{200A6AD3-F8E8-354B-AD65-F7194684EAF6}"/>
                </a:ext>
              </a:extLst>
            </p:cNvPr>
            <p:cNvSpPr/>
            <p:nvPr/>
          </p:nvSpPr>
          <p:spPr>
            <a:xfrm>
              <a:off x="4831606" y="3231107"/>
              <a:ext cx="3475461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50">
              <a:extLst>
                <a:ext uri="{FF2B5EF4-FFF2-40B4-BE49-F238E27FC236}">
                  <a16:creationId xmlns:a16="http://schemas.microsoft.com/office/drawing/2014/main" xmlns="" id="{99CAA6AB-A5BF-3440-AB00-E7A3B879BFDF}"/>
                </a:ext>
              </a:extLst>
            </p:cNvPr>
            <p:cNvSpPr/>
            <p:nvPr/>
          </p:nvSpPr>
          <p:spPr>
            <a:xfrm>
              <a:off x="5656266" y="3291402"/>
              <a:ext cx="22011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Đoạn 3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13">
            <a:extLst>
              <a:ext uri="{FF2B5EF4-FFF2-40B4-BE49-F238E27FC236}">
                <a16:creationId xmlns:a16="http://schemas.microsoft.com/office/drawing/2014/main" xmlns="" id="{549D5C11-629D-1B46-8542-7013237C187E}"/>
              </a:ext>
            </a:extLst>
          </p:cNvPr>
          <p:cNvGrpSpPr/>
          <p:nvPr/>
        </p:nvGrpSpPr>
        <p:grpSpPr>
          <a:xfrm>
            <a:off x="687760" y="4365000"/>
            <a:ext cx="2448000" cy="705365"/>
            <a:chOff x="4831606" y="3231107"/>
            <a:chExt cx="3475461" cy="705365"/>
          </a:xfrm>
        </p:grpSpPr>
        <p:sp>
          <p:nvSpPr>
            <p:cNvPr id="22" name="任意多边形 49">
              <a:extLst>
                <a:ext uri="{FF2B5EF4-FFF2-40B4-BE49-F238E27FC236}">
                  <a16:creationId xmlns:a16="http://schemas.microsoft.com/office/drawing/2014/main" xmlns="" id="{9296D2BE-02E9-2E42-ACDE-245391018C52}"/>
                </a:ext>
              </a:extLst>
            </p:cNvPr>
            <p:cNvSpPr/>
            <p:nvPr/>
          </p:nvSpPr>
          <p:spPr>
            <a:xfrm>
              <a:off x="4831606" y="3231107"/>
              <a:ext cx="3475461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50">
              <a:extLst>
                <a:ext uri="{FF2B5EF4-FFF2-40B4-BE49-F238E27FC236}">
                  <a16:creationId xmlns:a16="http://schemas.microsoft.com/office/drawing/2014/main" xmlns="" id="{D9BF3868-427D-6344-A6C4-07213A826479}"/>
                </a:ext>
              </a:extLst>
            </p:cNvPr>
            <p:cNvSpPr/>
            <p:nvPr/>
          </p:nvSpPr>
          <p:spPr>
            <a:xfrm>
              <a:off x="5656266" y="3291402"/>
              <a:ext cx="22011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Đoạn 4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390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23D61F6-31B4-4FA0-8556-4BEAB65C6301}"/>
              </a:ext>
            </a:extLst>
          </p:cNvPr>
          <p:cNvGrpSpPr/>
          <p:nvPr/>
        </p:nvGrpSpPr>
        <p:grpSpPr>
          <a:xfrm>
            <a:off x="378696" y="1632915"/>
            <a:ext cx="11427661" cy="4853242"/>
            <a:chOff x="382169" y="1053000"/>
            <a:chExt cx="11427661" cy="5453182"/>
          </a:xfrm>
        </p:grpSpPr>
        <p:sp>
          <p:nvSpPr>
            <p:cNvPr id="4" name="云形 90">
              <a:extLst>
                <a:ext uri="{FF2B5EF4-FFF2-40B4-BE49-F238E27FC236}">
                  <a16:creationId xmlns:a16="http://schemas.microsoft.com/office/drawing/2014/main" xmlns="" id="{24B8EE41-1C0B-46B0-9775-B3D1C1B3B671}"/>
                </a:ext>
              </a:extLst>
            </p:cNvPr>
            <p:cNvSpPr/>
            <p:nvPr/>
          </p:nvSpPr>
          <p:spPr>
            <a:xfrm>
              <a:off x="382169" y="1053000"/>
              <a:ext cx="11427661" cy="5453182"/>
            </a:xfrm>
            <a:prstGeom prst="cloud">
              <a:avLst/>
            </a:prstGeom>
            <a:solidFill>
              <a:srgbClr val="99A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云形 92">
              <a:extLst>
                <a:ext uri="{FF2B5EF4-FFF2-40B4-BE49-F238E27FC236}">
                  <a16:creationId xmlns:a16="http://schemas.microsoft.com/office/drawing/2014/main" xmlns="" id="{A924CCEE-F963-4ADB-88F8-D65099605BF8}"/>
                </a:ext>
              </a:extLst>
            </p:cNvPr>
            <p:cNvSpPr/>
            <p:nvPr/>
          </p:nvSpPr>
          <p:spPr>
            <a:xfrm>
              <a:off x="912000" y="1413000"/>
              <a:ext cx="10512000" cy="4752000"/>
            </a:xfrm>
            <a:prstGeom prst="cloud">
              <a:avLst/>
            </a:pr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xmlns="" id="{6264FE15-943A-4668-9078-4B53050615E2}"/>
              </a:ext>
            </a:extLst>
          </p:cNvPr>
          <p:cNvSpPr>
            <a:spLocks noGrp="1"/>
          </p:cNvSpPr>
          <p:nvPr/>
        </p:nvSpPr>
        <p:spPr>
          <a:xfrm>
            <a:off x="1737577" y="2670540"/>
            <a:ext cx="8853900" cy="25545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vi-VN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vi-V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chiến sĩ lái xe băng băng ra trận giữa mưa bom, bão đạn với tinh thần ung dung, lạc quan</a:t>
            </a: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dũng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cảm.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20FF9B01-B49B-4018-82D1-56ADB7C6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054" y="-10387"/>
            <a:ext cx="59109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600" b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Nội dung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0A3DADEA-517D-4A48-983A-730EAAB4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18722" r="16831" b="69482"/>
          <a:stretch/>
        </p:blipFill>
        <p:spPr>
          <a:xfrm>
            <a:off x="8347461" y="203530"/>
            <a:ext cx="4576026" cy="1905000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18788C31-167F-4C35-B661-59FF7966A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3" t="18722" r="-312" b="69482"/>
          <a:stretch/>
        </p:blipFill>
        <p:spPr>
          <a:xfrm flipH="1">
            <a:off x="-3277936" y="287258"/>
            <a:ext cx="655587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59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6A853A9-5671-4314-A81C-CB59C1FA58A9}"/>
              </a:ext>
            </a:extLst>
          </p:cNvPr>
          <p:cNvSpPr/>
          <p:nvPr/>
        </p:nvSpPr>
        <p:spPr>
          <a:xfrm>
            <a:off x="624001" y="1178086"/>
            <a:ext cx="10872000" cy="5562914"/>
          </a:xfrm>
          <a:prstGeom prst="roundRect">
            <a:avLst/>
          </a:prstGeom>
          <a:solidFill>
            <a:schemeClr val="bg1">
              <a:alpha val="62000"/>
            </a:schemeClr>
          </a:solidFill>
          <a:ln w="38100">
            <a:solidFill>
              <a:srgbClr val="465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AE24D7-99DB-4D2C-8F28-09D7E71CA757}"/>
              </a:ext>
            </a:extLst>
          </p:cNvPr>
          <p:cNvSpPr/>
          <p:nvPr/>
        </p:nvSpPr>
        <p:spPr>
          <a:xfrm>
            <a:off x="1947302" y="1458337"/>
            <a:ext cx="9548699" cy="206210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có kính không phải vì xe không có kính</a:t>
            </a:r>
          </a:p>
          <a:p>
            <a:pPr eaLnBrk="0" hangingPunct="0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giật, bom rung,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kính vỡ đi rồi</a:t>
            </a:r>
          </a:p>
          <a:p>
            <a:pPr eaLnBrk="0" hangingPunct="0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 dung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buồng lái ta ngồi,</a:t>
            </a:r>
          </a:p>
          <a:p>
            <a:pPr eaLnBrk="0" hangingPunct="0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đất nhìn trời, nhìn thẳng.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59E69D-CB95-48DD-80AE-EE58A6242756}"/>
              </a:ext>
            </a:extLst>
          </p:cNvPr>
          <p:cNvSpPr txBox="1">
            <a:spLocks noGrp="1"/>
          </p:cNvSpPr>
          <p:nvPr/>
        </p:nvSpPr>
        <p:spPr>
          <a:xfrm>
            <a:off x="1956542" y="3917436"/>
            <a:ext cx="7772400" cy="164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ừ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vi-VN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kumimoji="0" lang="vi-VN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xối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kumimoji="0" lang="vi-VN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lùa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49AAAD2E-3812-4453-BE93-45FE4ECD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000" y="-171000"/>
            <a:ext cx="828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Luyện</a:t>
            </a:r>
            <a:r>
              <a:rPr lang="en-US" sz="8000" b="1" dirty="0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đọc</a:t>
            </a:r>
            <a:r>
              <a:rPr lang="en-US" sz="8000" b="1" dirty="0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diễn</a:t>
            </a:r>
            <a:r>
              <a:rPr lang="en-US" sz="8000" b="1" dirty="0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cảm</a:t>
            </a:r>
            <a:endParaRPr lang="en-US" sz="8000" b="1" dirty="0">
              <a:solidFill>
                <a:schemeClr val="bg1"/>
              </a:solidFill>
              <a:latin typeface="UVN Hoa Tay 1" panose="030302020405070D0405" pitchFamily="66" charset="0"/>
              <a:ea typeface="Montserrat" panose="00000500000000000000" charset="0"/>
              <a:cs typeface="Montserrat" panose="00000500000000000000" charset="0"/>
              <a:sym typeface="Montserrat" panose="00000500000000000000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A81AB10-A695-4E3F-BCD8-A740E8ECC3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18722" r="16831" b="69482"/>
          <a:stretch/>
        </p:blipFill>
        <p:spPr>
          <a:xfrm>
            <a:off x="8929307" y="120197"/>
            <a:ext cx="4576026" cy="1905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964F6B5-4561-4229-998C-223A59FD8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3" t="18722" r="-312" b="69482"/>
          <a:stretch/>
        </p:blipFill>
        <p:spPr>
          <a:xfrm flipH="1">
            <a:off x="-3277936" y="287258"/>
            <a:ext cx="6555871" cy="1905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51B0F8-B70B-4B8B-AA40-BB78E199F655}"/>
              </a:ext>
            </a:extLst>
          </p:cNvPr>
          <p:cNvSpPr/>
          <p:nvPr/>
        </p:nvSpPr>
        <p:spPr>
          <a:xfrm>
            <a:off x="1947301" y="1458337"/>
            <a:ext cx="9548699" cy="206210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có kính không phải vì xe không có kính</a:t>
            </a:r>
          </a:p>
          <a:p>
            <a:pPr eaLnBrk="0" hangingPunct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Bom giật, bom rung, kính vỡ đi rồi</a:t>
            </a:r>
          </a:p>
          <a:p>
            <a:pPr eaLnBrk="0" hangingPunct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Ung dung buồng lái ta ngồi,</a:t>
            </a:r>
          </a:p>
          <a:p>
            <a:pPr eaLnBrk="0" hangingPunct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Nhìn đất nhìn trời, nhìn thẳng.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BD5703E-8F0B-4317-A898-F2E801728812}"/>
              </a:ext>
            </a:extLst>
          </p:cNvPr>
          <p:cNvSpPr txBox="1">
            <a:spLocks noGrp="1"/>
          </p:cNvSpPr>
          <p:nvPr/>
        </p:nvSpPr>
        <p:spPr>
          <a:xfrm>
            <a:off x="1956541" y="3917436"/>
            <a:ext cx="7772400" cy="164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ừ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vi-VN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kumimoji="0" lang="vi-VN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xối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kumimoji="0" lang="vi-VN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lùa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Line 45">
            <a:extLst>
              <a:ext uri="{FF2B5EF4-FFF2-40B4-BE49-F238E27FC236}">
                <a16:creationId xmlns:a16="http://schemas.microsoft.com/office/drawing/2014/main" xmlns="" id="{E2FA70ED-92B3-4343-9514-F0DD951F33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6280" y="1408091"/>
            <a:ext cx="216000" cy="5760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45">
            <a:extLst>
              <a:ext uri="{FF2B5EF4-FFF2-40B4-BE49-F238E27FC236}">
                <a16:creationId xmlns:a16="http://schemas.microsoft.com/office/drawing/2014/main" xmlns="" id="{120AAA3F-6268-45E3-85BA-39FC779F4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4280" y="3917436"/>
            <a:ext cx="216000" cy="5760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xmlns="" id="{D122FF6E-FF67-4E20-B6C6-BE5F9BA764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2000" y="5661000"/>
            <a:ext cx="216000" cy="5760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28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">
            <a:extLst>
              <a:ext uri="{FF2B5EF4-FFF2-40B4-BE49-F238E27FC236}">
                <a16:creationId xmlns:a16="http://schemas.microsoft.com/office/drawing/2014/main" xmlns="" id="{4FB11A4B-DA92-E94E-B2D7-395F5C1E416A}"/>
              </a:ext>
            </a:extLst>
          </p:cNvPr>
          <p:cNvGrpSpPr/>
          <p:nvPr/>
        </p:nvGrpSpPr>
        <p:grpSpPr>
          <a:xfrm>
            <a:off x="1783144" y="4333268"/>
            <a:ext cx="7451629" cy="422174"/>
            <a:chOff x="1783144" y="4333268"/>
            <a:chExt cx="7451629" cy="422174"/>
          </a:xfrm>
        </p:grpSpPr>
        <p:cxnSp>
          <p:nvCxnSpPr>
            <p:cNvPr id="25" name="直接连接符 22">
              <a:extLst>
                <a:ext uri="{FF2B5EF4-FFF2-40B4-BE49-F238E27FC236}">
                  <a16:creationId xmlns:a16="http://schemas.microsoft.com/office/drawing/2014/main" xmlns="" id="{11D78B14-45F4-1144-9E10-8E4C1D4533B4}"/>
                </a:ext>
              </a:extLst>
            </p:cNvPr>
            <p:cNvCxnSpPr/>
            <p:nvPr/>
          </p:nvCxnSpPr>
          <p:spPr>
            <a:xfrm flipV="1">
              <a:off x="1994231" y="4525691"/>
              <a:ext cx="7029455" cy="5651"/>
            </a:xfrm>
            <a:prstGeom prst="line">
              <a:avLst/>
            </a:prstGeom>
            <a:ln w="28575">
              <a:solidFill>
                <a:srgbClr val="99A8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xmlns="" id="{B987EA37-D229-7847-B4EF-7B3CAB98423E}"/>
                </a:ext>
              </a:extLst>
            </p:cNvPr>
            <p:cNvSpPr/>
            <p:nvPr/>
          </p:nvSpPr>
          <p:spPr>
            <a:xfrm>
              <a:off x="1783144" y="4333268"/>
              <a:ext cx="422174" cy="422174"/>
            </a:xfrm>
            <a:prstGeom prst="ellipse">
              <a:avLst/>
            </a:prstGeom>
            <a:solidFill>
              <a:srgbClr val="99A8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47">
              <a:extLst>
                <a:ext uri="{FF2B5EF4-FFF2-40B4-BE49-F238E27FC236}">
                  <a16:creationId xmlns:a16="http://schemas.microsoft.com/office/drawing/2014/main" xmlns="" id="{24D41971-2E77-BB4E-901F-ED096B3C406A}"/>
                </a:ext>
              </a:extLst>
            </p:cNvPr>
            <p:cNvSpPr/>
            <p:nvPr/>
          </p:nvSpPr>
          <p:spPr>
            <a:xfrm>
              <a:off x="5374755" y="4333268"/>
              <a:ext cx="422174" cy="422174"/>
            </a:xfrm>
            <a:prstGeom prst="ellipse">
              <a:avLst/>
            </a:prstGeom>
            <a:solidFill>
              <a:srgbClr val="17540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48">
              <a:extLst>
                <a:ext uri="{FF2B5EF4-FFF2-40B4-BE49-F238E27FC236}">
                  <a16:creationId xmlns:a16="http://schemas.microsoft.com/office/drawing/2014/main" xmlns="" id="{B23ADCD5-36C4-FB49-98A2-7A69D6674C99}"/>
                </a:ext>
              </a:extLst>
            </p:cNvPr>
            <p:cNvSpPr/>
            <p:nvPr/>
          </p:nvSpPr>
          <p:spPr>
            <a:xfrm>
              <a:off x="8812599" y="4333268"/>
              <a:ext cx="422174" cy="422174"/>
            </a:xfrm>
            <a:prstGeom prst="ellipse">
              <a:avLst/>
            </a:prstGeom>
            <a:solidFill>
              <a:srgbClr val="99A8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">
            <a:extLst>
              <a:ext uri="{FF2B5EF4-FFF2-40B4-BE49-F238E27FC236}">
                <a16:creationId xmlns:a16="http://schemas.microsoft.com/office/drawing/2014/main" xmlns="" id="{9224C43A-D46B-2B44-B5EF-637060456B96}"/>
              </a:ext>
            </a:extLst>
          </p:cNvPr>
          <p:cNvGrpSpPr/>
          <p:nvPr/>
        </p:nvGrpSpPr>
        <p:grpSpPr>
          <a:xfrm>
            <a:off x="1177786" y="1812160"/>
            <a:ext cx="2789114" cy="1958743"/>
            <a:chOff x="1177786" y="1812160"/>
            <a:chExt cx="2789114" cy="1958743"/>
          </a:xfrm>
        </p:grpSpPr>
        <p:sp>
          <p:nvSpPr>
            <p:cNvPr id="30" name="圆角矩形标注 19">
              <a:extLst>
                <a:ext uri="{FF2B5EF4-FFF2-40B4-BE49-F238E27FC236}">
                  <a16:creationId xmlns:a16="http://schemas.microsoft.com/office/drawing/2014/main" xmlns="" id="{0E8CE83B-2BED-484A-B2B9-D7ABB981D9CE}"/>
                </a:ext>
              </a:extLst>
            </p:cNvPr>
            <p:cNvSpPr/>
            <p:nvPr/>
          </p:nvSpPr>
          <p:spPr>
            <a:xfrm>
              <a:off x="1177786" y="1812160"/>
              <a:ext cx="2789114" cy="1958743"/>
            </a:xfrm>
            <a:prstGeom prst="wedgeRoundRectCallout">
              <a:avLst>
                <a:gd name="adj1" fmla="val -20059"/>
                <a:gd name="adj2" fmla="val 69266"/>
                <a:gd name="adj3" fmla="val 16667"/>
              </a:avLst>
            </a:prstGeom>
            <a:solidFill>
              <a:srgbClr val="99A8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50">
              <a:extLst>
                <a:ext uri="{FF2B5EF4-FFF2-40B4-BE49-F238E27FC236}">
                  <a16:creationId xmlns:a16="http://schemas.microsoft.com/office/drawing/2014/main" xmlns="" id="{15C3418A-E680-2C45-8BB4-2D2BCB3B96A9}"/>
                </a:ext>
              </a:extLst>
            </p:cNvPr>
            <p:cNvSpPr/>
            <p:nvPr/>
          </p:nvSpPr>
          <p:spPr>
            <a:xfrm>
              <a:off x="1569056" y="2375357"/>
              <a:ext cx="19081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迷你简祥隶" panose="03000509000000000000" pitchFamily="65" charset="-122"/>
                  <a:cs typeface="Arial" panose="020B0604020202020204" pitchFamily="34" charset="0"/>
                </a:rPr>
                <a:t>Học thuộc bài thơ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迷你简祥隶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">
            <a:extLst>
              <a:ext uri="{FF2B5EF4-FFF2-40B4-BE49-F238E27FC236}">
                <a16:creationId xmlns:a16="http://schemas.microsoft.com/office/drawing/2014/main" xmlns="" id="{35E7846A-3377-5942-AACB-05EB6DDD28F4}"/>
              </a:ext>
            </a:extLst>
          </p:cNvPr>
          <p:cNvGrpSpPr/>
          <p:nvPr/>
        </p:nvGrpSpPr>
        <p:grpSpPr>
          <a:xfrm>
            <a:off x="4746047" y="1824179"/>
            <a:ext cx="2954783" cy="1958743"/>
            <a:chOff x="4746047" y="1824179"/>
            <a:chExt cx="2954783" cy="1958743"/>
          </a:xfrm>
        </p:grpSpPr>
        <p:sp>
          <p:nvSpPr>
            <p:cNvPr id="33" name="圆角矩形标注 44">
              <a:extLst>
                <a:ext uri="{FF2B5EF4-FFF2-40B4-BE49-F238E27FC236}">
                  <a16:creationId xmlns:a16="http://schemas.microsoft.com/office/drawing/2014/main" xmlns="" id="{BEF9C313-0E16-E848-84EF-121889CF87A5}"/>
                </a:ext>
              </a:extLst>
            </p:cNvPr>
            <p:cNvSpPr/>
            <p:nvPr/>
          </p:nvSpPr>
          <p:spPr>
            <a:xfrm>
              <a:off x="4746047" y="1824179"/>
              <a:ext cx="2789114" cy="1958743"/>
            </a:xfrm>
            <a:prstGeom prst="wedgeRoundRectCallout">
              <a:avLst>
                <a:gd name="adj1" fmla="val -20059"/>
                <a:gd name="adj2" fmla="val 69266"/>
                <a:gd name="adj3" fmla="val 16667"/>
              </a:avLst>
            </a:prstGeom>
            <a:solidFill>
              <a:srgbClr val="17540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53">
              <a:extLst>
                <a:ext uri="{FF2B5EF4-FFF2-40B4-BE49-F238E27FC236}">
                  <a16:creationId xmlns:a16="http://schemas.microsoft.com/office/drawing/2014/main" xmlns="" id="{A775E6F3-D99F-F647-AD07-EEC851AC1A79}"/>
                </a:ext>
              </a:extLst>
            </p:cNvPr>
            <p:cNvSpPr/>
            <p:nvPr/>
          </p:nvSpPr>
          <p:spPr>
            <a:xfrm>
              <a:off x="5085890" y="2375356"/>
              <a:ext cx="26149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迷你简祥隶" panose="03000509000000000000" pitchFamily="65" charset="-122"/>
                  <a:cs typeface="Arial" panose="020B0604020202020204" pitchFamily="34" charset="0"/>
                </a:rPr>
                <a:t>Học nội dung chính của bài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迷你简祥隶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4">
            <a:extLst>
              <a:ext uri="{FF2B5EF4-FFF2-40B4-BE49-F238E27FC236}">
                <a16:creationId xmlns:a16="http://schemas.microsoft.com/office/drawing/2014/main" xmlns="" id="{CC1EB04D-1E84-8D48-9A1C-CE367CFFDCBA}"/>
              </a:ext>
            </a:extLst>
          </p:cNvPr>
          <p:cNvGrpSpPr/>
          <p:nvPr/>
        </p:nvGrpSpPr>
        <p:grpSpPr>
          <a:xfrm>
            <a:off x="8190479" y="1811485"/>
            <a:ext cx="2789114" cy="1958743"/>
            <a:chOff x="8190479" y="1811485"/>
            <a:chExt cx="2789114" cy="1958743"/>
          </a:xfrm>
        </p:grpSpPr>
        <p:sp>
          <p:nvSpPr>
            <p:cNvPr id="36" name="圆角矩形标注 45">
              <a:extLst>
                <a:ext uri="{FF2B5EF4-FFF2-40B4-BE49-F238E27FC236}">
                  <a16:creationId xmlns:a16="http://schemas.microsoft.com/office/drawing/2014/main" xmlns="" id="{021E8E2E-D8B0-A349-A1AC-3257D499548B}"/>
                </a:ext>
              </a:extLst>
            </p:cNvPr>
            <p:cNvSpPr/>
            <p:nvPr/>
          </p:nvSpPr>
          <p:spPr>
            <a:xfrm>
              <a:off x="8190479" y="1811485"/>
              <a:ext cx="2789114" cy="1958743"/>
            </a:xfrm>
            <a:prstGeom prst="wedgeRoundRectCallout">
              <a:avLst>
                <a:gd name="adj1" fmla="val -20059"/>
                <a:gd name="adj2" fmla="val 69266"/>
                <a:gd name="adj3" fmla="val 16667"/>
              </a:avLst>
            </a:prstGeom>
            <a:solidFill>
              <a:srgbClr val="99A8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55">
              <a:extLst>
                <a:ext uri="{FF2B5EF4-FFF2-40B4-BE49-F238E27FC236}">
                  <a16:creationId xmlns:a16="http://schemas.microsoft.com/office/drawing/2014/main" xmlns="" id="{852707D6-12C6-E640-82BA-5C0F92E74EE0}"/>
                </a:ext>
              </a:extLst>
            </p:cNvPr>
            <p:cNvSpPr/>
            <p:nvPr/>
          </p:nvSpPr>
          <p:spPr>
            <a:xfrm>
              <a:off x="8616000" y="2375356"/>
              <a:ext cx="22500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迷你简祥隶" panose="03000509000000000000" pitchFamily="65" charset="-122"/>
                  <a:cs typeface="Arial" panose="020B0604020202020204" pitchFamily="34" charset="0"/>
                </a:rPr>
                <a:t>Chuẩn bị bài tiếp theo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迷你简祥隶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38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09A8C0A4-0418-604D-99C5-7C7A56D6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054" y="-10387"/>
            <a:ext cx="59109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600" b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Dặn dò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xmlns="" id="{4019072D-3C99-944E-A9FB-9046C16AA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18722" r="16831" b="69482"/>
          <a:stretch/>
        </p:blipFill>
        <p:spPr>
          <a:xfrm>
            <a:off x="8347461" y="203530"/>
            <a:ext cx="4576026" cy="1905000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D68E1DF5-D47A-0346-AFFC-284059017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3" t="18722" r="-312" b="69482"/>
          <a:stretch/>
        </p:blipFill>
        <p:spPr>
          <a:xfrm flipH="1">
            <a:off x="-3277936" y="287258"/>
            <a:ext cx="655587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67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ground, truck&#10;&#10;Description automatically generated">
            <a:extLst>
              <a:ext uri="{FF2B5EF4-FFF2-40B4-BE49-F238E27FC236}">
                <a16:creationId xmlns:a16="http://schemas.microsoft.com/office/drawing/2014/main" xmlns="" id="{C84D6A66-E66F-4324-85D0-8F554BA1F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17" y="2152632"/>
            <a:ext cx="6302043" cy="3819038"/>
          </a:xfrm>
          <a:prstGeom prst="rect">
            <a:avLst/>
          </a:prstGeom>
        </p:spPr>
      </p:pic>
      <p:pic>
        <p:nvPicPr>
          <p:cNvPr id="7" name="Picture 6" descr="A picture containing tree, outdoor, ground, person&#10;&#10;Description automatically generated">
            <a:extLst>
              <a:ext uri="{FF2B5EF4-FFF2-40B4-BE49-F238E27FC236}">
                <a16:creationId xmlns:a16="http://schemas.microsoft.com/office/drawing/2014/main" xmlns="" id="{45EA3B4D-B5B7-4E42-A602-989A956FD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0" y="189000"/>
            <a:ext cx="5559762" cy="4176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DF78ABC-9953-4323-AA12-86C4D26BC8EF}"/>
              </a:ext>
            </a:extLst>
          </p:cNvPr>
          <p:cNvGrpSpPr/>
          <p:nvPr/>
        </p:nvGrpSpPr>
        <p:grpSpPr>
          <a:xfrm>
            <a:off x="6384000" y="837000"/>
            <a:ext cx="5344571" cy="802857"/>
            <a:chOff x="229072" y="4759924"/>
            <a:chExt cx="5344571" cy="802857"/>
          </a:xfrm>
        </p:grpSpPr>
        <p:grpSp>
          <p:nvGrpSpPr>
            <p:cNvPr id="6" name="组合 54">
              <a:extLst>
                <a:ext uri="{FF2B5EF4-FFF2-40B4-BE49-F238E27FC236}">
                  <a16:creationId xmlns:a16="http://schemas.microsoft.com/office/drawing/2014/main" xmlns="" id="{648827A7-D174-484D-8F10-92B93ABBB39E}"/>
                </a:ext>
              </a:extLst>
            </p:cNvPr>
            <p:cNvGrpSpPr/>
            <p:nvPr/>
          </p:nvGrpSpPr>
          <p:grpSpPr>
            <a:xfrm>
              <a:off x="679100" y="5301000"/>
              <a:ext cx="4444515" cy="261781"/>
              <a:chOff x="3802614" y="2831415"/>
              <a:chExt cx="4444515" cy="261781"/>
            </a:xfrm>
          </p:grpSpPr>
          <p:sp>
            <p:nvSpPr>
              <p:cNvPr id="9" name="等腰三角形 55">
                <a:extLst>
                  <a:ext uri="{FF2B5EF4-FFF2-40B4-BE49-F238E27FC236}">
                    <a16:creationId xmlns:a16="http://schemas.microsoft.com/office/drawing/2014/main" xmlns="" id="{98914D3A-C057-48FF-A48E-3ADEDE8C10F4}"/>
                  </a:ext>
                </a:extLst>
              </p:cNvPr>
              <p:cNvSpPr/>
              <p:nvPr/>
            </p:nvSpPr>
            <p:spPr>
              <a:xfrm flipV="1">
                <a:off x="4013949" y="2831415"/>
                <a:ext cx="303220" cy="261781"/>
              </a:xfrm>
              <a:prstGeom prst="triangle">
                <a:avLst/>
              </a:prstGeom>
              <a:solidFill>
                <a:srgbClr val="1754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56">
                <a:extLst>
                  <a:ext uri="{FF2B5EF4-FFF2-40B4-BE49-F238E27FC236}">
                    <a16:creationId xmlns:a16="http://schemas.microsoft.com/office/drawing/2014/main" xmlns="" id="{D46BBEB6-2783-44CD-ACFA-C517D3028C8D}"/>
                  </a:ext>
                </a:extLst>
              </p:cNvPr>
              <p:cNvSpPr/>
              <p:nvPr/>
            </p:nvSpPr>
            <p:spPr>
              <a:xfrm>
                <a:off x="3802614" y="2831415"/>
                <a:ext cx="106118" cy="106118"/>
              </a:xfrm>
              <a:prstGeom prst="ellipse">
                <a:avLst/>
              </a:prstGeom>
              <a:solidFill>
                <a:srgbClr val="FF9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57">
                <a:extLst>
                  <a:ext uri="{FF2B5EF4-FFF2-40B4-BE49-F238E27FC236}">
                    <a16:creationId xmlns:a16="http://schemas.microsoft.com/office/drawing/2014/main" xmlns="" id="{9726B09F-FB22-4581-82CB-B5A932B0EC8E}"/>
                  </a:ext>
                </a:extLst>
              </p:cNvPr>
              <p:cNvSpPr/>
              <p:nvPr/>
            </p:nvSpPr>
            <p:spPr>
              <a:xfrm flipV="1">
                <a:off x="4633721" y="2831415"/>
                <a:ext cx="303220" cy="261781"/>
              </a:xfrm>
              <a:prstGeom prst="triangle">
                <a:avLst/>
              </a:prstGeom>
              <a:solidFill>
                <a:srgbClr val="99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58">
                <a:extLst>
                  <a:ext uri="{FF2B5EF4-FFF2-40B4-BE49-F238E27FC236}">
                    <a16:creationId xmlns:a16="http://schemas.microsoft.com/office/drawing/2014/main" xmlns="" id="{BCB0393C-2840-44F8-853C-FC9C740FB1FF}"/>
                  </a:ext>
                </a:extLst>
              </p:cNvPr>
              <p:cNvSpPr/>
              <p:nvPr/>
            </p:nvSpPr>
            <p:spPr>
              <a:xfrm>
                <a:off x="4422386" y="2831415"/>
                <a:ext cx="106118" cy="106118"/>
              </a:xfrm>
              <a:prstGeom prst="ellipse">
                <a:avLst/>
              </a:prstGeom>
              <a:solidFill>
                <a:srgbClr val="FF9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59">
                <a:extLst>
                  <a:ext uri="{FF2B5EF4-FFF2-40B4-BE49-F238E27FC236}">
                    <a16:creationId xmlns:a16="http://schemas.microsoft.com/office/drawing/2014/main" xmlns="" id="{A179C0EF-886E-4E04-8F2C-BADEEA46618A}"/>
                  </a:ext>
                </a:extLst>
              </p:cNvPr>
              <p:cNvSpPr/>
              <p:nvPr/>
            </p:nvSpPr>
            <p:spPr>
              <a:xfrm flipV="1">
                <a:off x="5253492" y="2831415"/>
                <a:ext cx="303220" cy="261781"/>
              </a:xfrm>
              <a:prstGeom prst="triangle">
                <a:avLst/>
              </a:prstGeom>
              <a:solidFill>
                <a:srgbClr val="1754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60">
                <a:extLst>
                  <a:ext uri="{FF2B5EF4-FFF2-40B4-BE49-F238E27FC236}">
                    <a16:creationId xmlns:a16="http://schemas.microsoft.com/office/drawing/2014/main" xmlns="" id="{957043F8-9D02-4260-A12C-85A14D978E7A}"/>
                  </a:ext>
                </a:extLst>
              </p:cNvPr>
              <p:cNvSpPr/>
              <p:nvPr/>
            </p:nvSpPr>
            <p:spPr>
              <a:xfrm>
                <a:off x="5042157" y="2831415"/>
                <a:ext cx="106118" cy="106118"/>
              </a:xfrm>
              <a:prstGeom prst="ellipse">
                <a:avLst/>
              </a:prstGeom>
              <a:solidFill>
                <a:srgbClr val="FF9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61">
                <a:extLst>
                  <a:ext uri="{FF2B5EF4-FFF2-40B4-BE49-F238E27FC236}">
                    <a16:creationId xmlns:a16="http://schemas.microsoft.com/office/drawing/2014/main" xmlns="" id="{45A3EE35-1D77-4865-9176-B55C12C1BBDC}"/>
                  </a:ext>
                </a:extLst>
              </p:cNvPr>
              <p:cNvSpPr/>
              <p:nvPr/>
            </p:nvSpPr>
            <p:spPr>
              <a:xfrm flipV="1">
                <a:off x="5873263" y="2831415"/>
                <a:ext cx="303220" cy="261781"/>
              </a:xfrm>
              <a:prstGeom prst="triangle">
                <a:avLst/>
              </a:prstGeom>
              <a:solidFill>
                <a:srgbClr val="99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62">
                <a:extLst>
                  <a:ext uri="{FF2B5EF4-FFF2-40B4-BE49-F238E27FC236}">
                    <a16:creationId xmlns:a16="http://schemas.microsoft.com/office/drawing/2014/main" xmlns="" id="{C0B3CCAC-FB7F-4781-B021-542D84434666}"/>
                  </a:ext>
                </a:extLst>
              </p:cNvPr>
              <p:cNvSpPr/>
              <p:nvPr/>
            </p:nvSpPr>
            <p:spPr>
              <a:xfrm>
                <a:off x="5661928" y="2831415"/>
                <a:ext cx="106118" cy="106118"/>
              </a:xfrm>
              <a:prstGeom prst="ellipse">
                <a:avLst/>
              </a:prstGeom>
              <a:solidFill>
                <a:srgbClr val="FF9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63">
                <a:extLst>
                  <a:ext uri="{FF2B5EF4-FFF2-40B4-BE49-F238E27FC236}">
                    <a16:creationId xmlns:a16="http://schemas.microsoft.com/office/drawing/2014/main" xmlns="" id="{8629AE18-9007-426D-9C13-F98CC700BD37}"/>
                  </a:ext>
                </a:extLst>
              </p:cNvPr>
              <p:cNvSpPr/>
              <p:nvPr/>
            </p:nvSpPr>
            <p:spPr>
              <a:xfrm flipV="1">
                <a:off x="6493034" y="2831415"/>
                <a:ext cx="303220" cy="261781"/>
              </a:xfrm>
              <a:prstGeom prst="triangle">
                <a:avLst/>
              </a:prstGeom>
              <a:solidFill>
                <a:srgbClr val="1754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64">
                <a:extLst>
                  <a:ext uri="{FF2B5EF4-FFF2-40B4-BE49-F238E27FC236}">
                    <a16:creationId xmlns:a16="http://schemas.microsoft.com/office/drawing/2014/main" xmlns="" id="{4FC33EC3-BD22-4504-916A-A6EBA1DC1C7B}"/>
                  </a:ext>
                </a:extLst>
              </p:cNvPr>
              <p:cNvSpPr/>
              <p:nvPr/>
            </p:nvSpPr>
            <p:spPr>
              <a:xfrm>
                <a:off x="6281699" y="2831415"/>
                <a:ext cx="106118" cy="106118"/>
              </a:xfrm>
              <a:prstGeom prst="ellipse">
                <a:avLst/>
              </a:prstGeom>
              <a:solidFill>
                <a:srgbClr val="FF9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65">
                <a:extLst>
                  <a:ext uri="{FF2B5EF4-FFF2-40B4-BE49-F238E27FC236}">
                    <a16:creationId xmlns:a16="http://schemas.microsoft.com/office/drawing/2014/main" xmlns="" id="{74C4EDD2-D77D-41A6-BADF-C66CD181A0E7}"/>
                  </a:ext>
                </a:extLst>
              </p:cNvPr>
              <p:cNvSpPr/>
              <p:nvPr/>
            </p:nvSpPr>
            <p:spPr>
              <a:xfrm flipV="1">
                <a:off x="7112805" y="2831415"/>
                <a:ext cx="303220" cy="261781"/>
              </a:xfrm>
              <a:prstGeom prst="triangle">
                <a:avLst/>
              </a:prstGeom>
              <a:solidFill>
                <a:srgbClr val="99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66">
                <a:extLst>
                  <a:ext uri="{FF2B5EF4-FFF2-40B4-BE49-F238E27FC236}">
                    <a16:creationId xmlns:a16="http://schemas.microsoft.com/office/drawing/2014/main" xmlns="" id="{0C963976-7494-4F2B-8072-D47C0B31B91A}"/>
                  </a:ext>
                </a:extLst>
              </p:cNvPr>
              <p:cNvSpPr/>
              <p:nvPr/>
            </p:nvSpPr>
            <p:spPr>
              <a:xfrm>
                <a:off x="6901470" y="2831415"/>
                <a:ext cx="106118" cy="106118"/>
              </a:xfrm>
              <a:prstGeom prst="ellipse">
                <a:avLst/>
              </a:prstGeom>
              <a:solidFill>
                <a:srgbClr val="FF9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67">
                <a:extLst>
                  <a:ext uri="{FF2B5EF4-FFF2-40B4-BE49-F238E27FC236}">
                    <a16:creationId xmlns:a16="http://schemas.microsoft.com/office/drawing/2014/main" xmlns="" id="{B63063B0-4D89-4768-A05F-3679680F3C3E}"/>
                  </a:ext>
                </a:extLst>
              </p:cNvPr>
              <p:cNvSpPr/>
              <p:nvPr/>
            </p:nvSpPr>
            <p:spPr>
              <a:xfrm flipV="1">
                <a:off x="7732576" y="2831415"/>
                <a:ext cx="303220" cy="261781"/>
              </a:xfrm>
              <a:prstGeom prst="triangle">
                <a:avLst/>
              </a:prstGeom>
              <a:solidFill>
                <a:srgbClr val="1754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68">
                <a:extLst>
                  <a:ext uri="{FF2B5EF4-FFF2-40B4-BE49-F238E27FC236}">
                    <a16:creationId xmlns:a16="http://schemas.microsoft.com/office/drawing/2014/main" xmlns="" id="{F45F932E-24E2-4431-BFA1-CA63D8870936}"/>
                  </a:ext>
                </a:extLst>
              </p:cNvPr>
              <p:cNvSpPr/>
              <p:nvPr/>
            </p:nvSpPr>
            <p:spPr>
              <a:xfrm>
                <a:off x="7521241" y="2831415"/>
                <a:ext cx="106118" cy="106118"/>
              </a:xfrm>
              <a:prstGeom prst="ellipse">
                <a:avLst/>
              </a:prstGeom>
              <a:solidFill>
                <a:srgbClr val="FF9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69">
                <a:extLst>
                  <a:ext uri="{FF2B5EF4-FFF2-40B4-BE49-F238E27FC236}">
                    <a16:creationId xmlns:a16="http://schemas.microsoft.com/office/drawing/2014/main" xmlns="" id="{2D334344-A340-4AB7-9A98-FB4E74B19735}"/>
                  </a:ext>
                </a:extLst>
              </p:cNvPr>
              <p:cNvSpPr/>
              <p:nvPr/>
            </p:nvSpPr>
            <p:spPr>
              <a:xfrm>
                <a:off x="8141011" y="2831415"/>
                <a:ext cx="106118" cy="106118"/>
              </a:xfrm>
              <a:prstGeom prst="ellipse">
                <a:avLst/>
              </a:prstGeom>
              <a:solidFill>
                <a:srgbClr val="FF9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">
              <a:extLst>
                <a:ext uri="{FF2B5EF4-FFF2-40B4-BE49-F238E27FC236}">
                  <a16:creationId xmlns:a16="http://schemas.microsoft.com/office/drawing/2014/main" xmlns="" id="{683B5529-34F5-48FC-B29E-EEFAB5068809}"/>
                </a:ext>
              </a:extLst>
            </p:cNvPr>
            <p:cNvGrpSpPr/>
            <p:nvPr/>
          </p:nvGrpSpPr>
          <p:grpSpPr>
            <a:xfrm>
              <a:off x="229072" y="4759924"/>
              <a:ext cx="5344571" cy="613076"/>
              <a:chOff x="3412273" y="3291021"/>
              <a:chExt cx="5344571" cy="613076"/>
            </a:xfrm>
          </p:grpSpPr>
          <p:sp>
            <p:nvSpPr>
              <p:cNvPr id="25" name="圆角矩形 53">
                <a:extLst>
                  <a:ext uri="{FF2B5EF4-FFF2-40B4-BE49-F238E27FC236}">
                    <a16:creationId xmlns:a16="http://schemas.microsoft.com/office/drawing/2014/main" xmlns="" id="{F643B49D-535B-40FA-B266-34F644950C13}"/>
                  </a:ext>
                </a:extLst>
              </p:cNvPr>
              <p:cNvSpPr/>
              <p:nvPr/>
            </p:nvSpPr>
            <p:spPr>
              <a:xfrm>
                <a:off x="3412273" y="3291021"/>
                <a:ext cx="5344571" cy="565455"/>
              </a:xfrm>
              <a:prstGeom prst="roundRect">
                <a:avLst>
                  <a:gd name="adj" fmla="val 50000"/>
                </a:avLst>
              </a:prstGeom>
              <a:solidFill>
                <a:srgbClr val="1755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88">
                <a:extLst>
                  <a:ext uri="{FF2B5EF4-FFF2-40B4-BE49-F238E27FC236}">
                    <a16:creationId xmlns:a16="http://schemas.microsoft.com/office/drawing/2014/main" xmlns="" id="{1D0D85AF-2F67-42BE-B89D-28F4011F1B43}"/>
                  </a:ext>
                </a:extLst>
              </p:cNvPr>
              <p:cNvSpPr/>
              <p:nvPr/>
            </p:nvSpPr>
            <p:spPr>
              <a:xfrm>
                <a:off x="4383201" y="3319322"/>
                <a:ext cx="34916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>
                    <a:solidFill>
                      <a:schemeClr val="bg1"/>
                    </a:solidFill>
                    <a:latin typeface="Arial" panose="020B0604020202020204" pitchFamily="34" charset="0"/>
                    <a:ea typeface="迷你简少儿" panose="03000509000000000000" pitchFamily="65" charset="-122"/>
                    <a:cs typeface="Arial" panose="020B0604020202020204" pitchFamily="34" charset="0"/>
                  </a:rPr>
                  <a:t>XE KHÔNG KÍNH</a:t>
                </a: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CEE050-039D-4AD8-B33F-0AC7CA0C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0" y="4640156"/>
            <a:ext cx="5391060" cy="1815882"/>
          </a:xfrm>
          <a:custGeom>
            <a:avLst/>
            <a:gdLst>
              <a:gd name="connsiteX0" fmla="*/ 0 w 5391060"/>
              <a:gd name="connsiteY0" fmla="*/ 0 h 1815882"/>
              <a:gd name="connsiteX1" fmla="*/ 781704 w 5391060"/>
              <a:gd name="connsiteY1" fmla="*/ 0 h 1815882"/>
              <a:gd name="connsiteX2" fmla="*/ 1293854 w 5391060"/>
              <a:gd name="connsiteY2" fmla="*/ 0 h 1815882"/>
              <a:gd name="connsiteX3" fmla="*/ 2021648 w 5391060"/>
              <a:gd name="connsiteY3" fmla="*/ 0 h 1815882"/>
              <a:gd name="connsiteX4" fmla="*/ 2587709 w 5391060"/>
              <a:gd name="connsiteY4" fmla="*/ 0 h 1815882"/>
              <a:gd name="connsiteX5" fmla="*/ 3261591 w 5391060"/>
              <a:gd name="connsiteY5" fmla="*/ 0 h 1815882"/>
              <a:gd name="connsiteX6" fmla="*/ 3935474 w 5391060"/>
              <a:gd name="connsiteY6" fmla="*/ 0 h 1815882"/>
              <a:gd name="connsiteX7" fmla="*/ 4501535 w 5391060"/>
              <a:gd name="connsiteY7" fmla="*/ 0 h 1815882"/>
              <a:gd name="connsiteX8" fmla="*/ 5391060 w 5391060"/>
              <a:gd name="connsiteY8" fmla="*/ 0 h 1815882"/>
              <a:gd name="connsiteX9" fmla="*/ 5391060 w 5391060"/>
              <a:gd name="connsiteY9" fmla="*/ 568976 h 1815882"/>
              <a:gd name="connsiteX10" fmla="*/ 5391060 w 5391060"/>
              <a:gd name="connsiteY10" fmla="*/ 1137953 h 1815882"/>
              <a:gd name="connsiteX11" fmla="*/ 5391060 w 5391060"/>
              <a:gd name="connsiteY11" fmla="*/ 1815882 h 1815882"/>
              <a:gd name="connsiteX12" fmla="*/ 4609356 w 5391060"/>
              <a:gd name="connsiteY12" fmla="*/ 1815882 h 1815882"/>
              <a:gd name="connsiteX13" fmla="*/ 3827653 w 5391060"/>
              <a:gd name="connsiteY13" fmla="*/ 1815882 h 1815882"/>
              <a:gd name="connsiteX14" fmla="*/ 3207681 w 5391060"/>
              <a:gd name="connsiteY14" fmla="*/ 1815882 h 1815882"/>
              <a:gd name="connsiteX15" fmla="*/ 2641619 w 5391060"/>
              <a:gd name="connsiteY15" fmla="*/ 1815882 h 1815882"/>
              <a:gd name="connsiteX16" fmla="*/ 2129469 w 5391060"/>
              <a:gd name="connsiteY16" fmla="*/ 1815882 h 1815882"/>
              <a:gd name="connsiteX17" fmla="*/ 1455586 w 5391060"/>
              <a:gd name="connsiteY17" fmla="*/ 1815882 h 1815882"/>
              <a:gd name="connsiteX18" fmla="*/ 673883 w 5391060"/>
              <a:gd name="connsiteY18" fmla="*/ 1815882 h 1815882"/>
              <a:gd name="connsiteX19" fmla="*/ 0 w 5391060"/>
              <a:gd name="connsiteY19" fmla="*/ 1815882 h 1815882"/>
              <a:gd name="connsiteX20" fmla="*/ 0 w 5391060"/>
              <a:gd name="connsiteY20" fmla="*/ 1265064 h 1815882"/>
              <a:gd name="connsiteX21" fmla="*/ 0 w 5391060"/>
              <a:gd name="connsiteY21" fmla="*/ 623453 h 1815882"/>
              <a:gd name="connsiteX22" fmla="*/ 0 w 5391060"/>
              <a:gd name="connsiteY22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91060" h="1815882" fill="none" extrusionOk="0">
                <a:moveTo>
                  <a:pt x="0" y="0"/>
                </a:moveTo>
                <a:cubicBezTo>
                  <a:pt x="189154" y="-12859"/>
                  <a:pt x="516810" y="8786"/>
                  <a:pt x="781704" y="0"/>
                </a:cubicBezTo>
                <a:cubicBezTo>
                  <a:pt x="1046598" y="-8786"/>
                  <a:pt x="1176664" y="-16987"/>
                  <a:pt x="1293854" y="0"/>
                </a:cubicBezTo>
                <a:cubicBezTo>
                  <a:pt x="1411044" y="16987"/>
                  <a:pt x="1846214" y="-6369"/>
                  <a:pt x="2021648" y="0"/>
                </a:cubicBezTo>
                <a:cubicBezTo>
                  <a:pt x="2197082" y="6369"/>
                  <a:pt x="2417204" y="21428"/>
                  <a:pt x="2587709" y="0"/>
                </a:cubicBezTo>
                <a:cubicBezTo>
                  <a:pt x="2758214" y="-21428"/>
                  <a:pt x="3060376" y="25271"/>
                  <a:pt x="3261591" y="0"/>
                </a:cubicBezTo>
                <a:cubicBezTo>
                  <a:pt x="3462806" y="-25271"/>
                  <a:pt x="3661409" y="-27299"/>
                  <a:pt x="3935474" y="0"/>
                </a:cubicBezTo>
                <a:cubicBezTo>
                  <a:pt x="4209539" y="27299"/>
                  <a:pt x="4316440" y="7490"/>
                  <a:pt x="4501535" y="0"/>
                </a:cubicBezTo>
                <a:cubicBezTo>
                  <a:pt x="4686630" y="-7490"/>
                  <a:pt x="5093840" y="-7331"/>
                  <a:pt x="5391060" y="0"/>
                </a:cubicBezTo>
                <a:cubicBezTo>
                  <a:pt x="5386267" y="145040"/>
                  <a:pt x="5414863" y="443962"/>
                  <a:pt x="5391060" y="568976"/>
                </a:cubicBezTo>
                <a:cubicBezTo>
                  <a:pt x="5367257" y="693990"/>
                  <a:pt x="5386946" y="870610"/>
                  <a:pt x="5391060" y="1137953"/>
                </a:cubicBezTo>
                <a:cubicBezTo>
                  <a:pt x="5395174" y="1405296"/>
                  <a:pt x="5398375" y="1634110"/>
                  <a:pt x="5391060" y="1815882"/>
                </a:cubicBezTo>
                <a:cubicBezTo>
                  <a:pt x="5061157" y="1815402"/>
                  <a:pt x="4781354" y="1803961"/>
                  <a:pt x="4609356" y="1815882"/>
                </a:cubicBezTo>
                <a:cubicBezTo>
                  <a:pt x="4437358" y="1827803"/>
                  <a:pt x="4056989" y="1832120"/>
                  <a:pt x="3827653" y="1815882"/>
                </a:cubicBezTo>
                <a:cubicBezTo>
                  <a:pt x="3598317" y="1799644"/>
                  <a:pt x="3430135" y="1802071"/>
                  <a:pt x="3207681" y="1815882"/>
                </a:cubicBezTo>
                <a:cubicBezTo>
                  <a:pt x="2985227" y="1829693"/>
                  <a:pt x="2877745" y="1825519"/>
                  <a:pt x="2641619" y="1815882"/>
                </a:cubicBezTo>
                <a:cubicBezTo>
                  <a:pt x="2405493" y="1806245"/>
                  <a:pt x="2330835" y="1802249"/>
                  <a:pt x="2129469" y="1815882"/>
                </a:cubicBezTo>
                <a:cubicBezTo>
                  <a:pt x="1928103" y="1829516"/>
                  <a:pt x="1648538" y="1805831"/>
                  <a:pt x="1455586" y="1815882"/>
                </a:cubicBezTo>
                <a:cubicBezTo>
                  <a:pt x="1262634" y="1825933"/>
                  <a:pt x="866559" y="1828881"/>
                  <a:pt x="673883" y="1815882"/>
                </a:cubicBezTo>
                <a:cubicBezTo>
                  <a:pt x="481207" y="1802883"/>
                  <a:pt x="287701" y="1840075"/>
                  <a:pt x="0" y="1815882"/>
                </a:cubicBezTo>
                <a:cubicBezTo>
                  <a:pt x="26389" y="1579949"/>
                  <a:pt x="-18153" y="1487024"/>
                  <a:pt x="0" y="1265064"/>
                </a:cubicBezTo>
                <a:cubicBezTo>
                  <a:pt x="18153" y="1043104"/>
                  <a:pt x="29543" y="854678"/>
                  <a:pt x="0" y="623453"/>
                </a:cubicBezTo>
                <a:cubicBezTo>
                  <a:pt x="-29543" y="392228"/>
                  <a:pt x="23816" y="258612"/>
                  <a:pt x="0" y="0"/>
                </a:cubicBezTo>
                <a:close/>
              </a:path>
              <a:path w="5391060" h="1815882" stroke="0" extrusionOk="0">
                <a:moveTo>
                  <a:pt x="0" y="0"/>
                </a:moveTo>
                <a:cubicBezTo>
                  <a:pt x="202000" y="36083"/>
                  <a:pt x="406047" y="-2742"/>
                  <a:pt x="727793" y="0"/>
                </a:cubicBezTo>
                <a:cubicBezTo>
                  <a:pt x="1049539" y="2742"/>
                  <a:pt x="1297647" y="-35748"/>
                  <a:pt x="1455586" y="0"/>
                </a:cubicBezTo>
                <a:cubicBezTo>
                  <a:pt x="1613525" y="35748"/>
                  <a:pt x="1863728" y="-12282"/>
                  <a:pt x="2183379" y="0"/>
                </a:cubicBezTo>
                <a:cubicBezTo>
                  <a:pt x="2503030" y="12282"/>
                  <a:pt x="2581223" y="-23700"/>
                  <a:pt x="2911172" y="0"/>
                </a:cubicBezTo>
                <a:cubicBezTo>
                  <a:pt x="3241121" y="23700"/>
                  <a:pt x="3255218" y="-8282"/>
                  <a:pt x="3531144" y="0"/>
                </a:cubicBezTo>
                <a:cubicBezTo>
                  <a:pt x="3807070" y="8282"/>
                  <a:pt x="3928208" y="-344"/>
                  <a:pt x="4043295" y="0"/>
                </a:cubicBezTo>
                <a:cubicBezTo>
                  <a:pt x="4158382" y="344"/>
                  <a:pt x="4431533" y="-5369"/>
                  <a:pt x="4717178" y="0"/>
                </a:cubicBezTo>
                <a:cubicBezTo>
                  <a:pt x="5002823" y="5369"/>
                  <a:pt x="5084370" y="25613"/>
                  <a:pt x="5391060" y="0"/>
                </a:cubicBezTo>
                <a:cubicBezTo>
                  <a:pt x="5411382" y="258245"/>
                  <a:pt x="5382470" y="507481"/>
                  <a:pt x="5391060" y="641612"/>
                </a:cubicBezTo>
                <a:cubicBezTo>
                  <a:pt x="5399650" y="775743"/>
                  <a:pt x="5370426" y="992033"/>
                  <a:pt x="5391060" y="1192429"/>
                </a:cubicBezTo>
                <a:cubicBezTo>
                  <a:pt x="5411694" y="1392825"/>
                  <a:pt x="5378101" y="1660055"/>
                  <a:pt x="5391060" y="1815882"/>
                </a:cubicBezTo>
                <a:cubicBezTo>
                  <a:pt x="5213205" y="1845955"/>
                  <a:pt x="5028890" y="1804881"/>
                  <a:pt x="4717178" y="1815882"/>
                </a:cubicBezTo>
                <a:cubicBezTo>
                  <a:pt x="4405466" y="1826883"/>
                  <a:pt x="4249203" y="1804538"/>
                  <a:pt x="3989384" y="1815882"/>
                </a:cubicBezTo>
                <a:cubicBezTo>
                  <a:pt x="3729565" y="1827226"/>
                  <a:pt x="3471813" y="1815756"/>
                  <a:pt x="3207681" y="1815882"/>
                </a:cubicBezTo>
                <a:cubicBezTo>
                  <a:pt x="2943549" y="1816008"/>
                  <a:pt x="2737708" y="1835137"/>
                  <a:pt x="2479888" y="1815882"/>
                </a:cubicBezTo>
                <a:cubicBezTo>
                  <a:pt x="2222068" y="1796627"/>
                  <a:pt x="2169465" y="1812137"/>
                  <a:pt x="1967737" y="1815882"/>
                </a:cubicBezTo>
                <a:cubicBezTo>
                  <a:pt x="1766009" y="1819627"/>
                  <a:pt x="1579279" y="1822349"/>
                  <a:pt x="1239944" y="1815882"/>
                </a:cubicBezTo>
                <a:cubicBezTo>
                  <a:pt x="900609" y="1809415"/>
                  <a:pt x="572080" y="1846231"/>
                  <a:pt x="0" y="1815882"/>
                </a:cubicBezTo>
                <a:cubicBezTo>
                  <a:pt x="6953" y="1596542"/>
                  <a:pt x="1632" y="1373866"/>
                  <a:pt x="0" y="1210588"/>
                </a:cubicBezTo>
                <a:cubicBezTo>
                  <a:pt x="-1632" y="1047310"/>
                  <a:pt x="-4263" y="819793"/>
                  <a:pt x="0" y="587135"/>
                </a:cubicBezTo>
                <a:cubicBezTo>
                  <a:pt x="4263" y="354477"/>
                  <a:pt x="-21693" y="28633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4912459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Đó là những chiếc xe vận tải chở hàng hóa, đạn dược ra mặt trận, bị máy bay Mĩ bắn phá, kính xe vỡ hết.</a:t>
            </a:r>
          </a:p>
        </p:txBody>
      </p:sp>
    </p:spTree>
    <p:extLst>
      <p:ext uri="{BB962C8B-B14F-4D97-AF65-F5344CB8AC3E}">
        <p14:creationId xmlns:p14="http://schemas.microsoft.com/office/powerpoint/2010/main" val="3044147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592EE0-E2D3-44BC-8F07-0C2A04C00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080"/>
          <a:stretch/>
        </p:blipFill>
        <p:spPr>
          <a:xfrm>
            <a:off x="1632000" y="1197000"/>
            <a:ext cx="9120000" cy="51290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90D27CB-9627-4CAE-BD83-BBEDD5644400}"/>
              </a:ext>
            </a:extLst>
          </p:cNvPr>
          <p:cNvGrpSpPr/>
          <p:nvPr/>
        </p:nvGrpSpPr>
        <p:grpSpPr>
          <a:xfrm>
            <a:off x="-312000" y="119429"/>
            <a:ext cx="12469903" cy="1158653"/>
            <a:chOff x="142039" y="1702372"/>
            <a:chExt cx="12157903" cy="11586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B382226-4FFD-4DF7-B5BE-C35B860F2949}"/>
                </a:ext>
              </a:extLst>
            </p:cNvPr>
            <p:cNvSpPr txBox="1"/>
            <p:nvPr/>
          </p:nvSpPr>
          <p:spPr>
            <a:xfrm>
              <a:off x="366954" y="1702372"/>
              <a:ext cx="1189132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6600" b="1">
                  <a:solidFill>
                    <a:srgbClr val="8DC63F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Bài thơ về tiểu đội xe không kính</a:t>
              </a:r>
              <a:endParaRPr lang="en-US" sz="6600" b="1" dirty="0">
                <a:solidFill>
                  <a:srgbClr val="8DC63F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D7AEB1A-0818-47A4-B990-2AC406F895C6}"/>
                </a:ext>
              </a:extLst>
            </p:cNvPr>
            <p:cNvSpPr txBox="1"/>
            <p:nvPr/>
          </p:nvSpPr>
          <p:spPr>
            <a:xfrm>
              <a:off x="142039" y="1753029"/>
              <a:ext cx="1215790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Bài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thơ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về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tiểu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đội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xe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không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kính</a:t>
              </a:r>
              <a:endParaRPr lang="en-US" sz="6600" b="1" dirty="0">
                <a:solidFill>
                  <a:schemeClr val="bg1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endParaRPr>
            </a:p>
          </p:txBody>
        </p:sp>
      </p:grpSp>
      <p:pic>
        <p:nvPicPr>
          <p:cNvPr id="11" name="图片 30">
            <a:extLst>
              <a:ext uri="{FF2B5EF4-FFF2-40B4-BE49-F238E27FC236}">
                <a16:creationId xmlns:a16="http://schemas.microsoft.com/office/drawing/2014/main" xmlns="" id="{08F2C37C-F736-43DF-B112-DE3D0D34FC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>
            <a:off x="7320000" y="5206367"/>
            <a:ext cx="5715092" cy="1639632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0D46E272-A35E-47EA-A040-CDC472FFC5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 flipH="1">
            <a:off x="-921880" y="5120283"/>
            <a:ext cx="6081880" cy="17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4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5043D9B4-FBF6-40E7-BA64-35A2CE48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042" y="1917000"/>
            <a:ext cx="45760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6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Luyện</a:t>
            </a:r>
            <a:r>
              <a:rPr lang="en-US" sz="9600" b="1" dirty="0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đọc</a:t>
            </a:r>
            <a:endParaRPr lang="en-US" sz="9600" b="1" dirty="0">
              <a:solidFill>
                <a:schemeClr val="bg1"/>
              </a:solidFill>
              <a:latin typeface="UVN Hoa Tay 1" panose="030302020405070D0405" pitchFamily="66" charset="0"/>
              <a:ea typeface="Montserrat" panose="00000500000000000000" charset="0"/>
              <a:cs typeface="Montserrat" panose="00000500000000000000" charset="0"/>
              <a:sym typeface="Montserrat" panose="00000500000000000000" charset="0"/>
            </a:endParaRPr>
          </a:p>
        </p:txBody>
      </p:sp>
      <p:pic>
        <p:nvPicPr>
          <p:cNvPr id="35" name="图片 30">
            <a:extLst>
              <a:ext uri="{FF2B5EF4-FFF2-40B4-BE49-F238E27FC236}">
                <a16:creationId xmlns:a16="http://schemas.microsoft.com/office/drawing/2014/main" xmlns="" id="{5FCCB3FC-A7A0-4DE2-9241-16F5C32EF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>
            <a:off x="6395037" y="4941000"/>
            <a:ext cx="6640055" cy="1904999"/>
          </a:xfrm>
          <a:prstGeom prst="rect">
            <a:avLst/>
          </a:prstGeom>
        </p:spPr>
      </p:pic>
      <p:pic>
        <p:nvPicPr>
          <p:cNvPr id="36" name="图片 30">
            <a:extLst>
              <a:ext uri="{FF2B5EF4-FFF2-40B4-BE49-F238E27FC236}">
                <a16:creationId xmlns:a16="http://schemas.microsoft.com/office/drawing/2014/main" xmlns="" id="{D1437A13-A2F2-48C0-851E-8CE5FAED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 flipH="1">
            <a:off x="-816000" y="4941000"/>
            <a:ext cx="6640055" cy="1904999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xmlns="" id="{1108EF3D-EC12-4DBB-9566-892ECE892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18722" r="16831" b="69482"/>
          <a:stretch/>
        </p:blipFill>
        <p:spPr>
          <a:xfrm>
            <a:off x="8347461" y="203530"/>
            <a:ext cx="4576026" cy="1905000"/>
          </a:xfrm>
          <a:prstGeom prst="rect">
            <a:avLst/>
          </a:prstGeom>
        </p:spPr>
      </p:pic>
      <p:pic>
        <p:nvPicPr>
          <p:cNvPr id="38" name="图片 6">
            <a:extLst>
              <a:ext uri="{FF2B5EF4-FFF2-40B4-BE49-F238E27FC236}">
                <a16:creationId xmlns:a16="http://schemas.microsoft.com/office/drawing/2014/main" xmlns="" id="{18BC4C2A-910E-4143-A322-A3DDC8810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3" t="18722" r="-312" b="69482"/>
          <a:stretch/>
        </p:blipFill>
        <p:spPr>
          <a:xfrm flipH="1">
            <a:off x="-2791200" y="-68027"/>
            <a:ext cx="655587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1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E2730A38-6302-4827-B83B-6EBA72DC0E4D}"/>
              </a:ext>
            </a:extLst>
          </p:cNvPr>
          <p:cNvSpPr/>
          <p:nvPr/>
        </p:nvSpPr>
        <p:spPr>
          <a:xfrm>
            <a:off x="266578" y="1083541"/>
            <a:ext cx="11700507" cy="5604373"/>
          </a:xfrm>
          <a:prstGeom prst="roundRect">
            <a:avLst/>
          </a:prstGeom>
          <a:solidFill>
            <a:schemeClr val="bg1">
              <a:alpha val="62000"/>
            </a:schemeClr>
          </a:solidFill>
          <a:ln w="38100">
            <a:solidFill>
              <a:srgbClr val="465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18722" r="-313" b="69482"/>
          <a:stretch>
            <a:fillRect/>
          </a:stretch>
        </p:blipFill>
        <p:spPr>
          <a:xfrm>
            <a:off x="-6028292" y="5809168"/>
            <a:ext cx="12192000" cy="1905000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483276A2-99D3-492E-B0EA-D123F98A0187}"/>
              </a:ext>
            </a:extLst>
          </p:cNvPr>
          <p:cNvSpPr>
            <a:spLocks noGrp="1"/>
          </p:cNvSpPr>
          <p:nvPr/>
        </p:nvSpPr>
        <p:spPr>
          <a:xfrm>
            <a:off x="412737" y="1354859"/>
            <a:ext cx="6503165" cy="4419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có kính không phải vì xe không có kính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Bom giật, bom rung, kính vỡ đi rồi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Ung dung buồng lái ta ngồi,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Nhìn đất nhìn trời, 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nhìn thẳng.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Nhìn thấy gió vào xoa mắt đắng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Thấy con đường chạy thẳng vào tim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Thấy sao trời và đột ngột cánh chim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Như sa, như ùa vào buồng lái.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xmlns="" id="{40901919-C84C-4AE7-B19E-2BFAD7E70A01}"/>
              </a:ext>
            </a:extLst>
          </p:cNvPr>
          <p:cNvSpPr txBox="1"/>
          <p:nvPr/>
        </p:nvSpPr>
        <p:spPr>
          <a:xfrm>
            <a:off x="7131902" y="1409814"/>
            <a:ext cx="5372098" cy="4600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Không có kính, ừ thì ướt áo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Mưa tuôn, mưa xối như ngoài trời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Chưa cần thay, lái trăm cây số nữa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Mưa ngừng, gió lùa mau khô thôi.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Những chiếc xe từ trong bom rơi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Đã về đây họp thành tiểu đội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Gặp bè bạn suốt dọc đường 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đi tới</a:t>
            </a: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Bắt tay nhau qua cửa kính vỡ rồi.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FD09C5-51B8-43DE-8055-6129825EE3E1}"/>
              </a:ext>
            </a:extLst>
          </p:cNvPr>
          <p:cNvGrpSpPr/>
          <p:nvPr/>
        </p:nvGrpSpPr>
        <p:grpSpPr>
          <a:xfrm>
            <a:off x="-672000" y="119429"/>
            <a:ext cx="12829903" cy="1158653"/>
            <a:chOff x="-97961" y="1702372"/>
            <a:chExt cx="12397903" cy="115865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9CE76DD-D761-4196-AD3A-913D6F17CB7F}"/>
                </a:ext>
              </a:extLst>
            </p:cNvPr>
            <p:cNvSpPr txBox="1"/>
            <p:nvPr/>
          </p:nvSpPr>
          <p:spPr>
            <a:xfrm>
              <a:off x="366954" y="1702372"/>
              <a:ext cx="1189132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6600" b="1">
                  <a:solidFill>
                    <a:srgbClr val="8DC63F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Bài thơ về tiểu đội xe không kính</a:t>
              </a:r>
              <a:endParaRPr lang="en-US" sz="6600" b="1" dirty="0">
                <a:solidFill>
                  <a:srgbClr val="8DC63F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CB17406-6CB3-46D7-AAF9-ADEFCBD11C00}"/>
                </a:ext>
              </a:extLst>
            </p:cNvPr>
            <p:cNvSpPr txBox="1"/>
            <p:nvPr/>
          </p:nvSpPr>
          <p:spPr>
            <a:xfrm>
              <a:off x="-97961" y="1753029"/>
              <a:ext cx="1239790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Bài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thơ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về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tiểu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đội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xe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không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kính</a:t>
              </a:r>
              <a:endParaRPr lang="en-US" sz="6600" b="1" dirty="0">
                <a:solidFill>
                  <a:schemeClr val="bg1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endParaRPr>
            </a:p>
          </p:txBody>
        </p:sp>
      </p:grpSp>
      <p:sp>
        <p:nvSpPr>
          <p:cNvPr id="42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F2D952C0-F774-4A2D-AE30-ECE92B68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000" y="5978442"/>
            <a:ext cx="435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Phạm Tiến Duật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E2730A38-6302-4827-B83B-6EBA72DC0E4D}"/>
              </a:ext>
            </a:extLst>
          </p:cNvPr>
          <p:cNvSpPr/>
          <p:nvPr/>
        </p:nvSpPr>
        <p:spPr>
          <a:xfrm>
            <a:off x="266578" y="1083541"/>
            <a:ext cx="11700507" cy="5604373"/>
          </a:xfrm>
          <a:prstGeom prst="roundRect">
            <a:avLst/>
          </a:prstGeom>
          <a:solidFill>
            <a:schemeClr val="bg1">
              <a:alpha val="62000"/>
            </a:schemeClr>
          </a:solidFill>
          <a:ln w="38100">
            <a:solidFill>
              <a:srgbClr val="465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18722" r="-313" b="69482"/>
          <a:stretch>
            <a:fillRect/>
          </a:stretch>
        </p:blipFill>
        <p:spPr>
          <a:xfrm>
            <a:off x="-6028292" y="5809168"/>
            <a:ext cx="12192000" cy="1905000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483276A2-99D3-492E-B0EA-D123F98A0187}"/>
              </a:ext>
            </a:extLst>
          </p:cNvPr>
          <p:cNvSpPr>
            <a:spLocks noGrp="1"/>
          </p:cNvSpPr>
          <p:nvPr/>
        </p:nvSpPr>
        <p:spPr>
          <a:xfrm>
            <a:off x="412737" y="1354859"/>
            <a:ext cx="6503165" cy="4419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kính không phải vì xe không có kính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giật, bom rung, kính vỡ đi rồi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 dung buồng lái ta ngồi,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đất nhìn trời, </a:t>
            </a:r>
            <a:r>
              <a:rPr lang="en-US" alt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thấy gió vào xoa mắt đắng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 con đường chạy thẳng vào tim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 sao trời và đột ngột cánh chim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sa, như ùa vào buồng lái.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xmlns="" id="{40901919-C84C-4AE7-B19E-2BFAD7E70A01}"/>
              </a:ext>
            </a:extLst>
          </p:cNvPr>
          <p:cNvSpPr txBox="1"/>
          <p:nvPr/>
        </p:nvSpPr>
        <p:spPr>
          <a:xfrm>
            <a:off x="7131902" y="1409814"/>
            <a:ext cx="5372098" cy="4600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có kính, ừ thì ướt áo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 tuôn, mưa xối như ngoài trời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cần thay, lái trăm cây số nữa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 ngừng, gió lùa mau khô thôi.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chiếc xe từ trong bom rơi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về đây họp thành tiểu đội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bè bạn suốt dọc đường </a:t>
            </a:r>
            <a:r>
              <a:rPr lang="en-US" altLang="en-US" sz="22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endParaRPr lang="en-US" altLang="en-US" sz="2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tay nhau qua cửa kính vỡ rồi.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FD09C5-51B8-43DE-8055-6129825EE3E1}"/>
              </a:ext>
            </a:extLst>
          </p:cNvPr>
          <p:cNvGrpSpPr/>
          <p:nvPr/>
        </p:nvGrpSpPr>
        <p:grpSpPr>
          <a:xfrm>
            <a:off x="0" y="119429"/>
            <a:ext cx="12936000" cy="1158653"/>
            <a:chOff x="142039" y="1702372"/>
            <a:chExt cx="12157903" cy="115865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9CE76DD-D761-4196-AD3A-913D6F17CB7F}"/>
                </a:ext>
              </a:extLst>
            </p:cNvPr>
            <p:cNvSpPr txBox="1"/>
            <p:nvPr/>
          </p:nvSpPr>
          <p:spPr>
            <a:xfrm>
              <a:off x="366954" y="1702372"/>
              <a:ext cx="1189132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6600" b="1">
                  <a:solidFill>
                    <a:srgbClr val="8DC63F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Bài thơ về tiểu đội xe không kính</a:t>
              </a:r>
              <a:endParaRPr lang="en-US" sz="6600" b="1" dirty="0">
                <a:solidFill>
                  <a:srgbClr val="8DC63F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CB17406-6CB3-46D7-AAF9-ADEFCBD11C00}"/>
                </a:ext>
              </a:extLst>
            </p:cNvPr>
            <p:cNvSpPr txBox="1"/>
            <p:nvPr/>
          </p:nvSpPr>
          <p:spPr>
            <a:xfrm>
              <a:off x="142039" y="1753029"/>
              <a:ext cx="1215790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Bài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thơ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về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tiểu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đội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xe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không</a:t>
              </a:r>
              <a:r>
                <a:rPr lang="en-US" sz="6600" b="1" dirty="0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Montserrat" panose="00000500000000000000" charset="0"/>
                  <a:cs typeface="Montserrat" panose="00000500000000000000" charset="0"/>
                  <a:sym typeface="Montserrat" panose="00000500000000000000" charset="0"/>
                </a:rPr>
                <a:t>kính</a:t>
              </a:r>
              <a:endParaRPr lang="en-US" sz="6600" b="1" dirty="0">
                <a:solidFill>
                  <a:schemeClr val="bg1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endParaRPr>
            </a:p>
          </p:txBody>
        </p:sp>
      </p:grpSp>
      <p:sp>
        <p:nvSpPr>
          <p:cNvPr id="42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F2D952C0-F774-4A2D-AE30-ECE92B68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000" y="5978442"/>
            <a:ext cx="435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Phạm Tiến Duật</a:t>
            </a:r>
          </a:p>
        </p:txBody>
      </p:sp>
    </p:spTree>
    <p:extLst>
      <p:ext uri="{BB962C8B-B14F-4D97-AF65-F5344CB8AC3E}">
        <p14:creationId xmlns:p14="http://schemas.microsoft.com/office/powerpoint/2010/main" val="1995739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DF6F3F5-ACB8-4F5C-9441-04C3ED5A38A0}"/>
              </a:ext>
            </a:extLst>
          </p:cNvPr>
          <p:cNvGrpSpPr/>
          <p:nvPr/>
        </p:nvGrpSpPr>
        <p:grpSpPr>
          <a:xfrm>
            <a:off x="2262291" y="1930907"/>
            <a:ext cx="3475461" cy="705365"/>
            <a:chOff x="4831606" y="1259090"/>
            <a:chExt cx="3475461" cy="705365"/>
          </a:xfrm>
        </p:grpSpPr>
        <p:sp>
          <p:nvSpPr>
            <p:cNvPr id="3" name="任意多边形 17">
              <a:extLst>
                <a:ext uri="{FF2B5EF4-FFF2-40B4-BE49-F238E27FC236}">
                  <a16:creationId xmlns:a16="http://schemas.microsoft.com/office/drawing/2014/main" xmlns="" id="{02E885E1-7B16-42E3-89D1-0E8DA55F77E0}"/>
                </a:ext>
              </a:extLst>
            </p:cNvPr>
            <p:cNvSpPr/>
            <p:nvPr/>
          </p:nvSpPr>
          <p:spPr>
            <a:xfrm>
              <a:off x="4831606" y="1259090"/>
              <a:ext cx="3475461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46">
              <a:extLst>
                <a:ext uri="{FF2B5EF4-FFF2-40B4-BE49-F238E27FC236}">
                  <a16:creationId xmlns:a16="http://schemas.microsoft.com/office/drawing/2014/main" xmlns="" id="{0378DC9F-0BD6-42B2-AEB9-37BDF7B0A05E}"/>
                </a:ext>
              </a:extLst>
            </p:cNvPr>
            <p:cNvSpPr/>
            <p:nvPr/>
          </p:nvSpPr>
          <p:spPr>
            <a:xfrm>
              <a:off x="5451081" y="1319385"/>
              <a:ext cx="18918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ung dung</a:t>
              </a:r>
              <a:endPara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12">
            <a:extLst>
              <a:ext uri="{FF2B5EF4-FFF2-40B4-BE49-F238E27FC236}">
                <a16:creationId xmlns:a16="http://schemas.microsoft.com/office/drawing/2014/main" xmlns="" id="{EC9AA5CB-22FF-44A7-902E-74DC327B5833}"/>
              </a:ext>
            </a:extLst>
          </p:cNvPr>
          <p:cNvGrpSpPr/>
          <p:nvPr/>
        </p:nvGrpSpPr>
        <p:grpSpPr>
          <a:xfrm>
            <a:off x="4097609" y="3048832"/>
            <a:ext cx="4392000" cy="705365"/>
            <a:chOff x="4831606" y="2262777"/>
            <a:chExt cx="4392000" cy="705365"/>
          </a:xfrm>
        </p:grpSpPr>
        <p:sp>
          <p:nvSpPr>
            <p:cNvPr id="6" name="任意多边形 47">
              <a:extLst>
                <a:ext uri="{FF2B5EF4-FFF2-40B4-BE49-F238E27FC236}">
                  <a16:creationId xmlns:a16="http://schemas.microsoft.com/office/drawing/2014/main" xmlns="" id="{B341BF25-F164-4AB0-9062-4661B264A489}"/>
                </a:ext>
              </a:extLst>
            </p:cNvPr>
            <p:cNvSpPr/>
            <p:nvPr/>
          </p:nvSpPr>
          <p:spPr>
            <a:xfrm>
              <a:off x="4831606" y="2262777"/>
              <a:ext cx="4392000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48">
              <a:extLst>
                <a:ext uri="{FF2B5EF4-FFF2-40B4-BE49-F238E27FC236}">
                  <a16:creationId xmlns:a16="http://schemas.microsoft.com/office/drawing/2014/main" xmlns="" id="{819A6C3F-71B5-4E80-AC4A-D2B9C964D832}"/>
                </a:ext>
              </a:extLst>
            </p:cNvPr>
            <p:cNvSpPr/>
            <p:nvPr/>
          </p:nvSpPr>
          <p:spPr>
            <a:xfrm>
              <a:off x="5126139" y="2312252"/>
              <a:ext cx="36471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mưa tuôn, mưa xối</a:t>
              </a:r>
              <a:endPara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13">
            <a:extLst>
              <a:ext uri="{FF2B5EF4-FFF2-40B4-BE49-F238E27FC236}">
                <a16:creationId xmlns:a16="http://schemas.microsoft.com/office/drawing/2014/main" xmlns="" id="{E7ED7911-936E-49E8-9AED-B81584AB8AF0}"/>
              </a:ext>
            </a:extLst>
          </p:cNvPr>
          <p:cNvGrpSpPr/>
          <p:nvPr/>
        </p:nvGrpSpPr>
        <p:grpSpPr>
          <a:xfrm>
            <a:off x="6897055" y="4101787"/>
            <a:ext cx="3475461" cy="705365"/>
            <a:chOff x="4831606" y="3231107"/>
            <a:chExt cx="3475461" cy="705365"/>
          </a:xfrm>
        </p:grpSpPr>
        <p:sp>
          <p:nvSpPr>
            <p:cNvPr id="9" name="任意多边形 49">
              <a:extLst>
                <a:ext uri="{FF2B5EF4-FFF2-40B4-BE49-F238E27FC236}">
                  <a16:creationId xmlns:a16="http://schemas.microsoft.com/office/drawing/2014/main" xmlns="" id="{8A761756-99F3-4536-B39F-8773CAE327D3}"/>
                </a:ext>
              </a:extLst>
            </p:cNvPr>
            <p:cNvSpPr/>
            <p:nvPr/>
          </p:nvSpPr>
          <p:spPr>
            <a:xfrm>
              <a:off x="4831606" y="3231107"/>
              <a:ext cx="3475461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50">
              <a:extLst>
                <a:ext uri="{FF2B5EF4-FFF2-40B4-BE49-F238E27FC236}">
                  <a16:creationId xmlns:a16="http://schemas.microsoft.com/office/drawing/2014/main" xmlns="" id="{E129E416-C19E-4F46-B481-C2B4320BE8A7}"/>
                </a:ext>
              </a:extLst>
            </p:cNvPr>
            <p:cNvSpPr/>
            <p:nvPr/>
          </p:nvSpPr>
          <p:spPr>
            <a:xfrm>
              <a:off x="5656266" y="3291402"/>
              <a:ext cx="16642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đột ngột</a:t>
              </a:r>
              <a:endPara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25">
            <a:extLst>
              <a:ext uri="{FF2B5EF4-FFF2-40B4-BE49-F238E27FC236}">
                <a16:creationId xmlns:a16="http://schemas.microsoft.com/office/drawing/2014/main" xmlns="" id="{75EE419A-05CA-42BF-AC32-EDEDB8AA206A}"/>
              </a:ext>
            </a:extLst>
          </p:cNvPr>
          <p:cNvGrpSpPr/>
          <p:nvPr/>
        </p:nvGrpSpPr>
        <p:grpSpPr>
          <a:xfrm>
            <a:off x="1093567" y="1845000"/>
            <a:ext cx="859812" cy="923330"/>
            <a:chOff x="3501173" y="1215243"/>
            <a:chExt cx="859812" cy="92333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97A1A52D-0C82-44BD-9CF7-AD48D8D48A15}"/>
                </a:ext>
              </a:extLst>
            </p:cNvPr>
            <p:cNvGrpSpPr/>
            <p:nvPr/>
          </p:nvGrpSpPr>
          <p:grpSpPr>
            <a:xfrm>
              <a:off x="3501173" y="1314175"/>
              <a:ext cx="859812" cy="739839"/>
              <a:chOff x="2543860" y="2062277"/>
              <a:chExt cx="2156327" cy="1855446"/>
            </a:xfrm>
          </p:grpSpPr>
          <p:sp>
            <p:nvSpPr>
              <p:cNvPr id="17" name="任意多边形 10">
                <a:extLst>
                  <a:ext uri="{FF2B5EF4-FFF2-40B4-BE49-F238E27FC236}">
                    <a16:creationId xmlns:a16="http://schemas.microsoft.com/office/drawing/2014/main" xmlns="" id="{8576C357-6308-408E-A4BE-1E70AB4FF65C}"/>
                  </a:ext>
                </a:extLst>
              </p:cNvPr>
              <p:cNvSpPr/>
              <p:nvPr/>
            </p:nvSpPr>
            <p:spPr>
              <a:xfrm>
                <a:off x="2543860" y="2062277"/>
                <a:ext cx="2156327" cy="1855446"/>
              </a:xfrm>
              <a:custGeom>
                <a:avLst/>
                <a:gdLst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2006221 w 2147561"/>
                  <a:gd name="connsiteY12" fmla="*/ 1252182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1995985 w 2147561"/>
                  <a:gd name="connsiteY12" fmla="*/ 1313597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70589"/>
                  <a:gd name="connsiteX1" fmla="*/ 436729 w 2147446"/>
                  <a:gd name="connsiteY1" fmla="*/ 269543 h 1870589"/>
                  <a:gd name="connsiteX2" fmla="*/ 283191 w 2147446"/>
                  <a:gd name="connsiteY2" fmla="*/ 580030 h 1870589"/>
                  <a:gd name="connsiteX3" fmla="*/ 0 w 2147446"/>
                  <a:gd name="connsiteY3" fmla="*/ 887105 h 1870589"/>
                  <a:gd name="connsiteX4" fmla="*/ 160361 w 2147446"/>
                  <a:gd name="connsiteY4" fmla="*/ 1228299 h 1870589"/>
                  <a:gd name="connsiteX5" fmla="*/ 429905 w 2147446"/>
                  <a:gd name="connsiteY5" fmla="*/ 1402308 h 1870589"/>
                  <a:gd name="connsiteX6" fmla="*/ 484496 w 2147446"/>
                  <a:gd name="connsiteY6" fmla="*/ 1757149 h 1870589"/>
                  <a:gd name="connsiteX7" fmla="*/ 719920 w 2147446"/>
                  <a:gd name="connsiteY7" fmla="*/ 1869743 h 1870589"/>
                  <a:gd name="connsiteX8" fmla="*/ 1115705 w 2147446"/>
                  <a:gd name="connsiteY8" fmla="*/ 1760561 h 1870589"/>
                  <a:gd name="connsiteX9" fmla="*/ 1603612 w 2147446"/>
                  <a:gd name="connsiteY9" fmla="*/ 1821976 h 1870589"/>
                  <a:gd name="connsiteX10" fmla="*/ 1934570 w 2147446"/>
                  <a:gd name="connsiteY10" fmla="*/ 1777621 h 1870589"/>
                  <a:gd name="connsiteX11" fmla="*/ 2023281 w 2147446"/>
                  <a:gd name="connsiteY11" fmla="*/ 1572905 h 1870589"/>
                  <a:gd name="connsiteX12" fmla="*/ 1995985 w 2147446"/>
                  <a:gd name="connsiteY12" fmla="*/ 1313597 h 1870589"/>
                  <a:gd name="connsiteX13" fmla="*/ 2057399 w 2147446"/>
                  <a:gd name="connsiteY13" fmla="*/ 1204415 h 1870589"/>
                  <a:gd name="connsiteX14" fmla="*/ 2146111 w 2147446"/>
                  <a:gd name="connsiteY14" fmla="*/ 1037230 h 1870589"/>
                  <a:gd name="connsiteX15" fmla="*/ 2006222 w 2147446"/>
                  <a:gd name="connsiteY15" fmla="*/ 730155 h 1870589"/>
                  <a:gd name="connsiteX16" fmla="*/ 1897039 w 2147446"/>
                  <a:gd name="connsiteY16" fmla="*/ 573206 h 1870589"/>
                  <a:gd name="connsiteX17" fmla="*/ 1914099 w 2147446"/>
                  <a:gd name="connsiteY17" fmla="*/ 249072 h 1870589"/>
                  <a:gd name="connsiteX18" fmla="*/ 1685499 w 2147446"/>
                  <a:gd name="connsiteY18" fmla="*/ 27296 h 1870589"/>
                  <a:gd name="connsiteX19" fmla="*/ 1299949 w 2147446"/>
                  <a:gd name="connsiteY19" fmla="*/ 112594 h 1870589"/>
                  <a:gd name="connsiteX20" fmla="*/ 1033818 w 2147446"/>
                  <a:gd name="connsiteY20" fmla="*/ 119418 h 1870589"/>
                  <a:gd name="connsiteX21" fmla="*/ 781335 w 2147446"/>
                  <a:gd name="connsiteY21" fmla="*/ 0 h 1870589"/>
                  <a:gd name="connsiteX0" fmla="*/ 781335 w 2147446"/>
                  <a:gd name="connsiteY0" fmla="*/ 0 h 1870817"/>
                  <a:gd name="connsiteX1" fmla="*/ 436729 w 2147446"/>
                  <a:gd name="connsiteY1" fmla="*/ 269543 h 1870817"/>
                  <a:gd name="connsiteX2" fmla="*/ 283191 w 2147446"/>
                  <a:gd name="connsiteY2" fmla="*/ 580030 h 1870817"/>
                  <a:gd name="connsiteX3" fmla="*/ 0 w 2147446"/>
                  <a:gd name="connsiteY3" fmla="*/ 887105 h 1870817"/>
                  <a:gd name="connsiteX4" fmla="*/ 160361 w 2147446"/>
                  <a:gd name="connsiteY4" fmla="*/ 1228299 h 1870817"/>
                  <a:gd name="connsiteX5" fmla="*/ 429905 w 2147446"/>
                  <a:gd name="connsiteY5" fmla="*/ 1402308 h 1870817"/>
                  <a:gd name="connsiteX6" fmla="*/ 484496 w 2147446"/>
                  <a:gd name="connsiteY6" fmla="*/ 1757149 h 1870817"/>
                  <a:gd name="connsiteX7" fmla="*/ 719920 w 2147446"/>
                  <a:gd name="connsiteY7" fmla="*/ 1869743 h 1870817"/>
                  <a:gd name="connsiteX8" fmla="*/ 1115705 w 2147446"/>
                  <a:gd name="connsiteY8" fmla="*/ 1760561 h 1870817"/>
                  <a:gd name="connsiteX9" fmla="*/ 1603612 w 2147446"/>
                  <a:gd name="connsiteY9" fmla="*/ 1821976 h 1870817"/>
                  <a:gd name="connsiteX10" fmla="*/ 1934570 w 2147446"/>
                  <a:gd name="connsiteY10" fmla="*/ 1777621 h 1870817"/>
                  <a:gd name="connsiteX11" fmla="*/ 2023281 w 2147446"/>
                  <a:gd name="connsiteY11" fmla="*/ 1572905 h 1870817"/>
                  <a:gd name="connsiteX12" fmla="*/ 1995985 w 2147446"/>
                  <a:gd name="connsiteY12" fmla="*/ 1313597 h 1870817"/>
                  <a:gd name="connsiteX13" fmla="*/ 2057399 w 2147446"/>
                  <a:gd name="connsiteY13" fmla="*/ 1204415 h 1870817"/>
                  <a:gd name="connsiteX14" fmla="*/ 2146111 w 2147446"/>
                  <a:gd name="connsiteY14" fmla="*/ 1037230 h 1870817"/>
                  <a:gd name="connsiteX15" fmla="*/ 2006222 w 2147446"/>
                  <a:gd name="connsiteY15" fmla="*/ 730155 h 1870817"/>
                  <a:gd name="connsiteX16" fmla="*/ 1897039 w 2147446"/>
                  <a:gd name="connsiteY16" fmla="*/ 573206 h 1870817"/>
                  <a:gd name="connsiteX17" fmla="*/ 1914099 w 2147446"/>
                  <a:gd name="connsiteY17" fmla="*/ 249072 h 1870817"/>
                  <a:gd name="connsiteX18" fmla="*/ 1685499 w 2147446"/>
                  <a:gd name="connsiteY18" fmla="*/ 27296 h 1870817"/>
                  <a:gd name="connsiteX19" fmla="*/ 1299949 w 2147446"/>
                  <a:gd name="connsiteY19" fmla="*/ 112594 h 1870817"/>
                  <a:gd name="connsiteX20" fmla="*/ 1033818 w 2147446"/>
                  <a:gd name="connsiteY20" fmla="*/ 119418 h 1870817"/>
                  <a:gd name="connsiteX21" fmla="*/ 781335 w 2147446"/>
                  <a:gd name="connsiteY21" fmla="*/ 0 h 1870817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8660"/>
                  <a:gd name="connsiteX1" fmla="*/ 445610 w 2156327"/>
                  <a:gd name="connsiteY1" fmla="*/ 269543 h 1878660"/>
                  <a:gd name="connsiteX2" fmla="*/ 292072 w 2156327"/>
                  <a:gd name="connsiteY2" fmla="*/ 580030 h 1878660"/>
                  <a:gd name="connsiteX3" fmla="*/ 8881 w 2156327"/>
                  <a:gd name="connsiteY3" fmla="*/ 887105 h 1878660"/>
                  <a:gd name="connsiteX4" fmla="*/ 169242 w 2156327"/>
                  <a:gd name="connsiteY4" fmla="*/ 1228299 h 1878660"/>
                  <a:gd name="connsiteX5" fmla="*/ 449022 w 2156327"/>
                  <a:gd name="connsiteY5" fmla="*/ 1439839 h 1878660"/>
                  <a:gd name="connsiteX6" fmla="*/ 483141 w 2156327"/>
                  <a:gd name="connsiteY6" fmla="*/ 1702558 h 1878660"/>
                  <a:gd name="connsiteX7" fmla="*/ 728801 w 2156327"/>
                  <a:gd name="connsiteY7" fmla="*/ 1869743 h 1878660"/>
                  <a:gd name="connsiteX8" fmla="*/ 1124586 w 2156327"/>
                  <a:gd name="connsiteY8" fmla="*/ 1760561 h 1878660"/>
                  <a:gd name="connsiteX9" fmla="*/ 1612493 w 2156327"/>
                  <a:gd name="connsiteY9" fmla="*/ 1821976 h 1878660"/>
                  <a:gd name="connsiteX10" fmla="*/ 1943451 w 2156327"/>
                  <a:gd name="connsiteY10" fmla="*/ 1777621 h 1878660"/>
                  <a:gd name="connsiteX11" fmla="*/ 2032162 w 2156327"/>
                  <a:gd name="connsiteY11" fmla="*/ 1572905 h 1878660"/>
                  <a:gd name="connsiteX12" fmla="*/ 2004866 w 2156327"/>
                  <a:gd name="connsiteY12" fmla="*/ 1313597 h 1878660"/>
                  <a:gd name="connsiteX13" fmla="*/ 2066280 w 2156327"/>
                  <a:gd name="connsiteY13" fmla="*/ 1204415 h 1878660"/>
                  <a:gd name="connsiteX14" fmla="*/ 2154992 w 2156327"/>
                  <a:gd name="connsiteY14" fmla="*/ 1037230 h 1878660"/>
                  <a:gd name="connsiteX15" fmla="*/ 2015103 w 2156327"/>
                  <a:gd name="connsiteY15" fmla="*/ 730155 h 1878660"/>
                  <a:gd name="connsiteX16" fmla="*/ 1905920 w 2156327"/>
                  <a:gd name="connsiteY16" fmla="*/ 573206 h 1878660"/>
                  <a:gd name="connsiteX17" fmla="*/ 1922980 w 2156327"/>
                  <a:gd name="connsiteY17" fmla="*/ 249072 h 1878660"/>
                  <a:gd name="connsiteX18" fmla="*/ 1694380 w 2156327"/>
                  <a:gd name="connsiteY18" fmla="*/ 27296 h 1878660"/>
                  <a:gd name="connsiteX19" fmla="*/ 1308830 w 2156327"/>
                  <a:gd name="connsiteY19" fmla="*/ 112594 h 1878660"/>
                  <a:gd name="connsiteX20" fmla="*/ 1042699 w 2156327"/>
                  <a:gd name="connsiteY20" fmla="*/ 119418 h 1878660"/>
                  <a:gd name="connsiteX21" fmla="*/ 790216 w 2156327"/>
                  <a:gd name="connsiteY21" fmla="*/ 0 h 1878660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52434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4586 w 2156327"/>
                  <a:gd name="connsiteY8" fmla="*/ 1750325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56327" h="1855446">
                    <a:moveTo>
                      <a:pt x="779980" y="0"/>
                    </a:moveTo>
                    <a:cubicBezTo>
                      <a:pt x="568439" y="44354"/>
                      <a:pt x="510437" y="177421"/>
                      <a:pt x="452434" y="259307"/>
                    </a:cubicBezTo>
                    <a:cubicBezTo>
                      <a:pt x="380783" y="369627"/>
                      <a:pt x="428550" y="398059"/>
                      <a:pt x="292072" y="569794"/>
                    </a:cubicBezTo>
                    <a:cubicBezTo>
                      <a:pt x="197675" y="672152"/>
                      <a:pt x="52100" y="726743"/>
                      <a:pt x="8881" y="876869"/>
                    </a:cubicBezTo>
                    <a:cubicBezTo>
                      <a:pt x="-9316" y="956480"/>
                      <a:pt x="-17277" y="1025858"/>
                      <a:pt x="169242" y="1218063"/>
                    </a:cubicBezTo>
                    <a:cubicBezTo>
                      <a:pt x="347800" y="1351128"/>
                      <a:pt x="386469" y="1269241"/>
                      <a:pt x="449022" y="1429603"/>
                    </a:cubicBezTo>
                    <a:cubicBezTo>
                      <a:pt x="463807" y="1556982"/>
                      <a:pt x="468356" y="1592239"/>
                      <a:pt x="483141" y="1692322"/>
                    </a:cubicBezTo>
                    <a:cubicBezTo>
                      <a:pt x="507025" y="1750324"/>
                      <a:pt x="565027" y="1893628"/>
                      <a:pt x="749272" y="1845860"/>
                    </a:cubicBezTo>
                    <a:cubicBezTo>
                      <a:pt x="881200" y="1809466"/>
                      <a:pt x="861511" y="1749824"/>
                      <a:pt x="1121920" y="1734329"/>
                    </a:cubicBezTo>
                    <a:lnTo>
                      <a:pt x="1622729" y="1808328"/>
                    </a:lnTo>
                    <a:cubicBezTo>
                      <a:pt x="1787639" y="1812877"/>
                      <a:pt x="1825354" y="1840564"/>
                      <a:pt x="1943451" y="1767385"/>
                    </a:cubicBezTo>
                    <a:cubicBezTo>
                      <a:pt x="2027611" y="1688910"/>
                      <a:pt x="2019652" y="1651380"/>
                      <a:pt x="2032162" y="1562669"/>
                    </a:cubicBezTo>
                    <a:cubicBezTo>
                      <a:pt x="2023063" y="1442113"/>
                      <a:pt x="2010553" y="1406857"/>
                      <a:pt x="2004866" y="1303361"/>
                    </a:cubicBezTo>
                    <a:cubicBezTo>
                      <a:pt x="2012827" y="1238534"/>
                      <a:pt x="2042965" y="1230004"/>
                      <a:pt x="2066280" y="1194179"/>
                    </a:cubicBezTo>
                    <a:cubicBezTo>
                      <a:pt x="2089595" y="1158354"/>
                      <a:pt x="2141803" y="1115954"/>
                      <a:pt x="2154992" y="1026994"/>
                    </a:cubicBezTo>
                    <a:cubicBezTo>
                      <a:pt x="2159541" y="904372"/>
                      <a:pt x="2160680" y="870045"/>
                      <a:pt x="2015103" y="719919"/>
                    </a:cubicBezTo>
                    <a:cubicBezTo>
                      <a:pt x="1913882" y="647132"/>
                      <a:pt x="1921843" y="649405"/>
                      <a:pt x="1905920" y="562970"/>
                    </a:cubicBezTo>
                    <a:lnTo>
                      <a:pt x="1922980" y="238836"/>
                    </a:lnTo>
                    <a:cubicBezTo>
                      <a:pt x="1912744" y="143302"/>
                      <a:pt x="1830857" y="61415"/>
                      <a:pt x="1680732" y="20472"/>
                    </a:cubicBezTo>
                    <a:cubicBezTo>
                      <a:pt x="1571550" y="9099"/>
                      <a:pt x="1462367" y="48904"/>
                      <a:pt x="1329301" y="98946"/>
                    </a:cubicBezTo>
                    <a:cubicBezTo>
                      <a:pt x="1254239" y="121693"/>
                      <a:pt x="1159441" y="146249"/>
                      <a:pt x="1042699" y="109182"/>
                    </a:cubicBezTo>
                    <a:cubicBezTo>
                      <a:pt x="956263" y="70513"/>
                      <a:pt x="924420" y="7961"/>
                      <a:pt x="779980" y="0"/>
                    </a:cubicBez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30">
                <a:extLst>
                  <a:ext uri="{FF2B5EF4-FFF2-40B4-BE49-F238E27FC236}">
                    <a16:creationId xmlns:a16="http://schemas.microsoft.com/office/drawing/2014/main" xmlns="" id="{1E398A8E-8268-4B72-9019-A0F38F7C108A}"/>
                  </a:ext>
                </a:extLst>
              </p:cNvPr>
              <p:cNvSpPr/>
              <p:nvPr/>
            </p:nvSpPr>
            <p:spPr>
              <a:xfrm>
                <a:off x="2673502" y="2193210"/>
                <a:ext cx="1895696" cy="1605443"/>
              </a:xfrm>
              <a:custGeom>
                <a:avLst/>
                <a:gdLst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2006221 w 2147561"/>
                  <a:gd name="connsiteY12" fmla="*/ 1252182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1995985 w 2147561"/>
                  <a:gd name="connsiteY12" fmla="*/ 1313597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70589"/>
                  <a:gd name="connsiteX1" fmla="*/ 436729 w 2147446"/>
                  <a:gd name="connsiteY1" fmla="*/ 269543 h 1870589"/>
                  <a:gd name="connsiteX2" fmla="*/ 283191 w 2147446"/>
                  <a:gd name="connsiteY2" fmla="*/ 580030 h 1870589"/>
                  <a:gd name="connsiteX3" fmla="*/ 0 w 2147446"/>
                  <a:gd name="connsiteY3" fmla="*/ 887105 h 1870589"/>
                  <a:gd name="connsiteX4" fmla="*/ 160361 w 2147446"/>
                  <a:gd name="connsiteY4" fmla="*/ 1228299 h 1870589"/>
                  <a:gd name="connsiteX5" fmla="*/ 429905 w 2147446"/>
                  <a:gd name="connsiteY5" fmla="*/ 1402308 h 1870589"/>
                  <a:gd name="connsiteX6" fmla="*/ 484496 w 2147446"/>
                  <a:gd name="connsiteY6" fmla="*/ 1757149 h 1870589"/>
                  <a:gd name="connsiteX7" fmla="*/ 719920 w 2147446"/>
                  <a:gd name="connsiteY7" fmla="*/ 1869743 h 1870589"/>
                  <a:gd name="connsiteX8" fmla="*/ 1115705 w 2147446"/>
                  <a:gd name="connsiteY8" fmla="*/ 1760561 h 1870589"/>
                  <a:gd name="connsiteX9" fmla="*/ 1603612 w 2147446"/>
                  <a:gd name="connsiteY9" fmla="*/ 1821976 h 1870589"/>
                  <a:gd name="connsiteX10" fmla="*/ 1934570 w 2147446"/>
                  <a:gd name="connsiteY10" fmla="*/ 1777621 h 1870589"/>
                  <a:gd name="connsiteX11" fmla="*/ 2023281 w 2147446"/>
                  <a:gd name="connsiteY11" fmla="*/ 1572905 h 1870589"/>
                  <a:gd name="connsiteX12" fmla="*/ 1995985 w 2147446"/>
                  <a:gd name="connsiteY12" fmla="*/ 1313597 h 1870589"/>
                  <a:gd name="connsiteX13" fmla="*/ 2057399 w 2147446"/>
                  <a:gd name="connsiteY13" fmla="*/ 1204415 h 1870589"/>
                  <a:gd name="connsiteX14" fmla="*/ 2146111 w 2147446"/>
                  <a:gd name="connsiteY14" fmla="*/ 1037230 h 1870589"/>
                  <a:gd name="connsiteX15" fmla="*/ 2006222 w 2147446"/>
                  <a:gd name="connsiteY15" fmla="*/ 730155 h 1870589"/>
                  <a:gd name="connsiteX16" fmla="*/ 1897039 w 2147446"/>
                  <a:gd name="connsiteY16" fmla="*/ 573206 h 1870589"/>
                  <a:gd name="connsiteX17" fmla="*/ 1914099 w 2147446"/>
                  <a:gd name="connsiteY17" fmla="*/ 249072 h 1870589"/>
                  <a:gd name="connsiteX18" fmla="*/ 1685499 w 2147446"/>
                  <a:gd name="connsiteY18" fmla="*/ 27296 h 1870589"/>
                  <a:gd name="connsiteX19" fmla="*/ 1299949 w 2147446"/>
                  <a:gd name="connsiteY19" fmla="*/ 112594 h 1870589"/>
                  <a:gd name="connsiteX20" fmla="*/ 1033818 w 2147446"/>
                  <a:gd name="connsiteY20" fmla="*/ 119418 h 1870589"/>
                  <a:gd name="connsiteX21" fmla="*/ 781335 w 2147446"/>
                  <a:gd name="connsiteY21" fmla="*/ 0 h 1870589"/>
                  <a:gd name="connsiteX0" fmla="*/ 781335 w 2147446"/>
                  <a:gd name="connsiteY0" fmla="*/ 0 h 1870817"/>
                  <a:gd name="connsiteX1" fmla="*/ 436729 w 2147446"/>
                  <a:gd name="connsiteY1" fmla="*/ 269543 h 1870817"/>
                  <a:gd name="connsiteX2" fmla="*/ 283191 w 2147446"/>
                  <a:gd name="connsiteY2" fmla="*/ 580030 h 1870817"/>
                  <a:gd name="connsiteX3" fmla="*/ 0 w 2147446"/>
                  <a:gd name="connsiteY3" fmla="*/ 887105 h 1870817"/>
                  <a:gd name="connsiteX4" fmla="*/ 160361 w 2147446"/>
                  <a:gd name="connsiteY4" fmla="*/ 1228299 h 1870817"/>
                  <a:gd name="connsiteX5" fmla="*/ 429905 w 2147446"/>
                  <a:gd name="connsiteY5" fmla="*/ 1402308 h 1870817"/>
                  <a:gd name="connsiteX6" fmla="*/ 484496 w 2147446"/>
                  <a:gd name="connsiteY6" fmla="*/ 1757149 h 1870817"/>
                  <a:gd name="connsiteX7" fmla="*/ 719920 w 2147446"/>
                  <a:gd name="connsiteY7" fmla="*/ 1869743 h 1870817"/>
                  <a:gd name="connsiteX8" fmla="*/ 1115705 w 2147446"/>
                  <a:gd name="connsiteY8" fmla="*/ 1760561 h 1870817"/>
                  <a:gd name="connsiteX9" fmla="*/ 1603612 w 2147446"/>
                  <a:gd name="connsiteY9" fmla="*/ 1821976 h 1870817"/>
                  <a:gd name="connsiteX10" fmla="*/ 1934570 w 2147446"/>
                  <a:gd name="connsiteY10" fmla="*/ 1777621 h 1870817"/>
                  <a:gd name="connsiteX11" fmla="*/ 2023281 w 2147446"/>
                  <a:gd name="connsiteY11" fmla="*/ 1572905 h 1870817"/>
                  <a:gd name="connsiteX12" fmla="*/ 1995985 w 2147446"/>
                  <a:gd name="connsiteY12" fmla="*/ 1313597 h 1870817"/>
                  <a:gd name="connsiteX13" fmla="*/ 2057399 w 2147446"/>
                  <a:gd name="connsiteY13" fmla="*/ 1204415 h 1870817"/>
                  <a:gd name="connsiteX14" fmla="*/ 2146111 w 2147446"/>
                  <a:gd name="connsiteY14" fmla="*/ 1037230 h 1870817"/>
                  <a:gd name="connsiteX15" fmla="*/ 2006222 w 2147446"/>
                  <a:gd name="connsiteY15" fmla="*/ 730155 h 1870817"/>
                  <a:gd name="connsiteX16" fmla="*/ 1897039 w 2147446"/>
                  <a:gd name="connsiteY16" fmla="*/ 573206 h 1870817"/>
                  <a:gd name="connsiteX17" fmla="*/ 1914099 w 2147446"/>
                  <a:gd name="connsiteY17" fmla="*/ 249072 h 1870817"/>
                  <a:gd name="connsiteX18" fmla="*/ 1685499 w 2147446"/>
                  <a:gd name="connsiteY18" fmla="*/ 27296 h 1870817"/>
                  <a:gd name="connsiteX19" fmla="*/ 1299949 w 2147446"/>
                  <a:gd name="connsiteY19" fmla="*/ 112594 h 1870817"/>
                  <a:gd name="connsiteX20" fmla="*/ 1033818 w 2147446"/>
                  <a:gd name="connsiteY20" fmla="*/ 119418 h 1870817"/>
                  <a:gd name="connsiteX21" fmla="*/ 781335 w 2147446"/>
                  <a:gd name="connsiteY21" fmla="*/ 0 h 1870817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8660"/>
                  <a:gd name="connsiteX1" fmla="*/ 445610 w 2156327"/>
                  <a:gd name="connsiteY1" fmla="*/ 269543 h 1878660"/>
                  <a:gd name="connsiteX2" fmla="*/ 292072 w 2156327"/>
                  <a:gd name="connsiteY2" fmla="*/ 580030 h 1878660"/>
                  <a:gd name="connsiteX3" fmla="*/ 8881 w 2156327"/>
                  <a:gd name="connsiteY3" fmla="*/ 887105 h 1878660"/>
                  <a:gd name="connsiteX4" fmla="*/ 169242 w 2156327"/>
                  <a:gd name="connsiteY4" fmla="*/ 1228299 h 1878660"/>
                  <a:gd name="connsiteX5" fmla="*/ 449022 w 2156327"/>
                  <a:gd name="connsiteY5" fmla="*/ 1439839 h 1878660"/>
                  <a:gd name="connsiteX6" fmla="*/ 483141 w 2156327"/>
                  <a:gd name="connsiteY6" fmla="*/ 1702558 h 1878660"/>
                  <a:gd name="connsiteX7" fmla="*/ 728801 w 2156327"/>
                  <a:gd name="connsiteY7" fmla="*/ 1869743 h 1878660"/>
                  <a:gd name="connsiteX8" fmla="*/ 1124586 w 2156327"/>
                  <a:gd name="connsiteY8" fmla="*/ 1760561 h 1878660"/>
                  <a:gd name="connsiteX9" fmla="*/ 1612493 w 2156327"/>
                  <a:gd name="connsiteY9" fmla="*/ 1821976 h 1878660"/>
                  <a:gd name="connsiteX10" fmla="*/ 1943451 w 2156327"/>
                  <a:gd name="connsiteY10" fmla="*/ 1777621 h 1878660"/>
                  <a:gd name="connsiteX11" fmla="*/ 2032162 w 2156327"/>
                  <a:gd name="connsiteY11" fmla="*/ 1572905 h 1878660"/>
                  <a:gd name="connsiteX12" fmla="*/ 2004866 w 2156327"/>
                  <a:gd name="connsiteY12" fmla="*/ 1313597 h 1878660"/>
                  <a:gd name="connsiteX13" fmla="*/ 2066280 w 2156327"/>
                  <a:gd name="connsiteY13" fmla="*/ 1204415 h 1878660"/>
                  <a:gd name="connsiteX14" fmla="*/ 2154992 w 2156327"/>
                  <a:gd name="connsiteY14" fmla="*/ 1037230 h 1878660"/>
                  <a:gd name="connsiteX15" fmla="*/ 2015103 w 2156327"/>
                  <a:gd name="connsiteY15" fmla="*/ 730155 h 1878660"/>
                  <a:gd name="connsiteX16" fmla="*/ 1905920 w 2156327"/>
                  <a:gd name="connsiteY16" fmla="*/ 573206 h 1878660"/>
                  <a:gd name="connsiteX17" fmla="*/ 1922980 w 2156327"/>
                  <a:gd name="connsiteY17" fmla="*/ 249072 h 1878660"/>
                  <a:gd name="connsiteX18" fmla="*/ 1694380 w 2156327"/>
                  <a:gd name="connsiteY18" fmla="*/ 27296 h 1878660"/>
                  <a:gd name="connsiteX19" fmla="*/ 1308830 w 2156327"/>
                  <a:gd name="connsiteY19" fmla="*/ 112594 h 1878660"/>
                  <a:gd name="connsiteX20" fmla="*/ 1042699 w 2156327"/>
                  <a:gd name="connsiteY20" fmla="*/ 119418 h 1878660"/>
                  <a:gd name="connsiteX21" fmla="*/ 790216 w 2156327"/>
                  <a:gd name="connsiteY21" fmla="*/ 0 h 1878660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52434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4586 w 2156327"/>
                  <a:gd name="connsiteY8" fmla="*/ 1750325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37505 h 1892951"/>
                  <a:gd name="connsiteX1" fmla="*/ 452434 w 2156327"/>
                  <a:gd name="connsiteY1" fmla="*/ 296812 h 1892951"/>
                  <a:gd name="connsiteX2" fmla="*/ 292072 w 2156327"/>
                  <a:gd name="connsiteY2" fmla="*/ 607299 h 1892951"/>
                  <a:gd name="connsiteX3" fmla="*/ 8881 w 2156327"/>
                  <a:gd name="connsiteY3" fmla="*/ 914374 h 1892951"/>
                  <a:gd name="connsiteX4" fmla="*/ 169242 w 2156327"/>
                  <a:gd name="connsiteY4" fmla="*/ 1255568 h 1892951"/>
                  <a:gd name="connsiteX5" fmla="*/ 449022 w 2156327"/>
                  <a:gd name="connsiteY5" fmla="*/ 1467108 h 1892951"/>
                  <a:gd name="connsiteX6" fmla="*/ 483141 w 2156327"/>
                  <a:gd name="connsiteY6" fmla="*/ 1729827 h 1892951"/>
                  <a:gd name="connsiteX7" fmla="*/ 749272 w 2156327"/>
                  <a:gd name="connsiteY7" fmla="*/ 1883365 h 1892951"/>
                  <a:gd name="connsiteX8" fmla="*/ 1124586 w 2156327"/>
                  <a:gd name="connsiteY8" fmla="*/ 1787830 h 1892951"/>
                  <a:gd name="connsiteX9" fmla="*/ 1622729 w 2156327"/>
                  <a:gd name="connsiteY9" fmla="*/ 1845833 h 1892951"/>
                  <a:gd name="connsiteX10" fmla="*/ 1943451 w 2156327"/>
                  <a:gd name="connsiteY10" fmla="*/ 1804890 h 1892951"/>
                  <a:gd name="connsiteX11" fmla="*/ 2032162 w 2156327"/>
                  <a:gd name="connsiteY11" fmla="*/ 1600174 h 1892951"/>
                  <a:gd name="connsiteX12" fmla="*/ 2004866 w 2156327"/>
                  <a:gd name="connsiteY12" fmla="*/ 1340866 h 1892951"/>
                  <a:gd name="connsiteX13" fmla="*/ 2066280 w 2156327"/>
                  <a:gd name="connsiteY13" fmla="*/ 1231684 h 1892951"/>
                  <a:gd name="connsiteX14" fmla="*/ 2154992 w 2156327"/>
                  <a:gd name="connsiteY14" fmla="*/ 1064499 h 1892951"/>
                  <a:gd name="connsiteX15" fmla="*/ 2015103 w 2156327"/>
                  <a:gd name="connsiteY15" fmla="*/ 757424 h 1892951"/>
                  <a:gd name="connsiteX16" fmla="*/ 1905920 w 2156327"/>
                  <a:gd name="connsiteY16" fmla="*/ 600475 h 1892951"/>
                  <a:gd name="connsiteX17" fmla="*/ 1922980 w 2156327"/>
                  <a:gd name="connsiteY17" fmla="*/ 276341 h 1892951"/>
                  <a:gd name="connsiteX18" fmla="*/ 1692348 w 2156327"/>
                  <a:gd name="connsiteY18" fmla="*/ 920 h 1892951"/>
                  <a:gd name="connsiteX19" fmla="*/ 1329301 w 2156327"/>
                  <a:gd name="connsiteY19" fmla="*/ 136451 h 1892951"/>
                  <a:gd name="connsiteX20" fmla="*/ 1042699 w 2156327"/>
                  <a:gd name="connsiteY20" fmla="*/ 146687 h 1892951"/>
                  <a:gd name="connsiteX21" fmla="*/ 779980 w 2156327"/>
                  <a:gd name="connsiteY21" fmla="*/ 37505 h 1892951"/>
                  <a:gd name="connsiteX0" fmla="*/ 779980 w 2156327"/>
                  <a:gd name="connsiteY0" fmla="*/ 38166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42699 w 2156327"/>
                  <a:gd name="connsiteY20" fmla="*/ 147348 h 1893612"/>
                  <a:gd name="connsiteX21" fmla="*/ 779980 w 2156327"/>
                  <a:gd name="connsiteY21" fmla="*/ 38166 h 1893612"/>
                  <a:gd name="connsiteX0" fmla="*/ 779980 w 2156327"/>
                  <a:gd name="connsiteY0" fmla="*/ 38166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79980 w 2156327"/>
                  <a:gd name="connsiteY21" fmla="*/ 38166 h 1893612"/>
                  <a:gd name="connsiteX0" fmla="*/ 779980 w 2156327"/>
                  <a:gd name="connsiteY0" fmla="*/ 38166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79980 w 2156327"/>
                  <a:gd name="connsiteY21" fmla="*/ 38166 h 1893612"/>
                  <a:gd name="connsiteX0" fmla="*/ 764492 w 2156327"/>
                  <a:gd name="connsiteY0" fmla="*/ 62619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64492 w 2156327"/>
                  <a:gd name="connsiteY21" fmla="*/ 62619 h 1893612"/>
                  <a:gd name="connsiteX0" fmla="*/ 764492 w 2156327"/>
                  <a:gd name="connsiteY0" fmla="*/ 62619 h 1893612"/>
                  <a:gd name="connsiteX1" fmla="*/ 452434 w 2156327"/>
                  <a:gd name="connsiteY1" fmla="*/ 301549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64492 w 2156327"/>
                  <a:gd name="connsiteY21" fmla="*/ 62619 h 1893612"/>
                  <a:gd name="connsiteX0" fmla="*/ 764492 w 2156327"/>
                  <a:gd name="connsiteY0" fmla="*/ 62619 h 1893612"/>
                  <a:gd name="connsiteX1" fmla="*/ 452434 w 2156327"/>
                  <a:gd name="connsiteY1" fmla="*/ 301549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64492 w 2156327"/>
                  <a:gd name="connsiteY21" fmla="*/ 62619 h 1893612"/>
                  <a:gd name="connsiteX0" fmla="*/ 746382 w 2138217"/>
                  <a:gd name="connsiteY0" fmla="*/ 62619 h 1893612"/>
                  <a:gd name="connsiteX1" fmla="*/ 434324 w 2138217"/>
                  <a:gd name="connsiteY1" fmla="*/ 301549 h 1893612"/>
                  <a:gd name="connsiteX2" fmla="*/ 273962 w 2138217"/>
                  <a:gd name="connsiteY2" fmla="*/ 607960 h 1893612"/>
                  <a:gd name="connsiteX3" fmla="*/ 14002 w 2138217"/>
                  <a:gd name="connsiteY3" fmla="*/ 890582 h 1893612"/>
                  <a:gd name="connsiteX4" fmla="*/ 151132 w 2138217"/>
                  <a:gd name="connsiteY4" fmla="*/ 1256229 h 1893612"/>
                  <a:gd name="connsiteX5" fmla="*/ 430912 w 2138217"/>
                  <a:gd name="connsiteY5" fmla="*/ 1467769 h 1893612"/>
                  <a:gd name="connsiteX6" fmla="*/ 465031 w 2138217"/>
                  <a:gd name="connsiteY6" fmla="*/ 1730488 h 1893612"/>
                  <a:gd name="connsiteX7" fmla="*/ 731162 w 2138217"/>
                  <a:gd name="connsiteY7" fmla="*/ 1884026 h 1893612"/>
                  <a:gd name="connsiteX8" fmla="*/ 1106476 w 2138217"/>
                  <a:gd name="connsiteY8" fmla="*/ 1788491 h 1893612"/>
                  <a:gd name="connsiteX9" fmla="*/ 1604619 w 2138217"/>
                  <a:gd name="connsiteY9" fmla="*/ 1846494 h 1893612"/>
                  <a:gd name="connsiteX10" fmla="*/ 1925341 w 2138217"/>
                  <a:gd name="connsiteY10" fmla="*/ 1805551 h 1893612"/>
                  <a:gd name="connsiteX11" fmla="*/ 2014052 w 2138217"/>
                  <a:gd name="connsiteY11" fmla="*/ 1600835 h 1893612"/>
                  <a:gd name="connsiteX12" fmla="*/ 1986756 w 2138217"/>
                  <a:gd name="connsiteY12" fmla="*/ 1341527 h 1893612"/>
                  <a:gd name="connsiteX13" fmla="*/ 2048170 w 2138217"/>
                  <a:gd name="connsiteY13" fmla="*/ 1232345 h 1893612"/>
                  <a:gd name="connsiteX14" fmla="*/ 2136882 w 2138217"/>
                  <a:gd name="connsiteY14" fmla="*/ 1065160 h 1893612"/>
                  <a:gd name="connsiteX15" fmla="*/ 1996993 w 2138217"/>
                  <a:gd name="connsiteY15" fmla="*/ 758085 h 1893612"/>
                  <a:gd name="connsiteX16" fmla="*/ 1887810 w 2138217"/>
                  <a:gd name="connsiteY16" fmla="*/ 601136 h 1893612"/>
                  <a:gd name="connsiteX17" fmla="*/ 1904870 w 2138217"/>
                  <a:gd name="connsiteY17" fmla="*/ 277002 h 1893612"/>
                  <a:gd name="connsiteX18" fmla="*/ 1674238 w 2138217"/>
                  <a:gd name="connsiteY18" fmla="*/ 1581 h 1893612"/>
                  <a:gd name="connsiteX19" fmla="*/ 1342165 w 2138217"/>
                  <a:gd name="connsiteY19" fmla="*/ 92279 h 1893612"/>
                  <a:gd name="connsiteX20" fmla="*/ 1055563 w 2138217"/>
                  <a:gd name="connsiteY20" fmla="*/ 126970 h 1893612"/>
                  <a:gd name="connsiteX21" fmla="*/ 746382 w 2138217"/>
                  <a:gd name="connsiteY21" fmla="*/ 62619 h 1893612"/>
                  <a:gd name="connsiteX0" fmla="*/ 741262 w 2133097"/>
                  <a:gd name="connsiteY0" fmla="*/ 62619 h 1893612"/>
                  <a:gd name="connsiteX1" fmla="*/ 429204 w 2133097"/>
                  <a:gd name="connsiteY1" fmla="*/ 301549 h 1893612"/>
                  <a:gd name="connsiteX2" fmla="*/ 268842 w 2133097"/>
                  <a:gd name="connsiteY2" fmla="*/ 607960 h 1893612"/>
                  <a:gd name="connsiteX3" fmla="*/ 8882 w 2133097"/>
                  <a:gd name="connsiteY3" fmla="*/ 890582 h 1893612"/>
                  <a:gd name="connsiteX4" fmla="*/ 169242 w 2133097"/>
                  <a:gd name="connsiteY4" fmla="*/ 1239927 h 1893612"/>
                  <a:gd name="connsiteX5" fmla="*/ 425792 w 2133097"/>
                  <a:gd name="connsiteY5" fmla="*/ 1467769 h 1893612"/>
                  <a:gd name="connsiteX6" fmla="*/ 459911 w 2133097"/>
                  <a:gd name="connsiteY6" fmla="*/ 1730488 h 1893612"/>
                  <a:gd name="connsiteX7" fmla="*/ 726042 w 2133097"/>
                  <a:gd name="connsiteY7" fmla="*/ 1884026 h 1893612"/>
                  <a:gd name="connsiteX8" fmla="*/ 1101356 w 2133097"/>
                  <a:gd name="connsiteY8" fmla="*/ 1788491 h 1893612"/>
                  <a:gd name="connsiteX9" fmla="*/ 1599499 w 2133097"/>
                  <a:gd name="connsiteY9" fmla="*/ 1846494 h 1893612"/>
                  <a:gd name="connsiteX10" fmla="*/ 1920221 w 2133097"/>
                  <a:gd name="connsiteY10" fmla="*/ 1805551 h 1893612"/>
                  <a:gd name="connsiteX11" fmla="*/ 2008932 w 2133097"/>
                  <a:gd name="connsiteY11" fmla="*/ 1600835 h 1893612"/>
                  <a:gd name="connsiteX12" fmla="*/ 1981636 w 2133097"/>
                  <a:gd name="connsiteY12" fmla="*/ 1341527 h 1893612"/>
                  <a:gd name="connsiteX13" fmla="*/ 2043050 w 2133097"/>
                  <a:gd name="connsiteY13" fmla="*/ 1232345 h 1893612"/>
                  <a:gd name="connsiteX14" fmla="*/ 2131762 w 2133097"/>
                  <a:gd name="connsiteY14" fmla="*/ 1065160 h 1893612"/>
                  <a:gd name="connsiteX15" fmla="*/ 1991873 w 2133097"/>
                  <a:gd name="connsiteY15" fmla="*/ 758085 h 1893612"/>
                  <a:gd name="connsiteX16" fmla="*/ 1882690 w 2133097"/>
                  <a:gd name="connsiteY16" fmla="*/ 601136 h 1893612"/>
                  <a:gd name="connsiteX17" fmla="*/ 1899750 w 2133097"/>
                  <a:gd name="connsiteY17" fmla="*/ 277002 h 1893612"/>
                  <a:gd name="connsiteX18" fmla="*/ 1669118 w 2133097"/>
                  <a:gd name="connsiteY18" fmla="*/ 1581 h 1893612"/>
                  <a:gd name="connsiteX19" fmla="*/ 1337045 w 2133097"/>
                  <a:gd name="connsiteY19" fmla="*/ 92279 h 1893612"/>
                  <a:gd name="connsiteX20" fmla="*/ 1050443 w 2133097"/>
                  <a:gd name="connsiteY20" fmla="*/ 126970 h 1893612"/>
                  <a:gd name="connsiteX21" fmla="*/ 741262 w 2133097"/>
                  <a:gd name="connsiteY21" fmla="*/ 62619 h 1893612"/>
                  <a:gd name="connsiteX0" fmla="*/ 753158 w 2144993"/>
                  <a:gd name="connsiteY0" fmla="*/ 62619 h 1893612"/>
                  <a:gd name="connsiteX1" fmla="*/ 441100 w 2144993"/>
                  <a:gd name="connsiteY1" fmla="*/ 301549 h 1893612"/>
                  <a:gd name="connsiteX2" fmla="*/ 280738 w 2144993"/>
                  <a:gd name="connsiteY2" fmla="*/ 607960 h 1893612"/>
                  <a:gd name="connsiteX3" fmla="*/ 20778 w 2144993"/>
                  <a:gd name="connsiteY3" fmla="*/ 890582 h 1893612"/>
                  <a:gd name="connsiteX4" fmla="*/ 181138 w 2144993"/>
                  <a:gd name="connsiteY4" fmla="*/ 1239927 h 1893612"/>
                  <a:gd name="connsiteX5" fmla="*/ 437688 w 2144993"/>
                  <a:gd name="connsiteY5" fmla="*/ 1467769 h 1893612"/>
                  <a:gd name="connsiteX6" fmla="*/ 471807 w 2144993"/>
                  <a:gd name="connsiteY6" fmla="*/ 1730488 h 1893612"/>
                  <a:gd name="connsiteX7" fmla="*/ 737938 w 2144993"/>
                  <a:gd name="connsiteY7" fmla="*/ 1884026 h 1893612"/>
                  <a:gd name="connsiteX8" fmla="*/ 1113252 w 2144993"/>
                  <a:gd name="connsiteY8" fmla="*/ 1788491 h 1893612"/>
                  <a:gd name="connsiteX9" fmla="*/ 1611395 w 2144993"/>
                  <a:gd name="connsiteY9" fmla="*/ 1846494 h 1893612"/>
                  <a:gd name="connsiteX10" fmla="*/ 1932117 w 2144993"/>
                  <a:gd name="connsiteY10" fmla="*/ 1805551 h 1893612"/>
                  <a:gd name="connsiteX11" fmla="*/ 2020828 w 2144993"/>
                  <a:gd name="connsiteY11" fmla="*/ 1600835 h 1893612"/>
                  <a:gd name="connsiteX12" fmla="*/ 1993532 w 2144993"/>
                  <a:gd name="connsiteY12" fmla="*/ 1341527 h 1893612"/>
                  <a:gd name="connsiteX13" fmla="*/ 2054946 w 2144993"/>
                  <a:gd name="connsiteY13" fmla="*/ 1232345 h 1893612"/>
                  <a:gd name="connsiteX14" fmla="*/ 2143658 w 2144993"/>
                  <a:gd name="connsiteY14" fmla="*/ 1065160 h 1893612"/>
                  <a:gd name="connsiteX15" fmla="*/ 2003769 w 2144993"/>
                  <a:gd name="connsiteY15" fmla="*/ 758085 h 1893612"/>
                  <a:gd name="connsiteX16" fmla="*/ 1894586 w 2144993"/>
                  <a:gd name="connsiteY16" fmla="*/ 601136 h 1893612"/>
                  <a:gd name="connsiteX17" fmla="*/ 1911646 w 2144993"/>
                  <a:gd name="connsiteY17" fmla="*/ 277002 h 1893612"/>
                  <a:gd name="connsiteX18" fmla="*/ 1681014 w 2144993"/>
                  <a:gd name="connsiteY18" fmla="*/ 1581 h 1893612"/>
                  <a:gd name="connsiteX19" fmla="*/ 1348941 w 2144993"/>
                  <a:gd name="connsiteY19" fmla="*/ 92279 h 1893612"/>
                  <a:gd name="connsiteX20" fmla="*/ 1062339 w 2144993"/>
                  <a:gd name="connsiteY20" fmla="*/ 126970 h 1893612"/>
                  <a:gd name="connsiteX21" fmla="*/ 753158 w 2144993"/>
                  <a:gd name="connsiteY21" fmla="*/ 62619 h 1893612"/>
                  <a:gd name="connsiteX0" fmla="*/ 753158 w 2144993"/>
                  <a:gd name="connsiteY0" fmla="*/ 62619 h 1893612"/>
                  <a:gd name="connsiteX1" fmla="*/ 441100 w 2144993"/>
                  <a:gd name="connsiteY1" fmla="*/ 301549 h 1893612"/>
                  <a:gd name="connsiteX2" fmla="*/ 280738 w 2144993"/>
                  <a:gd name="connsiteY2" fmla="*/ 607960 h 1893612"/>
                  <a:gd name="connsiteX3" fmla="*/ 20778 w 2144993"/>
                  <a:gd name="connsiteY3" fmla="*/ 890582 h 1893612"/>
                  <a:gd name="connsiteX4" fmla="*/ 181138 w 2144993"/>
                  <a:gd name="connsiteY4" fmla="*/ 1239927 h 1893612"/>
                  <a:gd name="connsiteX5" fmla="*/ 453175 w 2144993"/>
                  <a:gd name="connsiteY5" fmla="*/ 1492223 h 1893612"/>
                  <a:gd name="connsiteX6" fmla="*/ 471807 w 2144993"/>
                  <a:gd name="connsiteY6" fmla="*/ 1730488 h 1893612"/>
                  <a:gd name="connsiteX7" fmla="*/ 737938 w 2144993"/>
                  <a:gd name="connsiteY7" fmla="*/ 1884026 h 1893612"/>
                  <a:gd name="connsiteX8" fmla="*/ 1113252 w 2144993"/>
                  <a:gd name="connsiteY8" fmla="*/ 1788491 h 1893612"/>
                  <a:gd name="connsiteX9" fmla="*/ 1611395 w 2144993"/>
                  <a:gd name="connsiteY9" fmla="*/ 1846494 h 1893612"/>
                  <a:gd name="connsiteX10" fmla="*/ 1932117 w 2144993"/>
                  <a:gd name="connsiteY10" fmla="*/ 1805551 h 1893612"/>
                  <a:gd name="connsiteX11" fmla="*/ 2020828 w 2144993"/>
                  <a:gd name="connsiteY11" fmla="*/ 1600835 h 1893612"/>
                  <a:gd name="connsiteX12" fmla="*/ 1993532 w 2144993"/>
                  <a:gd name="connsiteY12" fmla="*/ 1341527 h 1893612"/>
                  <a:gd name="connsiteX13" fmla="*/ 2054946 w 2144993"/>
                  <a:gd name="connsiteY13" fmla="*/ 1232345 h 1893612"/>
                  <a:gd name="connsiteX14" fmla="*/ 2143658 w 2144993"/>
                  <a:gd name="connsiteY14" fmla="*/ 1065160 h 1893612"/>
                  <a:gd name="connsiteX15" fmla="*/ 2003769 w 2144993"/>
                  <a:gd name="connsiteY15" fmla="*/ 758085 h 1893612"/>
                  <a:gd name="connsiteX16" fmla="*/ 1894586 w 2144993"/>
                  <a:gd name="connsiteY16" fmla="*/ 601136 h 1893612"/>
                  <a:gd name="connsiteX17" fmla="*/ 1911646 w 2144993"/>
                  <a:gd name="connsiteY17" fmla="*/ 277002 h 1893612"/>
                  <a:gd name="connsiteX18" fmla="*/ 1681014 w 2144993"/>
                  <a:gd name="connsiteY18" fmla="*/ 1581 h 1893612"/>
                  <a:gd name="connsiteX19" fmla="*/ 1348941 w 2144993"/>
                  <a:gd name="connsiteY19" fmla="*/ 92279 h 1893612"/>
                  <a:gd name="connsiteX20" fmla="*/ 1062339 w 2144993"/>
                  <a:gd name="connsiteY20" fmla="*/ 126970 h 1893612"/>
                  <a:gd name="connsiteX21" fmla="*/ 753158 w 2144993"/>
                  <a:gd name="connsiteY21" fmla="*/ 62619 h 1893612"/>
                  <a:gd name="connsiteX0" fmla="*/ 753158 w 2144993"/>
                  <a:gd name="connsiteY0" fmla="*/ 62619 h 1893612"/>
                  <a:gd name="connsiteX1" fmla="*/ 441100 w 2144993"/>
                  <a:gd name="connsiteY1" fmla="*/ 301549 h 1893612"/>
                  <a:gd name="connsiteX2" fmla="*/ 280738 w 2144993"/>
                  <a:gd name="connsiteY2" fmla="*/ 607960 h 1893612"/>
                  <a:gd name="connsiteX3" fmla="*/ 20778 w 2144993"/>
                  <a:gd name="connsiteY3" fmla="*/ 890582 h 1893612"/>
                  <a:gd name="connsiteX4" fmla="*/ 181138 w 2144993"/>
                  <a:gd name="connsiteY4" fmla="*/ 1239927 h 1893612"/>
                  <a:gd name="connsiteX5" fmla="*/ 453175 w 2144993"/>
                  <a:gd name="connsiteY5" fmla="*/ 1492223 h 1893612"/>
                  <a:gd name="connsiteX6" fmla="*/ 471807 w 2144993"/>
                  <a:gd name="connsiteY6" fmla="*/ 1730488 h 1893612"/>
                  <a:gd name="connsiteX7" fmla="*/ 737938 w 2144993"/>
                  <a:gd name="connsiteY7" fmla="*/ 1884026 h 1893612"/>
                  <a:gd name="connsiteX8" fmla="*/ 1113252 w 2144993"/>
                  <a:gd name="connsiteY8" fmla="*/ 1788491 h 1893612"/>
                  <a:gd name="connsiteX9" fmla="*/ 1611395 w 2144993"/>
                  <a:gd name="connsiteY9" fmla="*/ 1846494 h 1893612"/>
                  <a:gd name="connsiteX10" fmla="*/ 1932117 w 2144993"/>
                  <a:gd name="connsiteY10" fmla="*/ 1805551 h 1893612"/>
                  <a:gd name="connsiteX11" fmla="*/ 2020828 w 2144993"/>
                  <a:gd name="connsiteY11" fmla="*/ 1600835 h 1893612"/>
                  <a:gd name="connsiteX12" fmla="*/ 1993532 w 2144993"/>
                  <a:gd name="connsiteY12" fmla="*/ 1341527 h 1893612"/>
                  <a:gd name="connsiteX13" fmla="*/ 2054946 w 2144993"/>
                  <a:gd name="connsiteY13" fmla="*/ 1232345 h 1893612"/>
                  <a:gd name="connsiteX14" fmla="*/ 2143658 w 2144993"/>
                  <a:gd name="connsiteY14" fmla="*/ 1065160 h 1893612"/>
                  <a:gd name="connsiteX15" fmla="*/ 2003769 w 2144993"/>
                  <a:gd name="connsiteY15" fmla="*/ 758085 h 1893612"/>
                  <a:gd name="connsiteX16" fmla="*/ 1894586 w 2144993"/>
                  <a:gd name="connsiteY16" fmla="*/ 601136 h 1893612"/>
                  <a:gd name="connsiteX17" fmla="*/ 1911646 w 2144993"/>
                  <a:gd name="connsiteY17" fmla="*/ 277002 h 1893612"/>
                  <a:gd name="connsiteX18" fmla="*/ 1681014 w 2144993"/>
                  <a:gd name="connsiteY18" fmla="*/ 1581 h 1893612"/>
                  <a:gd name="connsiteX19" fmla="*/ 1348941 w 2144993"/>
                  <a:gd name="connsiteY19" fmla="*/ 92279 h 1893612"/>
                  <a:gd name="connsiteX20" fmla="*/ 1062339 w 2144993"/>
                  <a:gd name="connsiteY20" fmla="*/ 126970 h 1893612"/>
                  <a:gd name="connsiteX21" fmla="*/ 753158 w 2144993"/>
                  <a:gd name="connsiteY21" fmla="*/ 62619 h 1893612"/>
                  <a:gd name="connsiteX0" fmla="*/ 753158 w 2144993"/>
                  <a:gd name="connsiteY0" fmla="*/ 62619 h 1952641"/>
                  <a:gd name="connsiteX1" fmla="*/ 441100 w 2144993"/>
                  <a:gd name="connsiteY1" fmla="*/ 301549 h 1952641"/>
                  <a:gd name="connsiteX2" fmla="*/ 280738 w 2144993"/>
                  <a:gd name="connsiteY2" fmla="*/ 607960 h 1952641"/>
                  <a:gd name="connsiteX3" fmla="*/ 20778 w 2144993"/>
                  <a:gd name="connsiteY3" fmla="*/ 890582 h 1952641"/>
                  <a:gd name="connsiteX4" fmla="*/ 181138 w 2144993"/>
                  <a:gd name="connsiteY4" fmla="*/ 1239927 h 1952641"/>
                  <a:gd name="connsiteX5" fmla="*/ 453175 w 2144993"/>
                  <a:gd name="connsiteY5" fmla="*/ 1492223 h 1952641"/>
                  <a:gd name="connsiteX6" fmla="*/ 471807 w 2144993"/>
                  <a:gd name="connsiteY6" fmla="*/ 1730488 h 1952641"/>
                  <a:gd name="connsiteX7" fmla="*/ 737938 w 2144993"/>
                  <a:gd name="connsiteY7" fmla="*/ 1884026 h 1952641"/>
                  <a:gd name="connsiteX8" fmla="*/ 1113252 w 2144993"/>
                  <a:gd name="connsiteY8" fmla="*/ 1788491 h 1952641"/>
                  <a:gd name="connsiteX9" fmla="*/ 1665599 w 2144993"/>
                  <a:gd name="connsiteY9" fmla="*/ 1952458 h 1952641"/>
                  <a:gd name="connsiteX10" fmla="*/ 1932117 w 2144993"/>
                  <a:gd name="connsiteY10" fmla="*/ 1805551 h 1952641"/>
                  <a:gd name="connsiteX11" fmla="*/ 2020828 w 2144993"/>
                  <a:gd name="connsiteY11" fmla="*/ 1600835 h 1952641"/>
                  <a:gd name="connsiteX12" fmla="*/ 1993532 w 2144993"/>
                  <a:gd name="connsiteY12" fmla="*/ 1341527 h 1952641"/>
                  <a:gd name="connsiteX13" fmla="*/ 2054946 w 2144993"/>
                  <a:gd name="connsiteY13" fmla="*/ 1232345 h 1952641"/>
                  <a:gd name="connsiteX14" fmla="*/ 2143658 w 2144993"/>
                  <a:gd name="connsiteY14" fmla="*/ 1065160 h 1952641"/>
                  <a:gd name="connsiteX15" fmla="*/ 2003769 w 2144993"/>
                  <a:gd name="connsiteY15" fmla="*/ 758085 h 1952641"/>
                  <a:gd name="connsiteX16" fmla="*/ 1894586 w 2144993"/>
                  <a:gd name="connsiteY16" fmla="*/ 601136 h 1952641"/>
                  <a:gd name="connsiteX17" fmla="*/ 1911646 w 2144993"/>
                  <a:gd name="connsiteY17" fmla="*/ 277002 h 1952641"/>
                  <a:gd name="connsiteX18" fmla="*/ 1681014 w 2144993"/>
                  <a:gd name="connsiteY18" fmla="*/ 1581 h 1952641"/>
                  <a:gd name="connsiteX19" fmla="*/ 1348941 w 2144993"/>
                  <a:gd name="connsiteY19" fmla="*/ 92279 h 1952641"/>
                  <a:gd name="connsiteX20" fmla="*/ 1062339 w 2144993"/>
                  <a:gd name="connsiteY20" fmla="*/ 126970 h 1952641"/>
                  <a:gd name="connsiteX21" fmla="*/ 753158 w 2144993"/>
                  <a:gd name="connsiteY21" fmla="*/ 62619 h 1952641"/>
                  <a:gd name="connsiteX0" fmla="*/ 753158 w 2144993"/>
                  <a:gd name="connsiteY0" fmla="*/ 62619 h 1953180"/>
                  <a:gd name="connsiteX1" fmla="*/ 441100 w 2144993"/>
                  <a:gd name="connsiteY1" fmla="*/ 301549 h 1953180"/>
                  <a:gd name="connsiteX2" fmla="*/ 280738 w 2144993"/>
                  <a:gd name="connsiteY2" fmla="*/ 607960 h 1953180"/>
                  <a:gd name="connsiteX3" fmla="*/ 20778 w 2144993"/>
                  <a:gd name="connsiteY3" fmla="*/ 890582 h 1953180"/>
                  <a:gd name="connsiteX4" fmla="*/ 181138 w 2144993"/>
                  <a:gd name="connsiteY4" fmla="*/ 1239927 h 1953180"/>
                  <a:gd name="connsiteX5" fmla="*/ 453175 w 2144993"/>
                  <a:gd name="connsiteY5" fmla="*/ 1492223 h 1953180"/>
                  <a:gd name="connsiteX6" fmla="*/ 471807 w 2144993"/>
                  <a:gd name="connsiteY6" fmla="*/ 1730488 h 1953180"/>
                  <a:gd name="connsiteX7" fmla="*/ 737938 w 2144993"/>
                  <a:gd name="connsiteY7" fmla="*/ 1884026 h 1953180"/>
                  <a:gd name="connsiteX8" fmla="*/ 1113252 w 2144993"/>
                  <a:gd name="connsiteY8" fmla="*/ 1788491 h 1953180"/>
                  <a:gd name="connsiteX9" fmla="*/ 1665599 w 2144993"/>
                  <a:gd name="connsiteY9" fmla="*/ 1952458 h 1953180"/>
                  <a:gd name="connsiteX10" fmla="*/ 1959220 w 2144993"/>
                  <a:gd name="connsiteY10" fmla="*/ 1870760 h 1953180"/>
                  <a:gd name="connsiteX11" fmla="*/ 2020828 w 2144993"/>
                  <a:gd name="connsiteY11" fmla="*/ 1600835 h 1953180"/>
                  <a:gd name="connsiteX12" fmla="*/ 1993532 w 2144993"/>
                  <a:gd name="connsiteY12" fmla="*/ 1341527 h 1953180"/>
                  <a:gd name="connsiteX13" fmla="*/ 2054946 w 2144993"/>
                  <a:gd name="connsiteY13" fmla="*/ 1232345 h 1953180"/>
                  <a:gd name="connsiteX14" fmla="*/ 2143658 w 2144993"/>
                  <a:gd name="connsiteY14" fmla="*/ 1065160 h 1953180"/>
                  <a:gd name="connsiteX15" fmla="*/ 2003769 w 2144993"/>
                  <a:gd name="connsiteY15" fmla="*/ 758085 h 1953180"/>
                  <a:gd name="connsiteX16" fmla="*/ 1894586 w 2144993"/>
                  <a:gd name="connsiteY16" fmla="*/ 601136 h 1953180"/>
                  <a:gd name="connsiteX17" fmla="*/ 1911646 w 2144993"/>
                  <a:gd name="connsiteY17" fmla="*/ 277002 h 1953180"/>
                  <a:gd name="connsiteX18" fmla="*/ 1681014 w 2144993"/>
                  <a:gd name="connsiteY18" fmla="*/ 1581 h 1953180"/>
                  <a:gd name="connsiteX19" fmla="*/ 1348941 w 2144993"/>
                  <a:gd name="connsiteY19" fmla="*/ 92279 h 1953180"/>
                  <a:gd name="connsiteX20" fmla="*/ 1062339 w 2144993"/>
                  <a:gd name="connsiteY20" fmla="*/ 126970 h 1953180"/>
                  <a:gd name="connsiteX21" fmla="*/ 753158 w 2144993"/>
                  <a:gd name="connsiteY21" fmla="*/ 62619 h 1953180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34967"/>
                  <a:gd name="connsiteX1" fmla="*/ 441100 w 2144993"/>
                  <a:gd name="connsiteY1" fmla="*/ 301549 h 1934967"/>
                  <a:gd name="connsiteX2" fmla="*/ 280738 w 2144993"/>
                  <a:gd name="connsiteY2" fmla="*/ 607960 h 1934967"/>
                  <a:gd name="connsiteX3" fmla="*/ 20778 w 2144993"/>
                  <a:gd name="connsiteY3" fmla="*/ 890582 h 1934967"/>
                  <a:gd name="connsiteX4" fmla="*/ 181138 w 2144993"/>
                  <a:gd name="connsiteY4" fmla="*/ 1239927 h 1934967"/>
                  <a:gd name="connsiteX5" fmla="*/ 453175 w 2144993"/>
                  <a:gd name="connsiteY5" fmla="*/ 1492223 h 1934967"/>
                  <a:gd name="connsiteX6" fmla="*/ 471807 w 2144993"/>
                  <a:gd name="connsiteY6" fmla="*/ 1730488 h 1934967"/>
                  <a:gd name="connsiteX7" fmla="*/ 737938 w 2144993"/>
                  <a:gd name="connsiteY7" fmla="*/ 1884026 h 1934967"/>
                  <a:gd name="connsiteX8" fmla="*/ 1113252 w 2144993"/>
                  <a:gd name="connsiteY8" fmla="*/ 1788491 h 1934967"/>
                  <a:gd name="connsiteX9" fmla="*/ 1692826 w 2144993"/>
                  <a:gd name="connsiteY9" fmla="*/ 1933352 h 1934967"/>
                  <a:gd name="connsiteX10" fmla="*/ 1959220 w 2144993"/>
                  <a:gd name="connsiteY10" fmla="*/ 1870760 h 1934967"/>
                  <a:gd name="connsiteX11" fmla="*/ 2020828 w 2144993"/>
                  <a:gd name="connsiteY11" fmla="*/ 1600835 h 1934967"/>
                  <a:gd name="connsiteX12" fmla="*/ 1993532 w 2144993"/>
                  <a:gd name="connsiteY12" fmla="*/ 1341527 h 1934967"/>
                  <a:gd name="connsiteX13" fmla="*/ 2054946 w 2144993"/>
                  <a:gd name="connsiteY13" fmla="*/ 1232345 h 1934967"/>
                  <a:gd name="connsiteX14" fmla="*/ 2143658 w 2144993"/>
                  <a:gd name="connsiteY14" fmla="*/ 1065160 h 1934967"/>
                  <a:gd name="connsiteX15" fmla="*/ 2003769 w 2144993"/>
                  <a:gd name="connsiteY15" fmla="*/ 758085 h 1934967"/>
                  <a:gd name="connsiteX16" fmla="*/ 1894586 w 2144993"/>
                  <a:gd name="connsiteY16" fmla="*/ 601136 h 1934967"/>
                  <a:gd name="connsiteX17" fmla="*/ 1911646 w 2144993"/>
                  <a:gd name="connsiteY17" fmla="*/ 277002 h 1934967"/>
                  <a:gd name="connsiteX18" fmla="*/ 1681014 w 2144993"/>
                  <a:gd name="connsiteY18" fmla="*/ 1581 h 1934967"/>
                  <a:gd name="connsiteX19" fmla="*/ 1348941 w 2144993"/>
                  <a:gd name="connsiteY19" fmla="*/ 92279 h 1934967"/>
                  <a:gd name="connsiteX20" fmla="*/ 1062339 w 2144993"/>
                  <a:gd name="connsiteY20" fmla="*/ 126970 h 1934967"/>
                  <a:gd name="connsiteX21" fmla="*/ 753158 w 2144993"/>
                  <a:gd name="connsiteY21" fmla="*/ 62619 h 1934967"/>
                  <a:gd name="connsiteX0" fmla="*/ 753158 w 2144993"/>
                  <a:gd name="connsiteY0" fmla="*/ 62619 h 1940213"/>
                  <a:gd name="connsiteX1" fmla="*/ 441100 w 2144993"/>
                  <a:gd name="connsiteY1" fmla="*/ 301549 h 1940213"/>
                  <a:gd name="connsiteX2" fmla="*/ 280738 w 2144993"/>
                  <a:gd name="connsiteY2" fmla="*/ 607960 h 1940213"/>
                  <a:gd name="connsiteX3" fmla="*/ 20778 w 2144993"/>
                  <a:gd name="connsiteY3" fmla="*/ 890582 h 1940213"/>
                  <a:gd name="connsiteX4" fmla="*/ 181138 w 2144993"/>
                  <a:gd name="connsiteY4" fmla="*/ 1239927 h 1940213"/>
                  <a:gd name="connsiteX5" fmla="*/ 453175 w 2144993"/>
                  <a:gd name="connsiteY5" fmla="*/ 1492223 h 1940213"/>
                  <a:gd name="connsiteX6" fmla="*/ 471807 w 2144993"/>
                  <a:gd name="connsiteY6" fmla="*/ 1730488 h 1940213"/>
                  <a:gd name="connsiteX7" fmla="*/ 737938 w 2144993"/>
                  <a:gd name="connsiteY7" fmla="*/ 1884026 h 1940213"/>
                  <a:gd name="connsiteX8" fmla="*/ 1113252 w 2144993"/>
                  <a:gd name="connsiteY8" fmla="*/ 1788491 h 1940213"/>
                  <a:gd name="connsiteX9" fmla="*/ 1692826 w 2144993"/>
                  <a:gd name="connsiteY9" fmla="*/ 1933352 h 1940213"/>
                  <a:gd name="connsiteX10" fmla="*/ 1959220 w 2144993"/>
                  <a:gd name="connsiteY10" fmla="*/ 1870760 h 1940213"/>
                  <a:gd name="connsiteX11" fmla="*/ 2020828 w 2144993"/>
                  <a:gd name="connsiteY11" fmla="*/ 1600835 h 1940213"/>
                  <a:gd name="connsiteX12" fmla="*/ 1993532 w 2144993"/>
                  <a:gd name="connsiteY12" fmla="*/ 1341527 h 1940213"/>
                  <a:gd name="connsiteX13" fmla="*/ 2054946 w 2144993"/>
                  <a:gd name="connsiteY13" fmla="*/ 1232345 h 1940213"/>
                  <a:gd name="connsiteX14" fmla="*/ 2143658 w 2144993"/>
                  <a:gd name="connsiteY14" fmla="*/ 1065160 h 1940213"/>
                  <a:gd name="connsiteX15" fmla="*/ 2003769 w 2144993"/>
                  <a:gd name="connsiteY15" fmla="*/ 758085 h 1940213"/>
                  <a:gd name="connsiteX16" fmla="*/ 1894586 w 2144993"/>
                  <a:gd name="connsiteY16" fmla="*/ 601136 h 1940213"/>
                  <a:gd name="connsiteX17" fmla="*/ 1911646 w 2144993"/>
                  <a:gd name="connsiteY17" fmla="*/ 277002 h 1940213"/>
                  <a:gd name="connsiteX18" fmla="*/ 1681014 w 2144993"/>
                  <a:gd name="connsiteY18" fmla="*/ 1581 h 1940213"/>
                  <a:gd name="connsiteX19" fmla="*/ 1348941 w 2144993"/>
                  <a:gd name="connsiteY19" fmla="*/ 92279 h 1940213"/>
                  <a:gd name="connsiteX20" fmla="*/ 1062339 w 2144993"/>
                  <a:gd name="connsiteY20" fmla="*/ 126970 h 1940213"/>
                  <a:gd name="connsiteX21" fmla="*/ 753158 w 2144993"/>
                  <a:gd name="connsiteY21" fmla="*/ 62619 h 1940213"/>
                  <a:gd name="connsiteX0" fmla="*/ 753158 w 2144993"/>
                  <a:gd name="connsiteY0" fmla="*/ 62619 h 1940213"/>
                  <a:gd name="connsiteX1" fmla="*/ 441100 w 2144993"/>
                  <a:gd name="connsiteY1" fmla="*/ 301549 h 1940213"/>
                  <a:gd name="connsiteX2" fmla="*/ 280738 w 2144993"/>
                  <a:gd name="connsiteY2" fmla="*/ 607960 h 1940213"/>
                  <a:gd name="connsiteX3" fmla="*/ 20778 w 2144993"/>
                  <a:gd name="connsiteY3" fmla="*/ 890582 h 1940213"/>
                  <a:gd name="connsiteX4" fmla="*/ 181138 w 2144993"/>
                  <a:gd name="connsiteY4" fmla="*/ 1239927 h 1940213"/>
                  <a:gd name="connsiteX5" fmla="*/ 453175 w 2144993"/>
                  <a:gd name="connsiteY5" fmla="*/ 1492223 h 1940213"/>
                  <a:gd name="connsiteX6" fmla="*/ 471807 w 2144993"/>
                  <a:gd name="connsiteY6" fmla="*/ 1730488 h 1940213"/>
                  <a:gd name="connsiteX7" fmla="*/ 737938 w 2144993"/>
                  <a:gd name="connsiteY7" fmla="*/ 1884026 h 1940213"/>
                  <a:gd name="connsiteX8" fmla="*/ 1113252 w 2144993"/>
                  <a:gd name="connsiteY8" fmla="*/ 1788491 h 1940213"/>
                  <a:gd name="connsiteX9" fmla="*/ 1692826 w 2144993"/>
                  <a:gd name="connsiteY9" fmla="*/ 1933352 h 1940213"/>
                  <a:gd name="connsiteX10" fmla="*/ 1959220 w 2144993"/>
                  <a:gd name="connsiteY10" fmla="*/ 1870760 h 1940213"/>
                  <a:gd name="connsiteX11" fmla="*/ 2020828 w 2144993"/>
                  <a:gd name="connsiteY11" fmla="*/ 1600835 h 1940213"/>
                  <a:gd name="connsiteX12" fmla="*/ 1993532 w 2144993"/>
                  <a:gd name="connsiteY12" fmla="*/ 1341527 h 1940213"/>
                  <a:gd name="connsiteX13" fmla="*/ 2054946 w 2144993"/>
                  <a:gd name="connsiteY13" fmla="*/ 1232345 h 1940213"/>
                  <a:gd name="connsiteX14" fmla="*/ 2143658 w 2144993"/>
                  <a:gd name="connsiteY14" fmla="*/ 1065160 h 1940213"/>
                  <a:gd name="connsiteX15" fmla="*/ 2003769 w 2144993"/>
                  <a:gd name="connsiteY15" fmla="*/ 758085 h 1940213"/>
                  <a:gd name="connsiteX16" fmla="*/ 1894586 w 2144993"/>
                  <a:gd name="connsiteY16" fmla="*/ 601136 h 1940213"/>
                  <a:gd name="connsiteX17" fmla="*/ 1911646 w 2144993"/>
                  <a:gd name="connsiteY17" fmla="*/ 277002 h 1940213"/>
                  <a:gd name="connsiteX18" fmla="*/ 1681014 w 2144993"/>
                  <a:gd name="connsiteY18" fmla="*/ 1581 h 1940213"/>
                  <a:gd name="connsiteX19" fmla="*/ 1348941 w 2144993"/>
                  <a:gd name="connsiteY19" fmla="*/ 92279 h 1940213"/>
                  <a:gd name="connsiteX20" fmla="*/ 1062339 w 2144993"/>
                  <a:gd name="connsiteY20" fmla="*/ 126970 h 1940213"/>
                  <a:gd name="connsiteX21" fmla="*/ 753158 w 2144993"/>
                  <a:gd name="connsiteY21" fmla="*/ 62619 h 1940213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9 w 2144994"/>
                  <a:gd name="connsiteY0" fmla="*/ 62619 h 1917706"/>
                  <a:gd name="connsiteX1" fmla="*/ 441101 w 2144994"/>
                  <a:gd name="connsiteY1" fmla="*/ 301549 h 1917706"/>
                  <a:gd name="connsiteX2" fmla="*/ 280739 w 2144994"/>
                  <a:gd name="connsiteY2" fmla="*/ 607960 h 1917706"/>
                  <a:gd name="connsiteX3" fmla="*/ 20779 w 2144994"/>
                  <a:gd name="connsiteY3" fmla="*/ 890582 h 1917706"/>
                  <a:gd name="connsiteX4" fmla="*/ 181139 w 2144994"/>
                  <a:gd name="connsiteY4" fmla="*/ 1239927 h 1917706"/>
                  <a:gd name="connsiteX5" fmla="*/ 453176 w 2144994"/>
                  <a:gd name="connsiteY5" fmla="*/ 1492223 h 1917706"/>
                  <a:gd name="connsiteX6" fmla="*/ 471808 w 2144994"/>
                  <a:gd name="connsiteY6" fmla="*/ 1730488 h 1917706"/>
                  <a:gd name="connsiteX7" fmla="*/ 737939 w 2144994"/>
                  <a:gd name="connsiteY7" fmla="*/ 1884026 h 1917706"/>
                  <a:gd name="connsiteX8" fmla="*/ 1113253 w 2144994"/>
                  <a:gd name="connsiteY8" fmla="*/ 1788491 h 1917706"/>
                  <a:gd name="connsiteX9" fmla="*/ 1650474 w 2144994"/>
                  <a:gd name="connsiteY9" fmla="*/ 1901508 h 1917706"/>
                  <a:gd name="connsiteX10" fmla="*/ 1959221 w 2144994"/>
                  <a:gd name="connsiteY10" fmla="*/ 1870760 h 1917706"/>
                  <a:gd name="connsiteX11" fmla="*/ 2020829 w 2144994"/>
                  <a:gd name="connsiteY11" fmla="*/ 1600835 h 1917706"/>
                  <a:gd name="connsiteX12" fmla="*/ 1993533 w 2144994"/>
                  <a:gd name="connsiteY12" fmla="*/ 1341527 h 1917706"/>
                  <a:gd name="connsiteX13" fmla="*/ 2054947 w 2144994"/>
                  <a:gd name="connsiteY13" fmla="*/ 1232345 h 1917706"/>
                  <a:gd name="connsiteX14" fmla="*/ 2143659 w 2144994"/>
                  <a:gd name="connsiteY14" fmla="*/ 1065160 h 1917706"/>
                  <a:gd name="connsiteX15" fmla="*/ 2003770 w 2144994"/>
                  <a:gd name="connsiteY15" fmla="*/ 758085 h 1917706"/>
                  <a:gd name="connsiteX16" fmla="*/ 1894587 w 2144994"/>
                  <a:gd name="connsiteY16" fmla="*/ 601136 h 1917706"/>
                  <a:gd name="connsiteX17" fmla="*/ 1911647 w 2144994"/>
                  <a:gd name="connsiteY17" fmla="*/ 277002 h 1917706"/>
                  <a:gd name="connsiteX18" fmla="*/ 1681015 w 2144994"/>
                  <a:gd name="connsiteY18" fmla="*/ 1581 h 1917706"/>
                  <a:gd name="connsiteX19" fmla="*/ 1348942 w 2144994"/>
                  <a:gd name="connsiteY19" fmla="*/ 92279 h 1917706"/>
                  <a:gd name="connsiteX20" fmla="*/ 1062340 w 2144994"/>
                  <a:gd name="connsiteY20" fmla="*/ 126970 h 1917706"/>
                  <a:gd name="connsiteX21" fmla="*/ 753159 w 2144994"/>
                  <a:gd name="connsiteY21" fmla="*/ 62619 h 1917706"/>
                  <a:gd name="connsiteX0" fmla="*/ 753159 w 2144994"/>
                  <a:gd name="connsiteY0" fmla="*/ 62619 h 1917706"/>
                  <a:gd name="connsiteX1" fmla="*/ 441101 w 2144994"/>
                  <a:gd name="connsiteY1" fmla="*/ 301549 h 1917706"/>
                  <a:gd name="connsiteX2" fmla="*/ 280739 w 2144994"/>
                  <a:gd name="connsiteY2" fmla="*/ 607960 h 1917706"/>
                  <a:gd name="connsiteX3" fmla="*/ 20779 w 2144994"/>
                  <a:gd name="connsiteY3" fmla="*/ 890582 h 1917706"/>
                  <a:gd name="connsiteX4" fmla="*/ 181139 w 2144994"/>
                  <a:gd name="connsiteY4" fmla="*/ 1239927 h 1917706"/>
                  <a:gd name="connsiteX5" fmla="*/ 453176 w 2144994"/>
                  <a:gd name="connsiteY5" fmla="*/ 1492223 h 1917706"/>
                  <a:gd name="connsiteX6" fmla="*/ 471808 w 2144994"/>
                  <a:gd name="connsiteY6" fmla="*/ 1730488 h 1917706"/>
                  <a:gd name="connsiteX7" fmla="*/ 737939 w 2144994"/>
                  <a:gd name="connsiteY7" fmla="*/ 1884026 h 1917706"/>
                  <a:gd name="connsiteX8" fmla="*/ 1113253 w 2144994"/>
                  <a:gd name="connsiteY8" fmla="*/ 1788491 h 1917706"/>
                  <a:gd name="connsiteX9" fmla="*/ 1650474 w 2144994"/>
                  <a:gd name="connsiteY9" fmla="*/ 1901508 h 1917706"/>
                  <a:gd name="connsiteX10" fmla="*/ 1959221 w 2144994"/>
                  <a:gd name="connsiteY10" fmla="*/ 1870760 h 1917706"/>
                  <a:gd name="connsiteX11" fmla="*/ 2020829 w 2144994"/>
                  <a:gd name="connsiteY11" fmla="*/ 1600835 h 1917706"/>
                  <a:gd name="connsiteX12" fmla="*/ 1993533 w 2144994"/>
                  <a:gd name="connsiteY12" fmla="*/ 1341527 h 1917706"/>
                  <a:gd name="connsiteX13" fmla="*/ 2054947 w 2144994"/>
                  <a:gd name="connsiteY13" fmla="*/ 1232345 h 1917706"/>
                  <a:gd name="connsiteX14" fmla="*/ 2143659 w 2144994"/>
                  <a:gd name="connsiteY14" fmla="*/ 1065160 h 1917706"/>
                  <a:gd name="connsiteX15" fmla="*/ 2003770 w 2144994"/>
                  <a:gd name="connsiteY15" fmla="*/ 758085 h 1917706"/>
                  <a:gd name="connsiteX16" fmla="*/ 1894587 w 2144994"/>
                  <a:gd name="connsiteY16" fmla="*/ 601136 h 1917706"/>
                  <a:gd name="connsiteX17" fmla="*/ 1911647 w 2144994"/>
                  <a:gd name="connsiteY17" fmla="*/ 277002 h 1917706"/>
                  <a:gd name="connsiteX18" fmla="*/ 1681015 w 2144994"/>
                  <a:gd name="connsiteY18" fmla="*/ 1581 h 1917706"/>
                  <a:gd name="connsiteX19" fmla="*/ 1348942 w 2144994"/>
                  <a:gd name="connsiteY19" fmla="*/ 92279 h 1917706"/>
                  <a:gd name="connsiteX20" fmla="*/ 1062340 w 2144994"/>
                  <a:gd name="connsiteY20" fmla="*/ 126970 h 1917706"/>
                  <a:gd name="connsiteX21" fmla="*/ 753159 w 2144994"/>
                  <a:gd name="connsiteY21" fmla="*/ 62619 h 1917706"/>
                  <a:gd name="connsiteX0" fmla="*/ 759343 w 2151178"/>
                  <a:gd name="connsiteY0" fmla="*/ 62619 h 1917706"/>
                  <a:gd name="connsiteX1" fmla="*/ 447285 w 2151178"/>
                  <a:gd name="connsiteY1" fmla="*/ 301549 h 1917706"/>
                  <a:gd name="connsiteX2" fmla="*/ 286923 w 2151178"/>
                  <a:gd name="connsiteY2" fmla="*/ 607960 h 1917706"/>
                  <a:gd name="connsiteX3" fmla="*/ 17887 w 2151178"/>
                  <a:gd name="connsiteY3" fmla="*/ 881028 h 1917706"/>
                  <a:gd name="connsiteX4" fmla="*/ 187323 w 2151178"/>
                  <a:gd name="connsiteY4" fmla="*/ 1239927 h 1917706"/>
                  <a:gd name="connsiteX5" fmla="*/ 459360 w 2151178"/>
                  <a:gd name="connsiteY5" fmla="*/ 1492223 h 1917706"/>
                  <a:gd name="connsiteX6" fmla="*/ 477992 w 2151178"/>
                  <a:gd name="connsiteY6" fmla="*/ 1730488 h 1917706"/>
                  <a:gd name="connsiteX7" fmla="*/ 744123 w 2151178"/>
                  <a:gd name="connsiteY7" fmla="*/ 1884026 h 1917706"/>
                  <a:gd name="connsiteX8" fmla="*/ 1119437 w 2151178"/>
                  <a:gd name="connsiteY8" fmla="*/ 1788491 h 1917706"/>
                  <a:gd name="connsiteX9" fmla="*/ 1656658 w 2151178"/>
                  <a:gd name="connsiteY9" fmla="*/ 1901508 h 1917706"/>
                  <a:gd name="connsiteX10" fmla="*/ 1965405 w 2151178"/>
                  <a:gd name="connsiteY10" fmla="*/ 1870760 h 1917706"/>
                  <a:gd name="connsiteX11" fmla="*/ 2027013 w 2151178"/>
                  <a:gd name="connsiteY11" fmla="*/ 1600835 h 1917706"/>
                  <a:gd name="connsiteX12" fmla="*/ 1999717 w 2151178"/>
                  <a:gd name="connsiteY12" fmla="*/ 1341527 h 1917706"/>
                  <a:gd name="connsiteX13" fmla="*/ 2061131 w 2151178"/>
                  <a:gd name="connsiteY13" fmla="*/ 1232345 h 1917706"/>
                  <a:gd name="connsiteX14" fmla="*/ 2149843 w 2151178"/>
                  <a:gd name="connsiteY14" fmla="*/ 1065160 h 1917706"/>
                  <a:gd name="connsiteX15" fmla="*/ 2009954 w 2151178"/>
                  <a:gd name="connsiteY15" fmla="*/ 758085 h 1917706"/>
                  <a:gd name="connsiteX16" fmla="*/ 1900771 w 2151178"/>
                  <a:gd name="connsiteY16" fmla="*/ 601136 h 1917706"/>
                  <a:gd name="connsiteX17" fmla="*/ 1917831 w 2151178"/>
                  <a:gd name="connsiteY17" fmla="*/ 277002 h 1917706"/>
                  <a:gd name="connsiteX18" fmla="*/ 1687199 w 2151178"/>
                  <a:gd name="connsiteY18" fmla="*/ 1581 h 1917706"/>
                  <a:gd name="connsiteX19" fmla="*/ 1355126 w 2151178"/>
                  <a:gd name="connsiteY19" fmla="*/ 92279 h 1917706"/>
                  <a:gd name="connsiteX20" fmla="*/ 1068524 w 2151178"/>
                  <a:gd name="connsiteY20" fmla="*/ 126970 h 1917706"/>
                  <a:gd name="connsiteX21" fmla="*/ 759343 w 2151178"/>
                  <a:gd name="connsiteY21" fmla="*/ 62619 h 191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51178" h="1917706">
                    <a:moveTo>
                      <a:pt x="759343" y="62619"/>
                    </a:moveTo>
                    <a:cubicBezTo>
                      <a:pt x="547802" y="106973"/>
                      <a:pt x="505288" y="219663"/>
                      <a:pt x="447285" y="301549"/>
                    </a:cubicBezTo>
                    <a:cubicBezTo>
                      <a:pt x="414353" y="415945"/>
                      <a:pt x="423401" y="436225"/>
                      <a:pt x="286923" y="607960"/>
                    </a:cubicBezTo>
                    <a:cubicBezTo>
                      <a:pt x="192526" y="710318"/>
                      <a:pt x="82282" y="721349"/>
                      <a:pt x="17887" y="881028"/>
                    </a:cubicBezTo>
                    <a:cubicBezTo>
                      <a:pt x="-311" y="928795"/>
                      <a:pt x="-53400" y="1035495"/>
                      <a:pt x="187323" y="1239927"/>
                    </a:cubicBezTo>
                    <a:cubicBezTo>
                      <a:pt x="365881" y="1372992"/>
                      <a:pt x="396807" y="1331861"/>
                      <a:pt x="459360" y="1492223"/>
                    </a:cubicBezTo>
                    <a:cubicBezTo>
                      <a:pt x="481888" y="1652208"/>
                      <a:pt x="463207" y="1630405"/>
                      <a:pt x="477992" y="1730488"/>
                    </a:cubicBezTo>
                    <a:cubicBezTo>
                      <a:pt x="501876" y="1788490"/>
                      <a:pt x="559878" y="1931794"/>
                      <a:pt x="744123" y="1884026"/>
                    </a:cubicBezTo>
                    <a:cubicBezTo>
                      <a:pt x="876051" y="1847632"/>
                      <a:pt x="959937" y="1789174"/>
                      <a:pt x="1119437" y="1788491"/>
                    </a:cubicBezTo>
                    <a:cubicBezTo>
                      <a:pt x="1397333" y="1830409"/>
                      <a:pt x="1496744" y="1865958"/>
                      <a:pt x="1656658" y="1901508"/>
                    </a:cubicBezTo>
                    <a:cubicBezTo>
                      <a:pt x="1809467" y="1918795"/>
                      <a:pt x="1880883" y="1937198"/>
                      <a:pt x="1965405" y="1870760"/>
                    </a:cubicBezTo>
                    <a:cubicBezTo>
                      <a:pt x="2049565" y="1792285"/>
                      <a:pt x="2014503" y="1689546"/>
                      <a:pt x="2027013" y="1600835"/>
                    </a:cubicBezTo>
                    <a:cubicBezTo>
                      <a:pt x="2017914" y="1480279"/>
                      <a:pt x="2005404" y="1445023"/>
                      <a:pt x="1999717" y="1341527"/>
                    </a:cubicBezTo>
                    <a:cubicBezTo>
                      <a:pt x="2007678" y="1276700"/>
                      <a:pt x="2037816" y="1268170"/>
                      <a:pt x="2061131" y="1232345"/>
                    </a:cubicBezTo>
                    <a:cubicBezTo>
                      <a:pt x="2084446" y="1196520"/>
                      <a:pt x="2160647" y="1140791"/>
                      <a:pt x="2149843" y="1065160"/>
                    </a:cubicBezTo>
                    <a:cubicBezTo>
                      <a:pt x="2154392" y="979861"/>
                      <a:pt x="2155531" y="908211"/>
                      <a:pt x="2009954" y="758085"/>
                    </a:cubicBezTo>
                    <a:cubicBezTo>
                      <a:pt x="1908733" y="685298"/>
                      <a:pt x="1916694" y="687571"/>
                      <a:pt x="1900771" y="601136"/>
                    </a:cubicBezTo>
                    <a:lnTo>
                      <a:pt x="1917831" y="277002"/>
                    </a:lnTo>
                    <a:cubicBezTo>
                      <a:pt x="1907595" y="181468"/>
                      <a:pt x="1837324" y="42524"/>
                      <a:pt x="1687199" y="1581"/>
                    </a:cubicBezTo>
                    <a:cubicBezTo>
                      <a:pt x="1578017" y="-9792"/>
                      <a:pt x="1488192" y="42237"/>
                      <a:pt x="1355126" y="92279"/>
                    </a:cubicBezTo>
                    <a:cubicBezTo>
                      <a:pt x="1280064" y="115026"/>
                      <a:pt x="1240935" y="132389"/>
                      <a:pt x="1068524" y="126970"/>
                    </a:cubicBezTo>
                    <a:cubicBezTo>
                      <a:pt x="912509" y="78748"/>
                      <a:pt x="903783" y="70580"/>
                      <a:pt x="759343" y="62619"/>
                    </a:cubicBezTo>
                    <a:close/>
                  </a:path>
                </a:pathLst>
              </a:custGeom>
              <a:solidFill>
                <a:srgbClr val="FF902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53">
              <a:extLst>
                <a:ext uri="{FF2B5EF4-FFF2-40B4-BE49-F238E27FC236}">
                  <a16:creationId xmlns:a16="http://schemas.microsoft.com/office/drawing/2014/main" xmlns="" id="{932C094E-A4D3-46B2-B2EA-3B5ABA33CAE1}"/>
                </a:ext>
              </a:extLst>
            </p:cNvPr>
            <p:cNvSpPr/>
            <p:nvPr/>
          </p:nvSpPr>
          <p:spPr>
            <a:xfrm>
              <a:off x="3671981" y="1215243"/>
              <a:ext cx="569387" cy="9233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5400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1</a:t>
              </a:r>
              <a:endPara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22">
            <a:extLst>
              <a:ext uri="{FF2B5EF4-FFF2-40B4-BE49-F238E27FC236}">
                <a16:creationId xmlns:a16="http://schemas.microsoft.com/office/drawing/2014/main" xmlns="" id="{37A1E0BF-E66D-4B99-9802-9C7F016FC6FA}"/>
              </a:ext>
            </a:extLst>
          </p:cNvPr>
          <p:cNvGrpSpPr/>
          <p:nvPr/>
        </p:nvGrpSpPr>
        <p:grpSpPr>
          <a:xfrm>
            <a:off x="3043475" y="2989337"/>
            <a:ext cx="859812" cy="1015663"/>
            <a:chOff x="3505570" y="2146028"/>
            <a:chExt cx="859812" cy="1015663"/>
          </a:xfrm>
        </p:grpSpPr>
        <p:grpSp>
          <p:nvGrpSpPr>
            <p:cNvPr id="20" name="组合 35">
              <a:extLst>
                <a:ext uri="{FF2B5EF4-FFF2-40B4-BE49-F238E27FC236}">
                  <a16:creationId xmlns:a16="http://schemas.microsoft.com/office/drawing/2014/main" xmlns="" id="{3CAE37CC-C7C6-4ED1-AEBB-E5C930CF72D9}"/>
                </a:ext>
              </a:extLst>
            </p:cNvPr>
            <p:cNvGrpSpPr/>
            <p:nvPr/>
          </p:nvGrpSpPr>
          <p:grpSpPr>
            <a:xfrm>
              <a:off x="3505570" y="2265784"/>
              <a:ext cx="859812" cy="739839"/>
              <a:chOff x="2543860" y="2062277"/>
              <a:chExt cx="2156327" cy="1855446"/>
            </a:xfrm>
          </p:grpSpPr>
          <p:sp>
            <p:nvSpPr>
              <p:cNvPr id="22" name="任意多边形 36">
                <a:extLst>
                  <a:ext uri="{FF2B5EF4-FFF2-40B4-BE49-F238E27FC236}">
                    <a16:creationId xmlns:a16="http://schemas.microsoft.com/office/drawing/2014/main" xmlns="" id="{15AF2680-7F86-4659-A2C4-F88CB3B64847}"/>
                  </a:ext>
                </a:extLst>
              </p:cNvPr>
              <p:cNvSpPr/>
              <p:nvPr/>
            </p:nvSpPr>
            <p:spPr>
              <a:xfrm>
                <a:off x="2543860" y="2062277"/>
                <a:ext cx="2156327" cy="1855446"/>
              </a:xfrm>
              <a:custGeom>
                <a:avLst/>
                <a:gdLst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2006221 w 2147561"/>
                  <a:gd name="connsiteY12" fmla="*/ 1252182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1995985 w 2147561"/>
                  <a:gd name="connsiteY12" fmla="*/ 1313597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70589"/>
                  <a:gd name="connsiteX1" fmla="*/ 436729 w 2147446"/>
                  <a:gd name="connsiteY1" fmla="*/ 269543 h 1870589"/>
                  <a:gd name="connsiteX2" fmla="*/ 283191 w 2147446"/>
                  <a:gd name="connsiteY2" fmla="*/ 580030 h 1870589"/>
                  <a:gd name="connsiteX3" fmla="*/ 0 w 2147446"/>
                  <a:gd name="connsiteY3" fmla="*/ 887105 h 1870589"/>
                  <a:gd name="connsiteX4" fmla="*/ 160361 w 2147446"/>
                  <a:gd name="connsiteY4" fmla="*/ 1228299 h 1870589"/>
                  <a:gd name="connsiteX5" fmla="*/ 429905 w 2147446"/>
                  <a:gd name="connsiteY5" fmla="*/ 1402308 h 1870589"/>
                  <a:gd name="connsiteX6" fmla="*/ 484496 w 2147446"/>
                  <a:gd name="connsiteY6" fmla="*/ 1757149 h 1870589"/>
                  <a:gd name="connsiteX7" fmla="*/ 719920 w 2147446"/>
                  <a:gd name="connsiteY7" fmla="*/ 1869743 h 1870589"/>
                  <a:gd name="connsiteX8" fmla="*/ 1115705 w 2147446"/>
                  <a:gd name="connsiteY8" fmla="*/ 1760561 h 1870589"/>
                  <a:gd name="connsiteX9" fmla="*/ 1603612 w 2147446"/>
                  <a:gd name="connsiteY9" fmla="*/ 1821976 h 1870589"/>
                  <a:gd name="connsiteX10" fmla="*/ 1934570 w 2147446"/>
                  <a:gd name="connsiteY10" fmla="*/ 1777621 h 1870589"/>
                  <a:gd name="connsiteX11" fmla="*/ 2023281 w 2147446"/>
                  <a:gd name="connsiteY11" fmla="*/ 1572905 h 1870589"/>
                  <a:gd name="connsiteX12" fmla="*/ 1995985 w 2147446"/>
                  <a:gd name="connsiteY12" fmla="*/ 1313597 h 1870589"/>
                  <a:gd name="connsiteX13" fmla="*/ 2057399 w 2147446"/>
                  <a:gd name="connsiteY13" fmla="*/ 1204415 h 1870589"/>
                  <a:gd name="connsiteX14" fmla="*/ 2146111 w 2147446"/>
                  <a:gd name="connsiteY14" fmla="*/ 1037230 h 1870589"/>
                  <a:gd name="connsiteX15" fmla="*/ 2006222 w 2147446"/>
                  <a:gd name="connsiteY15" fmla="*/ 730155 h 1870589"/>
                  <a:gd name="connsiteX16" fmla="*/ 1897039 w 2147446"/>
                  <a:gd name="connsiteY16" fmla="*/ 573206 h 1870589"/>
                  <a:gd name="connsiteX17" fmla="*/ 1914099 w 2147446"/>
                  <a:gd name="connsiteY17" fmla="*/ 249072 h 1870589"/>
                  <a:gd name="connsiteX18" fmla="*/ 1685499 w 2147446"/>
                  <a:gd name="connsiteY18" fmla="*/ 27296 h 1870589"/>
                  <a:gd name="connsiteX19" fmla="*/ 1299949 w 2147446"/>
                  <a:gd name="connsiteY19" fmla="*/ 112594 h 1870589"/>
                  <a:gd name="connsiteX20" fmla="*/ 1033818 w 2147446"/>
                  <a:gd name="connsiteY20" fmla="*/ 119418 h 1870589"/>
                  <a:gd name="connsiteX21" fmla="*/ 781335 w 2147446"/>
                  <a:gd name="connsiteY21" fmla="*/ 0 h 1870589"/>
                  <a:gd name="connsiteX0" fmla="*/ 781335 w 2147446"/>
                  <a:gd name="connsiteY0" fmla="*/ 0 h 1870817"/>
                  <a:gd name="connsiteX1" fmla="*/ 436729 w 2147446"/>
                  <a:gd name="connsiteY1" fmla="*/ 269543 h 1870817"/>
                  <a:gd name="connsiteX2" fmla="*/ 283191 w 2147446"/>
                  <a:gd name="connsiteY2" fmla="*/ 580030 h 1870817"/>
                  <a:gd name="connsiteX3" fmla="*/ 0 w 2147446"/>
                  <a:gd name="connsiteY3" fmla="*/ 887105 h 1870817"/>
                  <a:gd name="connsiteX4" fmla="*/ 160361 w 2147446"/>
                  <a:gd name="connsiteY4" fmla="*/ 1228299 h 1870817"/>
                  <a:gd name="connsiteX5" fmla="*/ 429905 w 2147446"/>
                  <a:gd name="connsiteY5" fmla="*/ 1402308 h 1870817"/>
                  <a:gd name="connsiteX6" fmla="*/ 484496 w 2147446"/>
                  <a:gd name="connsiteY6" fmla="*/ 1757149 h 1870817"/>
                  <a:gd name="connsiteX7" fmla="*/ 719920 w 2147446"/>
                  <a:gd name="connsiteY7" fmla="*/ 1869743 h 1870817"/>
                  <a:gd name="connsiteX8" fmla="*/ 1115705 w 2147446"/>
                  <a:gd name="connsiteY8" fmla="*/ 1760561 h 1870817"/>
                  <a:gd name="connsiteX9" fmla="*/ 1603612 w 2147446"/>
                  <a:gd name="connsiteY9" fmla="*/ 1821976 h 1870817"/>
                  <a:gd name="connsiteX10" fmla="*/ 1934570 w 2147446"/>
                  <a:gd name="connsiteY10" fmla="*/ 1777621 h 1870817"/>
                  <a:gd name="connsiteX11" fmla="*/ 2023281 w 2147446"/>
                  <a:gd name="connsiteY11" fmla="*/ 1572905 h 1870817"/>
                  <a:gd name="connsiteX12" fmla="*/ 1995985 w 2147446"/>
                  <a:gd name="connsiteY12" fmla="*/ 1313597 h 1870817"/>
                  <a:gd name="connsiteX13" fmla="*/ 2057399 w 2147446"/>
                  <a:gd name="connsiteY13" fmla="*/ 1204415 h 1870817"/>
                  <a:gd name="connsiteX14" fmla="*/ 2146111 w 2147446"/>
                  <a:gd name="connsiteY14" fmla="*/ 1037230 h 1870817"/>
                  <a:gd name="connsiteX15" fmla="*/ 2006222 w 2147446"/>
                  <a:gd name="connsiteY15" fmla="*/ 730155 h 1870817"/>
                  <a:gd name="connsiteX16" fmla="*/ 1897039 w 2147446"/>
                  <a:gd name="connsiteY16" fmla="*/ 573206 h 1870817"/>
                  <a:gd name="connsiteX17" fmla="*/ 1914099 w 2147446"/>
                  <a:gd name="connsiteY17" fmla="*/ 249072 h 1870817"/>
                  <a:gd name="connsiteX18" fmla="*/ 1685499 w 2147446"/>
                  <a:gd name="connsiteY18" fmla="*/ 27296 h 1870817"/>
                  <a:gd name="connsiteX19" fmla="*/ 1299949 w 2147446"/>
                  <a:gd name="connsiteY19" fmla="*/ 112594 h 1870817"/>
                  <a:gd name="connsiteX20" fmla="*/ 1033818 w 2147446"/>
                  <a:gd name="connsiteY20" fmla="*/ 119418 h 1870817"/>
                  <a:gd name="connsiteX21" fmla="*/ 781335 w 2147446"/>
                  <a:gd name="connsiteY21" fmla="*/ 0 h 1870817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8660"/>
                  <a:gd name="connsiteX1" fmla="*/ 445610 w 2156327"/>
                  <a:gd name="connsiteY1" fmla="*/ 269543 h 1878660"/>
                  <a:gd name="connsiteX2" fmla="*/ 292072 w 2156327"/>
                  <a:gd name="connsiteY2" fmla="*/ 580030 h 1878660"/>
                  <a:gd name="connsiteX3" fmla="*/ 8881 w 2156327"/>
                  <a:gd name="connsiteY3" fmla="*/ 887105 h 1878660"/>
                  <a:gd name="connsiteX4" fmla="*/ 169242 w 2156327"/>
                  <a:gd name="connsiteY4" fmla="*/ 1228299 h 1878660"/>
                  <a:gd name="connsiteX5" fmla="*/ 449022 w 2156327"/>
                  <a:gd name="connsiteY5" fmla="*/ 1439839 h 1878660"/>
                  <a:gd name="connsiteX6" fmla="*/ 483141 w 2156327"/>
                  <a:gd name="connsiteY6" fmla="*/ 1702558 h 1878660"/>
                  <a:gd name="connsiteX7" fmla="*/ 728801 w 2156327"/>
                  <a:gd name="connsiteY7" fmla="*/ 1869743 h 1878660"/>
                  <a:gd name="connsiteX8" fmla="*/ 1124586 w 2156327"/>
                  <a:gd name="connsiteY8" fmla="*/ 1760561 h 1878660"/>
                  <a:gd name="connsiteX9" fmla="*/ 1612493 w 2156327"/>
                  <a:gd name="connsiteY9" fmla="*/ 1821976 h 1878660"/>
                  <a:gd name="connsiteX10" fmla="*/ 1943451 w 2156327"/>
                  <a:gd name="connsiteY10" fmla="*/ 1777621 h 1878660"/>
                  <a:gd name="connsiteX11" fmla="*/ 2032162 w 2156327"/>
                  <a:gd name="connsiteY11" fmla="*/ 1572905 h 1878660"/>
                  <a:gd name="connsiteX12" fmla="*/ 2004866 w 2156327"/>
                  <a:gd name="connsiteY12" fmla="*/ 1313597 h 1878660"/>
                  <a:gd name="connsiteX13" fmla="*/ 2066280 w 2156327"/>
                  <a:gd name="connsiteY13" fmla="*/ 1204415 h 1878660"/>
                  <a:gd name="connsiteX14" fmla="*/ 2154992 w 2156327"/>
                  <a:gd name="connsiteY14" fmla="*/ 1037230 h 1878660"/>
                  <a:gd name="connsiteX15" fmla="*/ 2015103 w 2156327"/>
                  <a:gd name="connsiteY15" fmla="*/ 730155 h 1878660"/>
                  <a:gd name="connsiteX16" fmla="*/ 1905920 w 2156327"/>
                  <a:gd name="connsiteY16" fmla="*/ 573206 h 1878660"/>
                  <a:gd name="connsiteX17" fmla="*/ 1922980 w 2156327"/>
                  <a:gd name="connsiteY17" fmla="*/ 249072 h 1878660"/>
                  <a:gd name="connsiteX18" fmla="*/ 1694380 w 2156327"/>
                  <a:gd name="connsiteY18" fmla="*/ 27296 h 1878660"/>
                  <a:gd name="connsiteX19" fmla="*/ 1308830 w 2156327"/>
                  <a:gd name="connsiteY19" fmla="*/ 112594 h 1878660"/>
                  <a:gd name="connsiteX20" fmla="*/ 1042699 w 2156327"/>
                  <a:gd name="connsiteY20" fmla="*/ 119418 h 1878660"/>
                  <a:gd name="connsiteX21" fmla="*/ 790216 w 2156327"/>
                  <a:gd name="connsiteY21" fmla="*/ 0 h 1878660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52434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4586 w 2156327"/>
                  <a:gd name="connsiteY8" fmla="*/ 1750325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56327" h="1855446">
                    <a:moveTo>
                      <a:pt x="779980" y="0"/>
                    </a:moveTo>
                    <a:cubicBezTo>
                      <a:pt x="568439" y="44354"/>
                      <a:pt x="510437" y="177421"/>
                      <a:pt x="452434" y="259307"/>
                    </a:cubicBezTo>
                    <a:cubicBezTo>
                      <a:pt x="380783" y="369627"/>
                      <a:pt x="428550" y="398059"/>
                      <a:pt x="292072" y="569794"/>
                    </a:cubicBezTo>
                    <a:cubicBezTo>
                      <a:pt x="197675" y="672152"/>
                      <a:pt x="52100" y="726743"/>
                      <a:pt x="8881" y="876869"/>
                    </a:cubicBezTo>
                    <a:cubicBezTo>
                      <a:pt x="-9316" y="956480"/>
                      <a:pt x="-17277" y="1025858"/>
                      <a:pt x="169242" y="1218063"/>
                    </a:cubicBezTo>
                    <a:cubicBezTo>
                      <a:pt x="347800" y="1351128"/>
                      <a:pt x="386469" y="1269241"/>
                      <a:pt x="449022" y="1429603"/>
                    </a:cubicBezTo>
                    <a:cubicBezTo>
                      <a:pt x="463807" y="1556982"/>
                      <a:pt x="468356" y="1592239"/>
                      <a:pt x="483141" y="1692322"/>
                    </a:cubicBezTo>
                    <a:cubicBezTo>
                      <a:pt x="507025" y="1750324"/>
                      <a:pt x="565027" y="1893628"/>
                      <a:pt x="749272" y="1845860"/>
                    </a:cubicBezTo>
                    <a:cubicBezTo>
                      <a:pt x="881200" y="1809466"/>
                      <a:pt x="861511" y="1749824"/>
                      <a:pt x="1121920" y="1734329"/>
                    </a:cubicBezTo>
                    <a:lnTo>
                      <a:pt x="1622729" y="1808328"/>
                    </a:lnTo>
                    <a:cubicBezTo>
                      <a:pt x="1787639" y="1812877"/>
                      <a:pt x="1825354" y="1840564"/>
                      <a:pt x="1943451" y="1767385"/>
                    </a:cubicBezTo>
                    <a:cubicBezTo>
                      <a:pt x="2027611" y="1688910"/>
                      <a:pt x="2019652" y="1651380"/>
                      <a:pt x="2032162" y="1562669"/>
                    </a:cubicBezTo>
                    <a:cubicBezTo>
                      <a:pt x="2023063" y="1442113"/>
                      <a:pt x="2010553" y="1406857"/>
                      <a:pt x="2004866" y="1303361"/>
                    </a:cubicBezTo>
                    <a:cubicBezTo>
                      <a:pt x="2012827" y="1238534"/>
                      <a:pt x="2042965" y="1230004"/>
                      <a:pt x="2066280" y="1194179"/>
                    </a:cubicBezTo>
                    <a:cubicBezTo>
                      <a:pt x="2089595" y="1158354"/>
                      <a:pt x="2141803" y="1115954"/>
                      <a:pt x="2154992" y="1026994"/>
                    </a:cubicBezTo>
                    <a:cubicBezTo>
                      <a:pt x="2159541" y="904372"/>
                      <a:pt x="2160680" y="870045"/>
                      <a:pt x="2015103" y="719919"/>
                    </a:cubicBezTo>
                    <a:cubicBezTo>
                      <a:pt x="1913882" y="647132"/>
                      <a:pt x="1921843" y="649405"/>
                      <a:pt x="1905920" y="562970"/>
                    </a:cubicBezTo>
                    <a:lnTo>
                      <a:pt x="1922980" y="238836"/>
                    </a:lnTo>
                    <a:cubicBezTo>
                      <a:pt x="1912744" y="143302"/>
                      <a:pt x="1830857" y="61415"/>
                      <a:pt x="1680732" y="20472"/>
                    </a:cubicBezTo>
                    <a:cubicBezTo>
                      <a:pt x="1571550" y="9099"/>
                      <a:pt x="1462367" y="48904"/>
                      <a:pt x="1329301" y="98946"/>
                    </a:cubicBezTo>
                    <a:cubicBezTo>
                      <a:pt x="1254239" y="121693"/>
                      <a:pt x="1159441" y="146249"/>
                      <a:pt x="1042699" y="109182"/>
                    </a:cubicBezTo>
                    <a:cubicBezTo>
                      <a:pt x="956263" y="70513"/>
                      <a:pt x="924420" y="7961"/>
                      <a:pt x="779980" y="0"/>
                    </a:cubicBez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37">
                <a:extLst>
                  <a:ext uri="{FF2B5EF4-FFF2-40B4-BE49-F238E27FC236}">
                    <a16:creationId xmlns:a16="http://schemas.microsoft.com/office/drawing/2014/main" xmlns="" id="{86C66863-1D9F-489B-AC98-76F35EFCE5BF}"/>
                  </a:ext>
                </a:extLst>
              </p:cNvPr>
              <p:cNvSpPr/>
              <p:nvPr/>
            </p:nvSpPr>
            <p:spPr>
              <a:xfrm>
                <a:off x="2673502" y="2193210"/>
                <a:ext cx="1895696" cy="1605443"/>
              </a:xfrm>
              <a:custGeom>
                <a:avLst/>
                <a:gdLst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2006221 w 2147561"/>
                  <a:gd name="connsiteY12" fmla="*/ 1252182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1995985 w 2147561"/>
                  <a:gd name="connsiteY12" fmla="*/ 1313597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70589"/>
                  <a:gd name="connsiteX1" fmla="*/ 436729 w 2147446"/>
                  <a:gd name="connsiteY1" fmla="*/ 269543 h 1870589"/>
                  <a:gd name="connsiteX2" fmla="*/ 283191 w 2147446"/>
                  <a:gd name="connsiteY2" fmla="*/ 580030 h 1870589"/>
                  <a:gd name="connsiteX3" fmla="*/ 0 w 2147446"/>
                  <a:gd name="connsiteY3" fmla="*/ 887105 h 1870589"/>
                  <a:gd name="connsiteX4" fmla="*/ 160361 w 2147446"/>
                  <a:gd name="connsiteY4" fmla="*/ 1228299 h 1870589"/>
                  <a:gd name="connsiteX5" fmla="*/ 429905 w 2147446"/>
                  <a:gd name="connsiteY5" fmla="*/ 1402308 h 1870589"/>
                  <a:gd name="connsiteX6" fmla="*/ 484496 w 2147446"/>
                  <a:gd name="connsiteY6" fmla="*/ 1757149 h 1870589"/>
                  <a:gd name="connsiteX7" fmla="*/ 719920 w 2147446"/>
                  <a:gd name="connsiteY7" fmla="*/ 1869743 h 1870589"/>
                  <a:gd name="connsiteX8" fmla="*/ 1115705 w 2147446"/>
                  <a:gd name="connsiteY8" fmla="*/ 1760561 h 1870589"/>
                  <a:gd name="connsiteX9" fmla="*/ 1603612 w 2147446"/>
                  <a:gd name="connsiteY9" fmla="*/ 1821976 h 1870589"/>
                  <a:gd name="connsiteX10" fmla="*/ 1934570 w 2147446"/>
                  <a:gd name="connsiteY10" fmla="*/ 1777621 h 1870589"/>
                  <a:gd name="connsiteX11" fmla="*/ 2023281 w 2147446"/>
                  <a:gd name="connsiteY11" fmla="*/ 1572905 h 1870589"/>
                  <a:gd name="connsiteX12" fmla="*/ 1995985 w 2147446"/>
                  <a:gd name="connsiteY12" fmla="*/ 1313597 h 1870589"/>
                  <a:gd name="connsiteX13" fmla="*/ 2057399 w 2147446"/>
                  <a:gd name="connsiteY13" fmla="*/ 1204415 h 1870589"/>
                  <a:gd name="connsiteX14" fmla="*/ 2146111 w 2147446"/>
                  <a:gd name="connsiteY14" fmla="*/ 1037230 h 1870589"/>
                  <a:gd name="connsiteX15" fmla="*/ 2006222 w 2147446"/>
                  <a:gd name="connsiteY15" fmla="*/ 730155 h 1870589"/>
                  <a:gd name="connsiteX16" fmla="*/ 1897039 w 2147446"/>
                  <a:gd name="connsiteY16" fmla="*/ 573206 h 1870589"/>
                  <a:gd name="connsiteX17" fmla="*/ 1914099 w 2147446"/>
                  <a:gd name="connsiteY17" fmla="*/ 249072 h 1870589"/>
                  <a:gd name="connsiteX18" fmla="*/ 1685499 w 2147446"/>
                  <a:gd name="connsiteY18" fmla="*/ 27296 h 1870589"/>
                  <a:gd name="connsiteX19" fmla="*/ 1299949 w 2147446"/>
                  <a:gd name="connsiteY19" fmla="*/ 112594 h 1870589"/>
                  <a:gd name="connsiteX20" fmla="*/ 1033818 w 2147446"/>
                  <a:gd name="connsiteY20" fmla="*/ 119418 h 1870589"/>
                  <a:gd name="connsiteX21" fmla="*/ 781335 w 2147446"/>
                  <a:gd name="connsiteY21" fmla="*/ 0 h 1870589"/>
                  <a:gd name="connsiteX0" fmla="*/ 781335 w 2147446"/>
                  <a:gd name="connsiteY0" fmla="*/ 0 h 1870817"/>
                  <a:gd name="connsiteX1" fmla="*/ 436729 w 2147446"/>
                  <a:gd name="connsiteY1" fmla="*/ 269543 h 1870817"/>
                  <a:gd name="connsiteX2" fmla="*/ 283191 w 2147446"/>
                  <a:gd name="connsiteY2" fmla="*/ 580030 h 1870817"/>
                  <a:gd name="connsiteX3" fmla="*/ 0 w 2147446"/>
                  <a:gd name="connsiteY3" fmla="*/ 887105 h 1870817"/>
                  <a:gd name="connsiteX4" fmla="*/ 160361 w 2147446"/>
                  <a:gd name="connsiteY4" fmla="*/ 1228299 h 1870817"/>
                  <a:gd name="connsiteX5" fmla="*/ 429905 w 2147446"/>
                  <a:gd name="connsiteY5" fmla="*/ 1402308 h 1870817"/>
                  <a:gd name="connsiteX6" fmla="*/ 484496 w 2147446"/>
                  <a:gd name="connsiteY6" fmla="*/ 1757149 h 1870817"/>
                  <a:gd name="connsiteX7" fmla="*/ 719920 w 2147446"/>
                  <a:gd name="connsiteY7" fmla="*/ 1869743 h 1870817"/>
                  <a:gd name="connsiteX8" fmla="*/ 1115705 w 2147446"/>
                  <a:gd name="connsiteY8" fmla="*/ 1760561 h 1870817"/>
                  <a:gd name="connsiteX9" fmla="*/ 1603612 w 2147446"/>
                  <a:gd name="connsiteY9" fmla="*/ 1821976 h 1870817"/>
                  <a:gd name="connsiteX10" fmla="*/ 1934570 w 2147446"/>
                  <a:gd name="connsiteY10" fmla="*/ 1777621 h 1870817"/>
                  <a:gd name="connsiteX11" fmla="*/ 2023281 w 2147446"/>
                  <a:gd name="connsiteY11" fmla="*/ 1572905 h 1870817"/>
                  <a:gd name="connsiteX12" fmla="*/ 1995985 w 2147446"/>
                  <a:gd name="connsiteY12" fmla="*/ 1313597 h 1870817"/>
                  <a:gd name="connsiteX13" fmla="*/ 2057399 w 2147446"/>
                  <a:gd name="connsiteY13" fmla="*/ 1204415 h 1870817"/>
                  <a:gd name="connsiteX14" fmla="*/ 2146111 w 2147446"/>
                  <a:gd name="connsiteY14" fmla="*/ 1037230 h 1870817"/>
                  <a:gd name="connsiteX15" fmla="*/ 2006222 w 2147446"/>
                  <a:gd name="connsiteY15" fmla="*/ 730155 h 1870817"/>
                  <a:gd name="connsiteX16" fmla="*/ 1897039 w 2147446"/>
                  <a:gd name="connsiteY16" fmla="*/ 573206 h 1870817"/>
                  <a:gd name="connsiteX17" fmla="*/ 1914099 w 2147446"/>
                  <a:gd name="connsiteY17" fmla="*/ 249072 h 1870817"/>
                  <a:gd name="connsiteX18" fmla="*/ 1685499 w 2147446"/>
                  <a:gd name="connsiteY18" fmla="*/ 27296 h 1870817"/>
                  <a:gd name="connsiteX19" fmla="*/ 1299949 w 2147446"/>
                  <a:gd name="connsiteY19" fmla="*/ 112594 h 1870817"/>
                  <a:gd name="connsiteX20" fmla="*/ 1033818 w 2147446"/>
                  <a:gd name="connsiteY20" fmla="*/ 119418 h 1870817"/>
                  <a:gd name="connsiteX21" fmla="*/ 781335 w 2147446"/>
                  <a:gd name="connsiteY21" fmla="*/ 0 h 1870817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8660"/>
                  <a:gd name="connsiteX1" fmla="*/ 445610 w 2156327"/>
                  <a:gd name="connsiteY1" fmla="*/ 269543 h 1878660"/>
                  <a:gd name="connsiteX2" fmla="*/ 292072 w 2156327"/>
                  <a:gd name="connsiteY2" fmla="*/ 580030 h 1878660"/>
                  <a:gd name="connsiteX3" fmla="*/ 8881 w 2156327"/>
                  <a:gd name="connsiteY3" fmla="*/ 887105 h 1878660"/>
                  <a:gd name="connsiteX4" fmla="*/ 169242 w 2156327"/>
                  <a:gd name="connsiteY4" fmla="*/ 1228299 h 1878660"/>
                  <a:gd name="connsiteX5" fmla="*/ 449022 w 2156327"/>
                  <a:gd name="connsiteY5" fmla="*/ 1439839 h 1878660"/>
                  <a:gd name="connsiteX6" fmla="*/ 483141 w 2156327"/>
                  <a:gd name="connsiteY6" fmla="*/ 1702558 h 1878660"/>
                  <a:gd name="connsiteX7" fmla="*/ 728801 w 2156327"/>
                  <a:gd name="connsiteY7" fmla="*/ 1869743 h 1878660"/>
                  <a:gd name="connsiteX8" fmla="*/ 1124586 w 2156327"/>
                  <a:gd name="connsiteY8" fmla="*/ 1760561 h 1878660"/>
                  <a:gd name="connsiteX9" fmla="*/ 1612493 w 2156327"/>
                  <a:gd name="connsiteY9" fmla="*/ 1821976 h 1878660"/>
                  <a:gd name="connsiteX10" fmla="*/ 1943451 w 2156327"/>
                  <a:gd name="connsiteY10" fmla="*/ 1777621 h 1878660"/>
                  <a:gd name="connsiteX11" fmla="*/ 2032162 w 2156327"/>
                  <a:gd name="connsiteY11" fmla="*/ 1572905 h 1878660"/>
                  <a:gd name="connsiteX12" fmla="*/ 2004866 w 2156327"/>
                  <a:gd name="connsiteY12" fmla="*/ 1313597 h 1878660"/>
                  <a:gd name="connsiteX13" fmla="*/ 2066280 w 2156327"/>
                  <a:gd name="connsiteY13" fmla="*/ 1204415 h 1878660"/>
                  <a:gd name="connsiteX14" fmla="*/ 2154992 w 2156327"/>
                  <a:gd name="connsiteY14" fmla="*/ 1037230 h 1878660"/>
                  <a:gd name="connsiteX15" fmla="*/ 2015103 w 2156327"/>
                  <a:gd name="connsiteY15" fmla="*/ 730155 h 1878660"/>
                  <a:gd name="connsiteX16" fmla="*/ 1905920 w 2156327"/>
                  <a:gd name="connsiteY16" fmla="*/ 573206 h 1878660"/>
                  <a:gd name="connsiteX17" fmla="*/ 1922980 w 2156327"/>
                  <a:gd name="connsiteY17" fmla="*/ 249072 h 1878660"/>
                  <a:gd name="connsiteX18" fmla="*/ 1694380 w 2156327"/>
                  <a:gd name="connsiteY18" fmla="*/ 27296 h 1878660"/>
                  <a:gd name="connsiteX19" fmla="*/ 1308830 w 2156327"/>
                  <a:gd name="connsiteY19" fmla="*/ 112594 h 1878660"/>
                  <a:gd name="connsiteX20" fmla="*/ 1042699 w 2156327"/>
                  <a:gd name="connsiteY20" fmla="*/ 119418 h 1878660"/>
                  <a:gd name="connsiteX21" fmla="*/ 790216 w 2156327"/>
                  <a:gd name="connsiteY21" fmla="*/ 0 h 1878660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52434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4586 w 2156327"/>
                  <a:gd name="connsiteY8" fmla="*/ 1750325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37505 h 1892951"/>
                  <a:gd name="connsiteX1" fmla="*/ 452434 w 2156327"/>
                  <a:gd name="connsiteY1" fmla="*/ 296812 h 1892951"/>
                  <a:gd name="connsiteX2" fmla="*/ 292072 w 2156327"/>
                  <a:gd name="connsiteY2" fmla="*/ 607299 h 1892951"/>
                  <a:gd name="connsiteX3" fmla="*/ 8881 w 2156327"/>
                  <a:gd name="connsiteY3" fmla="*/ 914374 h 1892951"/>
                  <a:gd name="connsiteX4" fmla="*/ 169242 w 2156327"/>
                  <a:gd name="connsiteY4" fmla="*/ 1255568 h 1892951"/>
                  <a:gd name="connsiteX5" fmla="*/ 449022 w 2156327"/>
                  <a:gd name="connsiteY5" fmla="*/ 1467108 h 1892951"/>
                  <a:gd name="connsiteX6" fmla="*/ 483141 w 2156327"/>
                  <a:gd name="connsiteY6" fmla="*/ 1729827 h 1892951"/>
                  <a:gd name="connsiteX7" fmla="*/ 749272 w 2156327"/>
                  <a:gd name="connsiteY7" fmla="*/ 1883365 h 1892951"/>
                  <a:gd name="connsiteX8" fmla="*/ 1124586 w 2156327"/>
                  <a:gd name="connsiteY8" fmla="*/ 1787830 h 1892951"/>
                  <a:gd name="connsiteX9" fmla="*/ 1622729 w 2156327"/>
                  <a:gd name="connsiteY9" fmla="*/ 1845833 h 1892951"/>
                  <a:gd name="connsiteX10" fmla="*/ 1943451 w 2156327"/>
                  <a:gd name="connsiteY10" fmla="*/ 1804890 h 1892951"/>
                  <a:gd name="connsiteX11" fmla="*/ 2032162 w 2156327"/>
                  <a:gd name="connsiteY11" fmla="*/ 1600174 h 1892951"/>
                  <a:gd name="connsiteX12" fmla="*/ 2004866 w 2156327"/>
                  <a:gd name="connsiteY12" fmla="*/ 1340866 h 1892951"/>
                  <a:gd name="connsiteX13" fmla="*/ 2066280 w 2156327"/>
                  <a:gd name="connsiteY13" fmla="*/ 1231684 h 1892951"/>
                  <a:gd name="connsiteX14" fmla="*/ 2154992 w 2156327"/>
                  <a:gd name="connsiteY14" fmla="*/ 1064499 h 1892951"/>
                  <a:gd name="connsiteX15" fmla="*/ 2015103 w 2156327"/>
                  <a:gd name="connsiteY15" fmla="*/ 757424 h 1892951"/>
                  <a:gd name="connsiteX16" fmla="*/ 1905920 w 2156327"/>
                  <a:gd name="connsiteY16" fmla="*/ 600475 h 1892951"/>
                  <a:gd name="connsiteX17" fmla="*/ 1922980 w 2156327"/>
                  <a:gd name="connsiteY17" fmla="*/ 276341 h 1892951"/>
                  <a:gd name="connsiteX18" fmla="*/ 1692348 w 2156327"/>
                  <a:gd name="connsiteY18" fmla="*/ 920 h 1892951"/>
                  <a:gd name="connsiteX19" fmla="*/ 1329301 w 2156327"/>
                  <a:gd name="connsiteY19" fmla="*/ 136451 h 1892951"/>
                  <a:gd name="connsiteX20" fmla="*/ 1042699 w 2156327"/>
                  <a:gd name="connsiteY20" fmla="*/ 146687 h 1892951"/>
                  <a:gd name="connsiteX21" fmla="*/ 779980 w 2156327"/>
                  <a:gd name="connsiteY21" fmla="*/ 37505 h 1892951"/>
                  <a:gd name="connsiteX0" fmla="*/ 779980 w 2156327"/>
                  <a:gd name="connsiteY0" fmla="*/ 38166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42699 w 2156327"/>
                  <a:gd name="connsiteY20" fmla="*/ 147348 h 1893612"/>
                  <a:gd name="connsiteX21" fmla="*/ 779980 w 2156327"/>
                  <a:gd name="connsiteY21" fmla="*/ 38166 h 1893612"/>
                  <a:gd name="connsiteX0" fmla="*/ 779980 w 2156327"/>
                  <a:gd name="connsiteY0" fmla="*/ 38166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79980 w 2156327"/>
                  <a:gd name="connsiteY21" fmla="*/ 38166 h 1893612"/>
                  <a:gd name="connsiteX0" fmla="*/ 779980 w 2156327"/>
                  <a:gd name="connsiteY0" fmla="*/ 38166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79980 w 2156327"/>
                  <a:gd name="connsiteY21" fmla="*/ 38166 h 1893612"/>
                  <a:gd name="connsiteX0" fmla="*/ 764492 w 2156327"/>
                  <a:gd name="connsiteY0" fmla="*/ 62619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64492 w 2156327"/>
                  <a:gd name="connsiteY21" fmla="*/ 62619 h 1893612"/>
                  <a:gd name="connsiteX0" fmla="*/ 764492 w 2156327"/>
                  <a:gd name="connsiteY0" fmla="*/ 62619 h 1893612"/>
                  <a:gd name="connsiteX1" fmla="*/ 452434 w 2156327"/>
                  <a:gd name="connsiteY1" fmla="*/ 301549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64492 w 2156327"/>
                  <a:gd name="connsiteY21" fmla="*/ 62619 h 1893612"/>
                  <a:gd name="connsiteX0" fmla="*/ 764492 w 2156327"/>
                  <a:gd name="connsiteY0" fmla="*/ 62619 h 1893612"/>
                  <a:gd name="connsiteX1" fmla="*/ 452434 w 2156327"/>
                  <a:gd name="connsiteY1" fmla="*/ 301549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64492 w 2156327"/>
                  <a:gd name="connsiteY21" fmla="*/ 62619 h 1893612"/>
                  <a:gd name="connsiteX0" fmla="*/ 746382 w 2138217"/>
                  <a:gd name="connsiteY0" fmla="*/ 62619 h 1893612"/>
                  <a:gd name="connsiteX1" fmla="*/ 434324 w 2138217"/>
                  <a:gd name="connsiteY1" fmla="*/ 301549 h 1893612"/>
                  <a:gd name="connsiteX2" fmla="*/ 273962 w 2138217"/>
                  <a:gd name="connsiteY2" fmla="*/ 607960 h 1893612"/>
                  <a:gd name="connsiteX3" fmla="*/ 14002 w 2138217"/>
                  <a:gd name="connsiteY3" fmla="*/ 890582 h 1893612"/>
                  <a:gd name="connsiteX4" fmla="*/ 151132 w 2138217"/>
                  <a:gd name="connsiteY4" fmla="*/ 1256229 h 1893612"/>
                  <a:gd name="connsiteX5" fmla="*/ 430912 w 2138217"/>
                  <a:gd name="connsiteY5" fmla="*/ 1467769 h 1893612"/>
                  <a:gd name="connsiteX6" fmla="*/ 465031 w 2138217"/>
                  <a:gd name="connsiteY6" fmla="*/ 1730488 h 1893612"/>
                  <a:gd name="connsiteX7" fmla="*/ 731162 w 2138217"/>
                  <a:gd name="connsiteY7" fmla="*/ 1884026 h 1893612"/>
                  <a:gd name="connsiteX8" fmla="*/ 1106476 w 2138217"/>
                  <a:gd name="connsiteY8" fmla="*/ 1788491 h 1893612"/>
                  <a:gd name="connsiteX9" fmla="*/ 1604619 w 2138217"/>
                  <a:gd name="connsiteY9" fmla="*/ 1846494 h 1893612"/>
                  <a:gd name="connsiteX10" fmla="*/ 1925341 w 2138217"/>
                  <a:gd name="connsiteY10" fmla="*/ 1805551 h 1893612"/>
                  <a:gd name="connsiteX11" fmla="*/ 2014052 w 2138217"/>
                  <a:gd name="connsiteY11" fmla="*/ 1600835 h 1893612"/>
                  <a:gd name="connsiteX12" fmla="*/ 1986756 w 2138217"/>
                  <a:gd name="connsiteY12" fmla="*/ 1341527 h 1893612"/>
                  <a:gd name="connsiteX13" fmla="*/ 2048170 w 2138217"/>
                  <a:gd name="connsiteY13" fmla="*/ 1232345 h 1893612"/>
                  <a:gd name="connsiteX14" fmla="*/ 2136882 w 2138217"/>
                  <a:gd name="connsiteY14" fmla="*/ 1065160 h 1893612"/>
                  <a:gd name="connsiteX15" fmla="*/ 1996993 w 2138217"/>
                  <a:gd name="connsiteY15" fmla="*/ 758085 h 1893612"/>
                  <a:gd name="connsiteX16" fmla="*/ 1887810 w 2138217"/>
                  <a:gd name="connsiteY16" fmla="*/ 601136 h 1893612"/>
                  <a:gd name="connsiteX17" fmla="*/ 1904870 w 2138217"/>
                  <a:gd name="connsiteY17" fmla="*/ 277002 h 1893612"/>
                  <a:gd name="connsiteX18" fmla="*/ 1674238 w 2138217"/>
                  <a:gd name="connsiteY18" fmla="*/ 1581 h 1893612"/>
                  <a:gd name="connsiteX19" fmla="*/ 1342165 w 2138217"/>
                  <a:gd name="connsiteY19" fmla="*/ 92279 h 1893612"/>
                  <a:gd name="connsiteX20" fmla="*/ 1055563 w 2138217"/>
                  <a:gd name="connsiteY20" fmla="*/ 126970 h 1893612"/>
                  <a:gd name="connsiteX21" fmla="*/ 746382 w 2138217"/>
                  <a:gd name="connsiteY21" fmla="*/ 62619 h 1893612"/>
                  <a:gd name="connsiteX0" fmla="*/ 741262 w 2133097"/>
                  <a:gd name="connsiteY0" fmla="*/ 62619 h 1893612"/>
                  <a:gd name="connsiteX1" fmla="*/ 429204 w 2133097"/>
                  <a:gd name="connsiteY1" fmla="*/ 301549 h 1893612"/>
                  <a:gd name="connsiteX2" fmla="*/ 268842 w 2133097"/>
                  <a:gd name="connsiteY2" fmla="*/ 607960 h 1893612"/>
                  <a:gd name="connsiteX3" fmla="*/ 8882 w 2133097"/>
                  <a:gd name="connsiteY3" fmla="*/ 890582 h 1893612"/>
                  <a:gd name="connsiteX4" fmla="*/ 169242 w 2133097"/>
                  <a:gd name="connsiteY4" fmla="*/ 1239927 h 1893612"/>
                  <a:gd name="connsiteX5" fmla="*/ 425792 w 2133097"/>
                  <a:gd name="connsiteY5" fmla="*/ 1467769 h 1893612"/>
                  <a:gd name="connsiteX6" fmla="*/ 459911 w 2133097"/>
                  <a:gd name="connsiteY6" fmla="*/ 1730488 h 1893612"/>
                  <a:gd name="connsiteX7" fmla="*/ 726042 w 2133097"/>
                  <a:gd name="connsiteY7" fmla="*/ 1884026 h 1893612"/>
                  <a:gd name="connsiteX8" fmla="*/ 1101356 w 2133097"/>
                  <a:gd name="connsiteY8" fmla="*/ 1788491 h 1893612"/>
                  <a:gd name="connsiteX9" fmla="*/ 1599499 w 2133097"/>
                  <a:gd name="connsiteY9" fmla="*/ 1846494 h 1893612"/>
                  <a:gd name="connsiteX10" fmla="*/ 1920221 w 2133097"/>
                  <a:gd name="connsiteY10" fmla="*/ 1805551 h 1893612"/>
                  <a:gd name="connsiteX11" fmla="*/ 2008932 w 2133097"/>
                  <a:gd name="connsiteY11" fmla="*/ 1600835 h 1893612"/>
                  <a:gd name="connsiteX12" fmla="*/ 1981636 w 2133097"/>
                  <a:gd name="connsiteY12" fmla="*/ 1341527 h 1893612"/>
                  <a:gd name="connsiteX13" fmla="*/ 2043050 w 2133097"/>
                  <a:gd name="connsiteY13" fmla="*/ 1232345 h 1893612"/>
                  <a:gd name="connsiteX14" fmla="*/ 2131762 w 2133097"/>
                  <a:gd name="connsiteY14" fmla="*/ 1065160 h 1893612"/>
                  <a:gd name="connsiteX15" fmla="*/ 1991873 w 2133097"/>
                  <a:gd name="connsiteY15" fmla="*/ 758085 h 1893612"/>
                  <a:gd name="connsiteX16" fmla="*/ 1882690 w 2133097"/>
                  <a:gd name="connsiteY16" fmla="*/ 601136 h 1893612"/>
                  <a:gd name="connsiteX17" fmla="*/ 1899750 w 2133097"/>
                  <a:gd name="connsiteY17" fmla="*/ 277002 h 1893612"/>
                  <a:gd name="connsiteX18" fmla="*/ 1669118 w 2133097"/>
                  <a:gd name="connsiteY18" fmla="*/ 1581 h 1893612"/>
                  <a:gd name="connsiteX19" fmla="*/ 1337045 w 2133097"/>
                  <a:gd name="connsiteY19" fmla="*/ 92279 h 1893612"/>
                  <a:gd name="connsiteX20" fmla="*/ 1050443 w 2133097"/>
                  <a:gd name="connsiteY20" fmla="*/ 126970 h 1893612"/>
                  <a:gd name="connsiteX21" fmla="*/ 741262 w 2133097"/>
                  <a:gd name="connsiteY21" fmla="*/ 62619 h 1893612"/>
                  <a:gd name="connsiteX0" fmla="*/ 753158 w 2144993"/>
                  <a:gd name="connsiteY0" fmla="*/ 62619 h 1893612"/>
                  <a:gd name="connsiteX1" fmla="*/ 441100 w 2144993"/>
                  <a:gd name="connsiteY1" fmla="*/ 301549 h 1893612"/>
                  <a:gd name="connsiteX2" fmla="*/ 280738 w 2144993"/>
                  <a:gd name="connsiteY2" fmla="*/ 607960 h 1893612"/>
                  <a:gd name="connsiteX3" fmla="*/ 20778 w 2144993"/>
                  <a:gd name="connsiteY3" fmla="*/ 890582 h 1893612"/>
                  <a:gd name="connsiteX4" fmla="*/ 181138 w 2144993"/>
                  <a:gd name="connsiteY4" fmla="*/ 1239927 h 1893612"/>
                  <a:gd name="connsiteX5" fmla="*/ 437688 w 2144993"/>
                  <a:gd name="connsiteY5" fmla="*/ 1467769 h 1893612"/>
                  <a:gd name="connsiteX6" fmla="*/ 471807 w 2144993"/>
                  <a:gd name="connsiteY6" fmla="*/ 1730488 h 1893612"/>
                  <a:gd name="connsiteX7" fmla="*/ 737938 w 2144993"/>
                  <a:gd name="connsiteY7" fmla="*/ 1884026 h 1893612"/>
                  <a:gd name="connsiteX8" fmla="*/ 1113252 w 2144993"/>
                  <a:gd name="connsiteY8" fmla="*/ 1788491 h 1893612"/>
                  <a:gd name="connsiteX9" fmla="*/ 1611395 w 2144993"/>
                  <a:gd name="connsiteY9" fmla="*/ 1846494 h 1893612"/>
                  <a:gd name="connsiteX10" fmla="*/ 1932117 w 2144993"/>
                  <a:gd name="connsiteY10" fmla="*/ 1805551 h 1893612"/>
                  <a:gd name="connsiteX11" fmla="*/ 2020828 w 2144993"/>
                  <a:gd name="connsiteY11" fmla="*/ 1600835 h 1893612"/>
                  <a:gd name="connsiteX12" fmla="*/ 1993532 w 2144993"/>
                  <a:gd name="connsiteY12" fmla="*/ 1341527 h 1893612"/>
                  <a:gd name="connsiteX13" fmla="*/ 2054946 w 2144993"/>
                  <a:gd name="connsiteY13" fmla="*/ 1232345 h 1893612"/>
                  <a:gd name="connsiteX14" fmla="*/ 2143658 w 2144993"/>
                  <a:gd name="connsiteY14" fmla="*/ 1065160 h 1893612"/>
                  <a:gd name="connsiteX15" fmla="*/ 2003769 w 2144993"/>
                  <a:gd name="connsiteY15" fmla="*/ 758085 h 1893612"/>
                  <a:gd name="connsiteX16" fmla="*/ 1894586 w 2144993"/>
                  <a:gd name="connsiteY16" fmla="*/ 601136 h 1893612"/>
                  <a:gd name="connsiteX17" fmla="*/ 1911646 w 2144993"/>
                  <a:gd name="connsiteY17" fmla="*/ 277002 h 1893612"/>
                  <a:gd name="connsiteX18" fmla="*/ 1681014 w 2144993"/>
                  <a:gd name="connsiteY18" fmla="*/ 1581 h 1893612"/>
                  <a:gd name="connsiteX19" fmla="*/ 1348941 w 2144993"/>
                  <a:gd name="connsiteY19" fmla="*/ 92279 h 1893612"/>
                  <a:gd name="connsiteX20" fmla="*/ 1062339 w 2144993"/>
                  <a:gd name="connsiteY20" fmla="*/ 126970 h 1893612"/>
                  <a:gd name="connsiteX21" fmla="*/ 753158 w 2144993"/>
                  <a:gd name="connsiteY21" fmla="*/ 62619 h 1893612"/>
                  <a:gd name="connsiteX0" fmla="*/ 753158 w 2144993"/>
                  <a:gd name="connsiteY0" fmla="*/ 62619 h 1893612"/>
                  <a:gd name="connsiteX1" fmla="*/ 441100 w 2144993"/>
                  <a:gd name="connsiteY1" fmla="*/ 301549 h 1893612"/>
                  <a:gd name="connsiteX2" fmla="*/ 280738 w 2144993"/>
                  <a:gd name="connsiteY2" fmla="*/ 607960 h 1893612"/>
                  <a:gd name="connsiteX3" fmla="*/ 20778 w 2144993"/>
                  <a:gd name="connsiteY3" fmla="*/ 890582 h 1893612"/>
                  <a:gd name="connsiteX4" fmla="*/ 181138 w 2144993"/>
                  <a:gd name="connsiteY4" fmla="*/ 1239927 h 1893612"/>
                  <a:gd name="connsiteX5" fmla="*/ 453175 w 2144993"/>
                  <a:gd name="connsiteY5" fmla="*/ 1492223 h 1893612"/>
                  <a:gd name="connsiteX6" fmla="*/ 471807 w 2144993"/>
                  <a:gd name="connsiteY6" fmla="*/ 1730488 h 1893612"/>
                  <a:gd name="connsiteX7" fmla="*/ 737938 w 2144993"/>
                  <a:gd name="connsiteY7" fmla="*/ 1884026 h 1893612"/>
                  <a:gd name="connsiteX8" fmla="*/ 1113252 w 2144993"/>
                  <a:gd name="connsiteY8" fmla="*/ 1788491 h 1893612"/>
                  <a:gd name="connsiteX9" fmla="*/ 1611395 w 2144993"/>
                  <a:gd name="connsiteY9" fmla="*/ 1846494 h 1893612"/>
                  <a:gd name="connsiteX10" fmla="*/ 1932117 w 2144993"/>
                  <a:gd name="connsiteY10" fmla="*/ 1805551 h 1893612"/>
                  <a:gd name="connsiteX11" fmla="*/ 2020828 w 2144993"/>
                  <a:gd name="connsiteY11" fmla="*/ 1600835 h 1893612"/>
                  <a:gd name="connsiteX12" fmla="*/ 1993532 w 2144993"/>
                  <a:gd name="connsiteY12" fmla="*/ 1341527 h 1893612"/>
                  <a:gd name="connsiteX13" fmla="*/ 2054946 w 2144993"/>
                  <a:gd name="connsiteY13" fmla="*/ 1232345 h 1893612"/>
                  <a:gd name="connsiteX14" fmla="*/ 2143658 w 2144993"/>
                  <a:gd name="connsiteY14" fmla="*/ 1065160 h 1893612"/>
                  <a:gd name="connsiteX15" fmla="*/ 2003769 w 2144993"/>
                  <a:gd name="connsiteY15" fmla="*/ 758085 h 1893612"/>
                  <a:gd name="connsiteX16" fmla="*/ 1894586 w 2144993"/>
                  <a:gd name="connsiteY16" fmla="*/ 601136 h 1893612"/>
                  <a:gd name="connsiteX17" fmla="*/ 1911646 w 2144993"/>
                  <a:gd name="connsiteY17" fmla="*/ 277002 h 1893612"/>
                  <a:gd name="connsiteX18" fmla="*/ 1681014 w 2144993"/>
                  <a:gd name="connsiteY18" fmla="*/ 1581 h 1893612"/>
                  <a:gd name="connsiteX19" fmla="*/ 1348941 w 2144993"/>
                  <a:gd name="connsiteY19" fmla="*/ 92279 h 1893612"/>
                  <a:gd name="connsiteX20" fmla="*/ 1062339 w 2144993"/>
                  <a:gd name="connsiteY20" fmla="*/ 126970 h 1893612"/>
                  <a:gd name="connsiteX21" fmla="*/ 753158 w 2144993"/>
                  <a:gd name="connsiteY21" fmla="*/ 62619 h 1893612"/>
                  <a:gd name="connsiteX0" fmla="*/ 753158 w 2144993"/>
                  <a:gd name="connsiteY0" fmla="*/ 62619 h 1893612"/>
                  <a:gd name="connsiteX1" fmla="*/ 441100 w 2144993"/>
                  <a:gd name="connsiteY1" fmla="*/ 301549 h 1893612"/>
                  <a:gd name="connsiteX2" fmla="*/ 280738 w 2144993"/>
                  <a:gd name="connsiteY2" fmla="*/ 607960 h 1893612"/>
                  <a:gd name="connsiteX3" fmla="*/ 20778 w 2144993"/>
                  <a:gd name="connsiteY3" fmla="*/ 890582 h 1893612"/>
                  <a:gd name="connsiteX4" fmla="*/ 181138 w 2144993"/>
                  <a:gd name="connsiteY4" fmla="*/ 1239927 h 1893612"/>
                  <a:gd name="connsiteX5" fmla="*/ 453175 w 2144993"/>
                  <a:gd name="connsiteY5" fmla="*/ 1492223 h 1893612"/>
                  <a:gd name="connsiteX6" fmla="*/ 471807 w 2144993"/>
                  <a:gd name="connsiteY6" fmla="*/ 1730488 h 1893612"/>
                  <a:gd name="connsiteX7" fmla="*/ 737938 w 2144993"/>
                  <a:gd name="connsiteY7" fmla="*/ 1884026 h 1893612"/>
                  <a:gd name="connsiteX8" fmla="*/ 1113252 w 2144993"/>
                  <a:gd name="connsiteY8" fmla="*/ 1788491 h 1893612"/>
                  <a:gd name="connsiteX9" fmla="*/ 1611395 w 2144993"/>
                  <a:gd name="connsiteY9" fmla="*/ 1846494 h 1893612"/>
                  <a:gd name="connsiteX10" fmla="*/ 1932117 w 2144993"/>
                  <a:gd name="connsiteY10" fmla="*/ 1805551 h 1893612"/>
                  <a:gd name="connsiteX11" fmla="*/ 2020828 w 2144993"/>
                  <a:gd name="connsiteY11" fmla="*/ 1600835 h 1893612"/>
                  <a:gd name="connsiteX12" fmla="*/ 1993532 w 2144993"/>
                  <a:gd name="connsiteY12" fmla="*/ 1341527 h 1893612"/>
                  <a:gd name="connsiteX13" fmla="*/ 2054946 w 2144993"/>
                  <a:gd name="connsiteY13" fmla="*/ 1232345 h 1893612"/>
                  <a:gd name="connsiteX14" fmla="*/ 2143658 w 2144993"/>
                  <a:gd name="connsiteY14" fmla="*/ 1065160 h 1893612"/>
                  <a:gd name="connsiteX15" fmla="*/ 2003769 w 2144993"/>
                  <a:gd name="connsiteY15" fmla="*/ 758085 h 1893612"/>
                  <a:gd name="connsiteX16" fmla="*/ 1894586 w 2144993"/>
                  <a:gd name="connsiteY16" fmla="*/ 601136 h 1893612"/>
                  <a:gd name="connsiteX17" fmla="*/ 1911646 w 2144993"/>
                  <a:gd name="connsiteY17" fmla="*/ 277002 h 1893612"/>
                  <a:gd name="connsiteX18" fmla="*/ 1681014 w 2144993"/>
                  <a:gd name="connsiteY18" fmla="*/ 1581 h 1893612"/>
                  <a:gd name="connsiteX19" fmla="*/ 1348941 w 2144993"/>
                  <a:gd name="connsiteY19" fmla="*/ 92279 h 1893612"/>
                  <a:gd name="connsiteX20" fmla="*/ 1062339 w 2144993"/>
                  <a:gd name="connsiteY20" fmla="*/ 126970 h 1893612"/>
                  <a:gd name="connsiteX21" fmla="*/ 753158 w 2144993"/>
                  <a:gd name="connsiteY21" fmla="*/ 62619 h 1893612"/>
                  <a:gd name="connsiteX0" fmla="*/ 753158 w 2144993"/>
                  <a:gd name="connsiteY0" fmla="*/ 62619 h 1952641"/>
                  <a:gd name="connsiteX1" fmla="*/ 441100 w 2144993"/>
                  <a:gd name="connsiteY1" fmla="*/ 301549 h 1952641"/>
                  <a:gd name="connsiteX2" fmla="*/ 280738 w 2144993"/>
                  <a:gd name="connsiteY2" fmla="*/ 607960 h 1952641"/>
                  <a:gd name="connsiteX3" fmla="*/ 20778 w 2144993"/>
                  <a:gd name="connsiteY3" fmla="*/ 890582 h 1952641"/>
                  <a:gd name="connsiteX4" fmla="*/ 181138 w 2144993"/>
                  <a:gd name="connsiteY4" fmla="*/ 1239927 h 1952641"/>
                  <a:gd name="connsiteX5" fmla="*/ 453175 w 2144993"/>
                  <a:gd name="connsiteY5" fmla="*/ 1492223 h 1952641"/>
                  <a:gd name="connsiteX6" fmla="*/ 471807 w 2144993"/>
                  <a:gd name="connsiteY6" fmla="*/ 1730488 h 1952641"/>
                  <a:gd name="connsiteX7" fmla="*/ 737938 w 2144993"/>
                  <a:gd name="connsiteY7" fmla="*/ 1884026 h 1952641"/>
                  <a:gd name="connsiteX8" fmla="*/ 1113252 w 2144993"/>
                  <a:gd name="connsiteY8" fmla="*/ 1788491 h 1952641"/>
                  <a:gd name="connsiteX9" fmla="*/ 1665599 w 2144993"/>
                  <a:gd name="connsiteY9" fmla="*/ 1952458 h 1952641"/>
                  <a:gd name="connsiteX10" fmla="*/ 1932117 w 2144993"/>
                  <a:gd name="connsiteY10" fmla="*/ 1805551 h 1952641"/>
                  <a:gd name="connsiteX11" fmla="*/ 2020828 w 2144993"/>
                  <a:gd name="connsiteY11" fmla="*/ 1600835 h 1952641"/>
                  <a:gd name="connsiteX12" fmla="*/ 1993532 w 2144993"/>
                  <a:gd name="connsiteY12" fmla="*/ 1341527 h 1952641"/>
                  <a:gd name="connsiteX13" fmla="*/ 2054946 w 2144993"/>
                  <a:gd name="connsiteY13" fmla="*/ 1232345 h 1952641"/>
                  <a:gd name="connsiteX14" fmla="*/ 2143658 w 2144993"/>
                  <a:gd name="connsiteY14" fmla="*/ 1065160 h 1952641"/>
                  <a:gd name="connsiteX15" fmla="*/ 2003769 w 2144993"/>
                  <a:gd name="connsiteY15" fmla="*/ 758085 h 1952641"/>
                  <a:gd name="connsiteX16" fmla="*/ 1894586 w 2144993"/>
                  <a:gd name="connsiteY16" fmla="*/ 601136 h 1952641"/>
                  <a:gd name="connsiteX17" fmla="*/ 1911646 w 2144993"/>
                  <a:gd name="connsiteY17" fmla="*/ 277002 h 1952641"/>
                  <a:gd name="connsiteX18" fmla="*/ 1681014 w 2144993"/>
                  <a:gd name="connsiteY18" fmla="*/ 1581 h 1952641"/>
                  <a:gd name="connsiteX19" fmla="*/ 1348941 w 2144993"/>
                  <a:gd name="connsiteY19" fmla="*/ 92279 h 1952641"/>
                  <a:gd name="connsiteX20" fmla="*/ 1062339 w 2144993"/>
                  <a:gd name="connsiteY20" fmla="*/ 126970 h 1952641"/>
                  <a:gd name="connsiteX21" fmla="*/ 753158 w 2144993"/>
                  <a:gd name="connsiteY21" fmla="*/ 62619 h 1952641"/>
                  <a:gd name="connsiteX0" fmla="*/ 753158 w 2144993"/>
                  <a:gd name="connsiteY0" fmla="*/ 62619 h 1953180"/>
                  <a:gd name="connsiteX1" fmla="*/ 441100 w 2144993"/>
                  <a:gd name="connsiteY1" fmla="*/ 301549 h 1953180"/>
                  <a:gd name="connsiteX2" fmla="*/ 280738 w 2144993"/>
                  <a:gd name="connsiteY2" fmla="*/ 607960 h 1953180"/>
                  <a:gd name="connsiteX3" fmla="*/ 20778 w 2144993"/>
                  <a:gd name="connsiteY3" fmla="*/ 890582 h 1953180"/>
                  <a:gd name="connsiteX4" fmla="*/ 181138 w 2144993"/>
                  <a:gd name="connsiteY4" fmla="*/ 1239927 h 1953180"/>
                  <a:gd name="connsiteX5" fmla="*/ 453175 w 2144993"/>
                  <a:gd name="connsiteY5" fmla="*/ 1492223 h 1953180"/>
                  <a:gd name="connsiteX6" fmla="*/ 471807 w 2144993"/>
                  <a:gd name="connsiteY6" fmla="*/ 1730488 h 1953180"/>
                  <a:gd name="connsiteX7" fmla="*/ 737938 w 2144993"/>
                  <a:gd name="connsiteY7" fmla="*/ 1884026 h 1953180"/>
                  <a:gd name="connsiteX8" fmla="*/ 1113252 w 2144993"/>
                  <a:gd name="connsiteY8" fmla="*/ 1788491 h 1953180"/>
                  <a:gd name="connsiteX9" fmla="*/ 1665599 w 2144993"/>
                  <a:gd name="connsiteY9" fmla="*/ 1952458 h 1953180"/>
                  <a:gd name="connsiteX10" fmla="*/ 1959220 w 2144993"/>
                  <a:gd name="connsiteY10" fmla="*/ 1870760 h 1953180"/>
                  <a:gd name="connsiteX11" fmla="*/ 2020828 w 2144993"/>
                  <a:gd name="connsiteY11" fmla="*/ 1600835 h 1953180"/>
                  <a:gd name="connsiteX12" fmla="*/ 1993532 w 2144993"/>
                  <a:gd name="connsiteY12" fmla="*/ 1341527 h 1953180"/>
                  <a:gd name="connsiteX13" fmla="*/ 2054946 w 2144993"/>
                  <a:gd name="connsiteY13" fmla="*/ 1232345 h 1953180"/>
                  <a:gd name="connsiteX14" fmla="*/ 2143658 w 2144993"/>
                  <a:gd name="connsiteY14" fmla="*/ 1065160 h 1953180"/>
                  <a:gd name="connsiteX15" fmla="*/ 2003769 w 2144993"/>
                  <a:gd name="connsiteY15" fmla="*/ 758085 h 1953180"/>
                  <a:gd name="connsiteX16" fmla="*/ 1894586 w 2144993"/>
                  <a:gd name="connsiteY16" fmla="*/ 601136 h 1953180"/>
                  <a:gd name="connsiteX17" fmla="*/ 1911646 w 2144993"/>
                  <a:gd name="connsiteY17" fmla="*/ 277002 h 1953180"/>
                  <a:gd name="connsiteX18" fmla="*/ 1681014 w 2144993"/>
                  <a:gd name="connsiteY18" fmla="*/ 1581 h 1953180"/>
                  <a:gd name="connsiteX19" fmla="*/ 1348941 w 2144993"/>
                  <a:gd name="connsiteY19" fmla="*/ 92279 h 1953180"/>
                  <a:gd name="connsiteX20" fmla="*/ 1062339 w 2144993"/>
                  <a:gd name="connsiteY20" fmla="*/ 126970 h 1953180"/>
                  <a:gd name="connsiteX21" fmla="*/ 753158 w 2144993"/>
                  <a:gd name="connsiteY21" fmla="*/ 62619 h 1953180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34967"/>
                  <a:gd name="connsiteX1" fmla="*/ 441100 w 2144993"/>
                  <a:gd name="connsiteY1" fmla="*/ 301549 h 1934967"/>
                  <a:gd name="connsiteX2" fmla="*/ 280738 w 2144993"/>
                  <a:gd name="connsiteY2" fmla="*/ 607960 h 1934967"/>
                  <a:gd name="connsiteX3" fmla="*/ 20778 w 2144993"/>
                  <a:gd name="connsiteY3" fmla="*/ 890582 h 1934967"/>
                  <a:gd name="connsiteX4" fmla="*/ 181138 w 2144993"/>
                  <a:gd name="connsiteY4" fmla="*/ 1239927 h 1934967"/>
                  <a:gd name="connsiteX5" fmla="*/ 453175 w 2144993"/>
                  <a:gd name="connsiteY5" fmla="*/ 1492223 h 1934967"/>
                  <a:gd name="connsiteX6" fmla="*/ 471807 w 2144993"/>
                  <a:gd name="connsiteY6" fmla="*/ 1730488 h 1934967"/>
                  <a:gd name="connsiteX7" fmla="*/ 737938 w 2144993"/>
                  <a:gd name="connsiteY7" fmla="*/ 1884026 h 1934967"/>
                  <a:gd name="connsiteX8" fmla="*/ 1113252 w 2144993"/>
                  <a:gd name="connsiteY8" fmla="*/ 1788491 h 1934967"/>
                  <a:gd name="connsiteX9" fmla="*/ 1692826 w 2144993"/>
                  <a:gd name="connsiteY9" fmla="*/ 1933352 h 1934967"/>
                  <a:gd name="connsiteX10" fmla="*/ 1959220 w 2144993"/>
                  <a:gd name="connsiteY10" fmla="*/ 1870760 h 1934967"/>
                  <a:gd name="connsiteX11" fmla="*/ 2020828 w 2144993"/>
                  <a:gd name="connsiteY11" fmla="*/ 1600835 h 1934967"/>
                  <a:gd name="connsiteX12" fmla="*/ 1993532 w 2144993"/>
                  <a:gd name="connsiteY12" fmla="*/ 1341527 h 1934967"/>
                  <a:gd name="connsiteX13" fmla="*/ 2054946 w 2144993"/>
                  <a:gd name="connsiteY13" fmla="*/ 1232345 h 1934967"/>
                  <a:gd name="connsiteX14" fmla="*/ 2143658 w 2144993"/>
                  <a:gd name="connsiteY14" fmla="*/ 1065160 h 1934967"/>
                  <a:gd name="connsiteX15" fmla="*/ 2003769 w 2144993"/>
                  <a:gd name="connsiteY15" fmla="*/ 758085 h 1934967"/>
                  <a:gd name="connsiteX16" fmla="*/ 1894586 w 2144993"/>
                  <a:gd name="connsiteY16" fmla="*/ 601136 h 1934967"/>
                  <a:gd name="connsiteX17" fmla="*/ 1911646 w 2144993"/>
                  <a:gd name="connsiteY17" fmla="*/ 277002 h 1934967"/>
                  <a:gd name="connsiteX18" fmla="*/ 1681014 w 2144993"/>
                  <a:gd name="connsiteY18" fmla="*/ 1581 h 1934967"/>
                  <a:gd name="connsiteX19" fmla="*/ 1348941 w 2144993"/>
                  <a:gd name="connsiteY19" fmla="*/ 92279 h 1934967"/>
                  <a:gd name="connsiteX20" fmla="*/ 1062339 w 2144993"/>
                  <a:gd name="connsiteY20" fmla="*/ 126970 h 1934967"/>
                  <a:gd name="connsiteX21" fmla="*/ 753158 w 2144993"/>
                  <a:gd name="connsiteY21" fmla="*/ 62619 h 1934967"/>
                  <a:gd name="connsiteX0" fmla="*/ 753158 w 2144993"/>
                  <a:gd name="connsiteY0" fmla="*/ 62619 h 1940213"/>
                  <a:gd name="connsiteX1" fmla="*/ 441100 w 2144993"/>
                  <a:gd name="connsiteY1" fmla="*/ 301549 h 1940213"/>
                  <a:gd name="connsiteX2" fmla="*/ 280738 w 2144993"/>
                  <a:gd name="connsiteY2" fmla="*/ 607960 h 1940213"/>
                  <a:gd name="connsiteX3" fmla="*/ 20778 w 2144993"/>
                  <a:gd name="connsiteY3" fmla="*/ 890582 h 1940213"/>
                  <a:gd name="connsiteX4" fmla="*/ 181138 w 2144993"/>
                  <a:gd name="connsiteY4" fmla="*/ 1239927 h 1940213"/>
                  <a:gd name="connsiteX5" fmla="*/ 453175 w 2144993"/>
                  <a:gd name="connsiteY5" fmla="*/ 1492223 h 1940213"/>
                  <a:gd name="connsiteX6" fmla="*/ 471807 w 2144993"/>
                  <a:gd name="connsiteY6" fmla="*/ 1730488 h 1940213"/>
                  <a:gd name="connsiteX7" fmla="*/ 737938 w 2144993"/>
                  <a:gd name="connsiteY7" fmla="*/ 1884026 h 1940213"/>
                  <a:gd name="connsiteX8" fmla="*/ 1113252 w 2144993"/>
                  <a:gd name="connsiteY8" fmla="*/ 1788491 h 1940213"/>
                  <a:gd name="connsiteX9" fmla="*/ 1692826 w 2144993"/>
                  <a:gd name="connsiteY9" fmla="*/ 1933352 h 1940213"/>
                  <a:gd name="connsiteX10" fmla="*/ 1959220 w 2144993"/>
                  <a:gd name="connsiteY10" fmla="*/ 1870760 h 1940213"/>
                  <a:gd name="connsiteX11" fmla="*/ 2020828 w 2144993"/>
                  <a:gd name="connsiteY11" fmla="*/ 1600835 h 1940213"/>
                  <a:gd name="connsiteX12" fmla="*/ 1993532 w 2144993"/>
                  <a:gd name="connsiteY12" fmla="*/ 1341527 h 1940213"/>
                  <a:gd name="connsiteX13" fmla="*/ 2054946 w 2144993"/>
                  <a:gd name="connsiteY13" fmla="*/ 1232345 h 1940213"/>
                  <a:gd name="connsiteX14" fmla="*/ 2143658 w 2144993"/>
                  <a:gd name="connsiteY14" fmla="*/ 1065160 h 1940213"/>
                  <a:gd name="connsiteX15" fmla="*/ 2003769 w 2144993"/>
                  <a:gd name="connsiteY15" fmla="*/ 758085 h 1940213"/>
                  <a:gd name="connsiteX16" fmla="*/ 1894586 w 2144993"/>
                  <a:gd name="connsiteY16" fmla="*/ 601136 h 1940213"/>
                  <a:gd name="connsiteX17" fmla="*/ 1911646 w 2144993"/>
                  <a:gd name="connsiteY17" fmla="*/ 277002 h 1940213"/>
                  <a:gd name="connsiteX18" fmla="*/ 1681014 w 2144993"/>
                  <a:gd name="connsiteY18" fmla="*/ 1581 h 1940213"/>
                  <a:gd name="connsiteX19" fmla="*/ 1348941 w 2144993"/>
                  <a:gd name="connsiteY19" fmla="*/ 92279 h 1940213"/>
                  <a:gd name="connsiteX20" fmla="*/ 1062339 w 2144993"/>
                  <a:gd name="connsiteY20" fmla="*/ 126970 h 1940213"/>
                  <a:gd name="connsiteX21" fmla="*/ 753158 w 2144993"/>
                  <a:gd name="connsiteY21" fmla="*/ 62619 h 1940213"/>
                  <a:gd name="connsiteX0" fmla="*/ 753158 w 2144993"/>
                  <a:gd name="connsiteY0" fmla="*/ 62619 h 1940213"/>
                  <a:gd name="connsiteX1" fmla="*/ 441100 w 2144993"/>
                  <a:gd name="connsiteY1" fmla="*/ 301549 h 1940213"/>
                  <a:gd name="connsiteX2" fmla="*/ 280738 w 2144993"/>
                  <a:gd name="connsiteY2" fmla="*/ 607960 h 1940213"/>
                  <a:gd name="connsiteX3" fmla="*/ 20778 w 2144993"/>
                  <a:gd name="connsiteY3" fmla="*/ 890582 h 1940213"/>
                  <a:gd name="connsiteX4" fmla="*/ 181138 w 2144993"/>
                  <a:gd name="connsiteY4" fmla="*/ 1239927 h 1940213"/>
                  <a:gd name="connsiteX5" fmla="*/ 453175 w 2144993"/>
                  <a:gd name="connsiteY5" fmla="*/ 1492223 h 1940213"/>
                  <a:gd name="connsiteX6" fmla="*/ 471807 w 2144993"/>
                  <a:gd name="connsiteY6" fmla="*/ 1730488 h 1940213"/>
                  <a:gd name="connsiteX7" fmla="*/ 737938 w 2144993"/>
                  <a:gd name="connsiteY7" fmla="*/ 1884026 h 1940213"/>
                  <a:gd name="connsiteX8" fmla="*/ 1113252 w 2144993"/>
                  <a:gd name="connsiteY8" fmla="*/ 1788491 h 1940213"/>
                  <a:gd name="connsiteX9" fmla="*/ 1692826 w 2144993"/>
                  <a:gd name="connsiteY9" fmla="*/ 1933352 h 1940213"/>
                  <a:gd name="connsiteX10" fmla="*/ 1959220 w 2144993"/>
                  <a:gd name="connsiteY10" fmla="*/ 1870760 h 1940213"/>
                  <a:gd name="connsiteX11" fmla="*/ 2020828 w 2144993"/>
                  <a:gd name="connsiteY11" fmla="*/ 1600835 h 1940213"/>
                  <a:gd name="connsiteX12" fmla="*/ 1993532 w 2144993"/>
                  <a:gd name="connsiteY12" fmla="*/ 1341527 h 1940213"/>
                  <a:gd name="connsiteX13" fmla="*/ 2054946 w 2144993"/>
                  <a:gd name="connsiteY13" fmla="*/ 1232345 h 1940213"/>
                  <a:gd name="connsiteX14" fmla="*/ 2143658 w 2144993"/>
                  <a:gd name="connsiteY14" fmla="*/ 1065160 h 1940213"/>
                  <a:gd name="connsiteX15" fmla="*/ 2003769 w 2144993"/>
                  <a:gd name="connsiteY15" fmla="*/ 758085 h 1940213"/>
                  <a:gd name="connsiteX16" fmla="*/ 1894586 w 2144993"/>
                  <a:gd name="connsiteY16" fmla="*/ 601136 h 1940213"/>
                  <a:gd name="connsiteX17" fmla="*/ 1911646 w 2144993"/>
                  <a:gd name="connsiteY17" fmla="*/ 277002 h 1940213"/>
                  <a:gd name="connsiteX18" fmla="*/ 1681014 w 2144993"/>
                  <a:gd name="connsiteY18" fmla="*/ 1581 h 1940213"/>
                  <a:gd name="connsiteX19" fmla="*/ 1348941 w 2144993"/>
                  <a:gd name="connsiteY19" fmla="*/ 92279 h 1940213"/>
                  <a:gd name="connsiteX20" fmla="*/ 1062339 w 2144993"/>
                  <a:gd name="connsiteY20" fmla="*/ 126970 h 1940213"/>
                  <a:gd name="connsiteX21" fmla="*/ 753158 w 2144993"/>
                  <a:gd name="connsiteY21" fmla="*/ 62619 h 1940213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9 w 2144994"/>
                  <a:gd name="connsiteY0" fmla="*/ 62619 h 1917706"/>
                  <a:gd name="connsiteX1" fmla="*/ 441101 w 2144994"/>
                  <a:gd name="connsiteY1" fmla="*/ 301549 h 1917706"/>
                  <a:gd name="connsiteX2" fmla="*/ 280739 w 2144994"/>
                  <a:gd name="connsiteY2" fmla="*/ 607960 h 1917706"/>
                  <a:gd name="connsiteX3" fmla="*/ 20779 w 2144994"/>
                  <a:gd name="connsiteY3" fmla="*/ 890582 h 1917706"/>
                  <a:gd name="connsiteX4" fmla="*/ 181139 w 2144994"/>
                  <a:gd name="connsiteY4" fmla="*/ 1239927 h 1917706"/>
                  <a:gd name="connsiteX5" fmla="*/ 453176 w 2144994"/>
                  <a:gd name="connsiteY5" fmla="*/ 1492223 h 1917706"/>
                  <a:gd name="connsiteX6" fmla="*/ 471808 w 2144994"/>
                  <a:gd name="connsiteY6" fmla="*/ 1730488 h 1917706"/>
                  <a:gd name="connsiteX7" fmla="*/ 737939 w 2144994"/>
                  <a:gd name="connsiteY7" fmla="*/ 1884026 h 1917706"/>
                  <a:gd name="connsiteX8" fmla="*/ 1113253 w 2144994"/>
                  <a:gd name="connsiteY8" fmla="*/ 1788491 h 1917706"/>
                  <a:gd name="connsiteX9" fmla="*/ 1650474 w 2144994"/>
                  <a:gd name="connsiteY9" fmla="*/ 1901508 h 1917706"/>
                  <a:gd name="connsiteX10" fmla="*/ 1959221 w 2144994"/>
                  <a:gd name="connsiteY10" fmla="*/ 1870760 h 1917706"/>
                  <a:gd name="connsiteX11" fmla="*/ 2020829 w 2144994"/>
                  <a:gd name="connsiteY11" fmla="*/ 1600835 h 1917706"/>
                  <a:gd name="connsiteX12" fmla="*/ 1993533 w 2144994"/>
                  <a:gd name="connsiteY12" fmla="*/ 1341527 h 1917706"/>
                  <a:gd name="connsiteX13" fmla="*/ 2054947 w 2144994"/>
                  <a:gd name="connsiteY13" fmla="*/ 1232345 h 1917706"/>
                  <a:gd name="connsiteX14" fmla="*/ 2143659 w 2144994"/>
                  <a:gd name="connsiteY14" fmla="*/ 1065160 h 1917706"/>
                  <a:gd name="connsiteX15" fmla="*/ 2003770 w 2144994"/>
                  <a:gd name="connsiteY15" fmla="*/ 758085 h 1917706"/>
                  <a:gd name="connsiteX16" fmla="*/ 1894587 w 2144994"/>
                  <a:gd name="connsiteY16" fmla="*/ 601136 h 1917706"/>
                  <a:gd name="connsiteX17" fmla="*/ 1911647 w 2144994"/>
                  <a:gd name="connsiteY17" fmla="*/ 277002 h 1917706"/>
                  <a:gd name="connsiteX18" fmla="*/ 1681015 w 2144994"/>
                  <a:gd name="connsiteY18" fmla="*/ 1581 h 1917706"/>
                  <a:gd name="connsiteX19" fmla="*/ 1348942 w 2144994"/>
                  <a:gd name="connsiteY19" fmla="*/ 92279 h 1917706"/>
                  <a:gd name="connsiteX20" fmla="*/ 1062340 w 2144994"/>
                  <a:gd name="connsiteY20" fmla="*/ 126970 h 1917706"/>
                  <a:gd name="connsiteX21" fmla="*/ 753159 w 2144994"/>
                  <a:gd name="connsiteY21" fmla="*/ 62619 h 1917706"/>
                  <a:gd name="connsiteX0" fmla="*/ 753159 w 2144994"/>
                  <a:gd name="connsiteY0" fmla="*/ 62619 h 1917706"/>
                  <a:gd name="connsiteX1" fmla="*/ 441101 w 2144994"/>
                  <a:gd name="connsiteY1" fmla="*/ 301549 h 1917706"/>
                  <a:gd name="connsiteX2" fmla="*/ 280739 w 2144994"/>
                  <a:gd name="connsiteY2" fmla="*/ 607960 h 1917706"/>
                  <a:gd name="connsiteX3" fmla="*/ 20779 w 2144994"/>
                  <a:gd name="connsiteY3" fmla="*/ 890582 h 1917706"/>
                  <a:gd name="connsiteX4" fmla="*/ 181139 w 2144994"/>
                  <a:gd name="connsiteY4" fmla="*/ 1239927 h 1917706"/>
                  <a:gd name="connsiteX5" fmla="*/ 453176 w 2144994"/>
                  <a:gd name="connsiteY5" fmla="*/ 1492223 h 1917706"/>
                  <a:gd name="connsiteX6" fmla="*/ 471808 w 2144994"/>
                  <a:gd name="connsiteY6" fmla="*/ 1730488 h 1917706"/>
                  <a:gd name="connsiteX7" fmla="*/ 737939 w 2144994"/>
                  <a:gd name="connsiteY7" fmla="*/ 1884026 h 1917706"/>
                  <a:gd name="connsiteX8" fmla="*/ 1113253 w 2144994"/>
                  <a:gd name="connsiteY8" fmla="*/ 1788491 h 1917706"/>
                  <a:gd name="connsiteX9" fmla="*/ 1650474 w 2144994"/>
                  <a:gd name="connsiteY9" fmla="*/ 1901508 h 1917706"/>
                  <a:gd name="connsiteX10" fmla="*/ 1959221 w 2144994"/>
                  <a:gd name="connsiteY10" fmla="*/ 1870760 h 1917706"/>
                  <a:gd name="connsiteX11" fmla="*/ 2020829 w 2144994"/>
                  <a:gd name="connsiteY11" fmla="*/ 1600835 h 1917706"/>
                  <a:gd name="connsiteX12" fmla="*/ 1993533 w 2144994"/>
                  <a:gd name="connsiteY12" fmla="*/ 1341527 h 1917706"/>
                  <a:gd name="connsiteX13" fmla="*/ 2054947 w 2144994"/>
                  <a:gd name="connsiteY13" fmla="*/ 1232345 h 1917706"/>
                  <a:gd name="connsiteX14" fmla="*/ 2143659 w 2144994"/>
                  <a:gd name="connsiteY14" fmla="*/ 1065160 h 1917706"/>
                  <a:gd name="connsiteX15" fmla="*/ 2003770 w 2144994"/>
                  <a:gd name="connsiteY15" fmla="*/ 758085 h 1917706"/>
                  <a:gd name="connsiteX16" fmla="*/ 1894587 w 2144994"/>
                  <a:gd name="connsiteY16" fmla="*/ 601136 h 1917706"/>
                  <a:gd name="connsiteX17" fmla="*/ 1911647 w 2144994"/>
                  <a:gd name="connsiteY17" fmla="*/ 277002 h 1917706"/>
                  <a:gd name="connsiteX18" fmla="*/ 1681015 w 2144994"/>
                  <a:gd name="connsiteY18" fmla="*/ 1581 h 1917706"/>
                  <a:gd name="connsiteX19" fmla="*/ 1348942 w 2144994"/>
                  <a:gd name="connsiteY19" fmla="*/ 92279 h 1917706"/>
                  <a:gd name="connsiteX20" fmla="*/ 1062340 w 2144994"/>
                  <a:gd name="connsiteY20" fmla="*/ 126970 h 1917706"/>
                  <a:gd name="connsiteX21" fmla="*/ 753159 w 2144994"/>
                  <a:gd name="connsiteY21" fmla="*/ 62619 h 1917706"/>
                  <a:gd name="connsiteX0" fmla="*/ 759343 w 2151178"/>
                  <a:gd name="connsiteY0" fmla="*/ 62619 h 1917706"/>
                  <a:gd name="connsiteX1" fmla="*/ 447285 w 2151178"/>
                  <a:gd name="connsiteY1" fmla="*/ 301549 h 1917706"/>
                  <a:gd name="connsiteX2" fmla="*/ 286923 w 2151178"/>
                  <a:gd name="connsiteY2" fmla="*/ 607960 h 1917706"/>
                  <a:gd name="connsiteX3" fmla="*/ 17887 w 2151178"/>
                  <a:gd name="connsiteY3" fmla="*/ 881028 h 1917706"/>
                  <a:gd name="connsiteX4" fmla="*/ 187323 w 2151178"/>
                  <a:gd name="connsiteY4" fmla="*/ 1239927 h 1917706"/>
                  <a:gd name="connsiteX5" fmla="*/ 459360 w 2151178"/>
                  <a:gd name="connsiteY5" fmla="*/ 1492223 h 1917706"/>
                  <a:gd name="connsiteX6" fmla="*/ 477992 w 2151178"/>
                  <a:gd name="connsiteY6" fmla="*/ 1730488 h 1917706"/>
                  <a:gd name="connsiteX7" fmla="*/ 744123 w 2151178"/>
                  <a:gd name="connsiteY7" fmla="*/ 1884026 h 1917706"/>
                  <a:gd name="connsiteX8" fmla="*/ 1119437 w 2151178"/>
                  <a:gd name="connsiteY8" fmla="*/ 1788491 h 1917706"/>
                  <a:gd name="connsiteX9" fmla="*/ 1656658 w 2151178"/>
                  <a:gd name="connsiteY9" fmla="*/ 1901508 h 1917706"/>
                  <a:gd name="connsiteX10" fmla="*/ 1965405 w 2151178"/>
                  <a:gd name="connsiteY10" fmla="*/ 1870760 h 1917706"/>
                  <a:gd name="connsiteX11" fmla="*/ 2027013 w 2151178"/>
                  <a:gd name="connsiteY11" fmla="*/ 1600835 h 1917706"/>
                  <a:gd name="connsiteX12" fmla="*/ 1999717 w 2151178"/>
                  <a:gd name="connsiteY12" fmla="*/ 1341527 h 1917706"/>
                  <a:gd name="connsiteX13" fmla="*/ 2061131 w 2151178"/>
                  <a:gd name="connsiteY13" fmla="*/ 1232345 h 1917706"/>
                  <a:gd name="connsiteX14" fmla="*/ 2149843 w 2151178"/>
                  <a:gd name="connsiteY14" fmla="*/ 1065160 h 1917706"/>
                  <a:gd name="connsiteX15" fmla="*/ 2009954 w 2151178"/>
                  <a:gd name="connsiteY15" fmla="*/ 758085 h 1917706"/>
                  <a:gd name="connsiteX16" fmla="*/ 1900771 w 2151178"/>
                  <a:gd name="connsiteY16" fmla="*/ 601136 h 1917706"/>
                  <a:gd name="connsiteX17" fmla="*/ 1917831 w 2151178"/>
                  <a:gd name="connsiteY17" fmla="*/ 277002 h 1917706"/>
                  <a:gd name="connsiteX18" fmla="*/ 1687199 w 2151178"/>
                  <a:gd name="connsiteY18" fmla="*/ 1581 h 1917706"/>
                  <a:gd name="connsiteX19" fmla="*/ 1355126 w 2151178"/>
                  <a:gd name="connsiteY19" fmla="*/ 92279 h 1917706"/>
                  <a:gd name="connsiteX20" fmla="*/ 1068524 w 2151178"/>
                  <a:gd name="connsiteY20" fmla="*/ 126970 h 1917706"/>
                  <a:gd name="connsiteX21" fmla="*/ 759343 w 2151178"/>
                  <a:gd name="connsiteY21" fmla="*/ 62619 h 191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51178" h="1917706">
                    <a:moveTo>
                      <a:pt x="759343" y="62619"/>
                    </a:moveTo>
                    <a:cubicBezTo>
                      <a:pt x="547802" y="106973"/>
                      <a:pt x="505288" y="219663"/>
                      <a:pt x="447285" y="301549"/>
                    </a:cubicBezTo>
                    <a:cubicBezTo>
                      <a:pt x="414353" y="415945"/>
                      <a:pt x="423401" y="436225"/>
                      <a:pt x="286923" y="607960"/>
                    </a:cubicBezTo>
                    <a:cubicBezTo>
                      <a:pt x="192526" y="710318"/>
                      <a:pt x="82282" y="721349"/>
                      <a:pt x="17887" y="881028"/>
                    </a:cubicBezTo>
                    <a:cubicBezTo>
                      <a:pt x="-311" y="928795"/>
                      <a:pt x="-53400" y="1035495"/>
                      <a:pt x="187323" y="1239927"/>
                    </a:cubicBezTo>
                    <a:cubicBezTo>
                      <a:pt x="365881" y="1372992"/>
                      <a:pt x="396807" y="1331861"/>
                      <a:pt x="459360" y="1492223"/>
                    </a:cubicBezTo>
                    <a:cubicBezTo>
                      <a:pt x="481888" y="1652208"/>
                      <a:pt x="463207" y="1630405"/>
                      <a:pt x="477992" y="1730488"/>
                    </a:cubicBezTo>
                    <a:cubicBezTo>
                      <a:pt x="501876" y="1788490"/>
                      <a:pt x="559878" y="1931794"/>
                      <a:pt x="744123" y="1884026"/>
                    </a:cubicBezTo>
                    <a:cubicBezTo>
                      <a:pt x="876051" y="1847632"/>
                      <a:pt x="959937" y="1789174"/>
                      <a:pt x="1119437" y="1788491"/>
                    </a:cubicBezTo>
                    <a:cubicBezTo>
                      <a:pt x="1397333" y="1830409"/>
                      <a:pt x="1496744" y="1865958"/>
                      <a:pt x="1656658" y="1901508"/>
                    </a:cubicBezTo>
                    <a:cubicBezTo>
                      <a:pt x="1809467" y="1918795"/>
                      <a:pt x="1880883" y="1937198"/>
                      <a:pt x="1965405" y="1870760"/>
                    </a:cubicBezTo>
                    <a:cubicBezTo>
                      <a:pt x="2049565" y="1792285"/>
                      <a:pt x="2014503" y="1689546"/>
                      <a:pt x="2027013" y="1600835"/>
                    </a:cubicBezTo>
                    <a:cubicBezTo>
                      <a:pt x="2017914" y="1480279"/>
                      <a:pt x="2005404" y="1445023"/>
                      <a:pt x="1999717" y="1341527"/>
                    </a:cubicBezTo>
                    <a:cubicBezTo>
                      <a:pt x="2007678" y="1276700"/>
                      <a:pt x="2037816" y="1268170"/>
                      <a:pt x="2061131" y="1232345"/>
                    </a:cubicBezTo>
                    <a:cubicBezTo>
                      <a:pt x="2084446" y="1196520"/>
                      <a:pt x="2160647" y="1140791"/>
                      <a:pt x="2149843" y="1065160"/>
                    </a:cubicBezTo>
                    <a:cubicBezTo>
                      <a:pt x="2154392" y="979861"/>
                      <a:pt x="2155531" y="908211"/>
                      <a:pt x="2009954" y="758085"/>
                    </a:cubicBezTo>
                    <a:cubicBezTo>
                      <a:pt x="1908733" y="685298"/>
                      <a:pt x="1916694" y="687571"/>
                      <a:pt x="1900771" y="601136"/>
                    </a:cubicBezTo>
                    <a:lnTo>
                      <a:pt x="1917831" y="277002"/>
                    </a:lnTo>
                    <a:cubicBezTo>
                      <a:pt x="1907595" y="181468"/>
                      <a:pt x="1837324" y="42524"/>
                      <a:pt x="1687199" y="1581"/>
                    </a:cubicBezTo>
                    <a:cubicBezTo>
                      <a:pt x="1578017" y="-9792"/>
                      <a:pt x="1488192" y="42237"/>
                      <a:pt x="1355126" y="92279"/>
                    </a:cubicBezTo>
                    <a:cubicBezTo>
                      <a:pt x="1280064" y="115026"/>
                      <a:pt x="1240935" y="132389"/>
                      <a:pt x="1068524" y="126970"/>
                    </a:cubicBezTo>
                    <a:cubicBezTo>
                      <a:pt x="912509" y="78748"/>
                      <a:pt x="903783" y="70580"/>
                      <a:pt x="759343" y="62619"/>
                    </a:cubicBezTo>
                    <a:close/>
                  </a:path>
                </a:pathLst>
              </a:custGeom>
              <a:solidFill>
                <a:srgbClr val="FF902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54">
              <a:extLst>
                <a:ext uri="{FF2B5EF4-FFF2-40B4-BE49-F238E27FC236}">
                  <a16:creationId xmlns:a16="http://schemas.microsoft.com/office/drawing/2014/main" xmlns="" id="{BA067888-0427-4E0E-AE98-E4C768AADC1E}"/>
                </a:ext>
              </a:extLst>
            </p:cNvPr>
            <p:cNvSpPr/>
            <p:nvPr/>
          </p:nvSpPr>
          <p:spPr>
            <a:xfrm>
              <a:off x="3665042" y="2146028"/>
              <a:ext cx="590226" cy="10156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5400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2</a:t>
              </a:r>
              <a:endPara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1">
            <a:extLst>
              <a:ext uri="{FF2B5EF4-FFF2-40B4-BE49-F238E27FC236}">
                <a16:creationId xmlns:a16="http://schemas.microsoft.com/office/drawing/2014/main" xmlns="" id="{890FC420-861A-4589-8E16-2A3DEA420201}"/>
              </a:ext>
            </a:extLst>
          </p:cNvPr>
          <p:cNvGrpSpPr/>
          <p:nvPr/>
        </p:nvGrpSpPr>
        <p:grpSpPr>
          <a:xfrm>
            <a:off x="5836250" y="4005000"/>
            <a:ext cx="859812" cy="1015663"/>
            <a:chOff x="3496549" y="3107602"/>
            <a:chExt cx="859812" cy="1015663"/>
          </a:xfrm>
        </p:grpSpPr>
        <p:grpSp>
          <p:nvGrpSpPr>
            <p:cNvPr id="25" name="组合 38">
              <a:extLst>
                <a:ext uri="{FF2B5EF4-FFF2-40B4-BE49-F238E27FC236}">
                  <a16:creationId xmlns:a16="http://schemas.microsoft.com/office/drawing/2014/main" xmlns="" id="{08154B68-5330-4900-B407-9061266CD4BC}"/>
                </a:ext>
              </a:extLst>
            </p:cNvPr>
            <p:cNvGrpSpPr/>
            <p:nvPr/>
          </p:nvGrpSpPr>
          <p:grpSpPr>
            <a:xfrm>
              <a:off x="3496549" y="3217393"/>
              <a:ext cx="859812" cy="739839"/>
              <a:chOff x="2543860" y="2062277"/>
              <a:chExt cx="2156327" cy="1855446"/>
            </a:xfrm>
          </p:grpSpPr>
          <p:sp>
            <p:nvSpPr>
              <p:cNvPr id="27" name="任意多边形 39">
                <a:extLst>
                  <a:ext uri="{FF2B5EF4-FFF2-40B4-BE49-F238E27FC236}">
                    <a16:creationId xmlns:a16="http://schemas.microsoft.com/office/drawing/2014/main" xmlns="" id="{0A2180B6-9C90-4BC4-9A7A-D3199F6F36E1}"/>
                  </a:ext>
                </a:extLst>
              </p:cNvPr>
              <p:cNvSpPr/>
              <p:nvPr/>
            </p:nvSpPr>
            <p:spPr>
              <a:xfrm>
                <a:off x="2543860" y="2062277"/>
                <a:ext cx="2156327" cy="1855446"/>
              </a:xfrm>
              <a:custGeom>
                <a:avLst/>
                <a:gdLst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2006221 w 2147561"/>
                  <a:gd name="connsiteY12" fmla="*/ 1252182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1995985 w 2147561"/>
                  <a:gd name="connsiteY12" fmla="*/ 1313597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70589"/>
                  <a:gd name="connsiteX1" fmla="*/ 436729 w 2147446"/>
                  <a:gd name="connsiteY1" fmla="*/ 269543 h 1870589"/>
                  <a:gd name="connsiteX2" fmla="*/ 283191 w 2147446"/>
                  <a:gd name="connsiteY2" fmla="*/ 580030 h 1870589"/>
                  <a:gd name="connsiteX3" fmla="*/ 0 w 2147446"/>
                  <a:gd name="connsiteY3" fmla="*/ 887105 h 1870589"/>
                  <a:gd name="connsiteX4" fmla="*/ 160361 w 2147446"/>
                  <a:gd name="connsiteY4" fmla="*/ 1228299 h 1870589"/>
                  <a:gd name="connsiteX5" fmla="*/ 429905 w 2147446"/>
                  <a:gd name="connsiteY5" fmla="*/ 1402308 h 1870589"/>
                  <a:gd name="connsiteX6" fmla="*/ 484496 w 2147446"/>
                  <a:gd name="connsiteY6" fmla="*/ 1757149 h 1870589"/>
                  <a:gd name="connsiteX7" fmla="*/ 719920 w 2147446"/>
                  <a:gd name="connsiteY7" fmla="*/ 1869743 h 1870589"/>
                  <a:gd name="connsiteX8" fmla="*/ 1115705 w 2147446"/>
                  <a:gd name="connsiteY8" fmla="*/ 1760561 h 1870589"/>
                  <a:gd name="connsiteX9" fmla="*/ 1603612 w 2147446"/>
                  <a:gd name="connsiteY9" fmla="*/ 1821976 h 1870589"/>
                  <a:gd name="connsiteX10" fmla="*/ 1934570 w 2147446"/>
                  <a:gd name="connsiteY10" fmla="*/ 1777621 h 1870589"/>
                  <a:gd name="connsiteX11" fmla="*/ 2023281 w 2147446"/>
                  <a:gd name="connsiteY11" fmla="*/ 1572905 h 1870589"/>
                  <a:gd name="connsiteX12" fmla="*/ 1995985 w 2147446"/>
                  <a:gd name="connsiteY12" fmla="*/ 1313597 h 1870589"/>
                  <a:gd name="connsiteX13" fmla="*/ 2057399 w 2147446"/>
                  <a:gd name="connsiteY13" fmla="*/ 1204415 h 1870589"/>
                  <a:gd name="connsiteX14" fmla="*/ 2146111 w 2147446"/>
                  <a:gd name="connsiteY14" fmla="*/ 1037230 h 1870589"/>
                  <a:gd name="connsiteX15" fmla="*/ 2006222 w 2147446"/>
                  <a:gd name="connsiteY15" fmla="*/ 730155 h 1870589"/>
                  <a:gd name="connsiteX16" fmla="*/ 1897039 w 2147446"/>
                  <a:gd name="connsiteY16" fmla="*/ 573206 h 1870589"/>
                  <a:gd name="connsiteX17" fmla="*/ 1914099 w 2147446"/>
                  <a:gd name="connsiteY17" fmla="*/ 249072 h 1870589"/>
                  <a:gd name="connsiteX18" fmla="*/ 1685499 w 2147446"/>
                  <a:gd name="connsiteY18" fmla="*/ 27296 h 1870589"/>
                  <a:gd name="connsiteX19" fmla="*/ 1299949 w 2147446"/>
                  <a:gd name="connsiteY19" fmla="*/ 112594 h 1870589"/>
                  <a:gd name="connsiteX20" fmla="*/ 1033818 w 2147446"/>
                  <a:gd name="connsiteY20" fmla="*/ 119418 h 1870589"/>
                  <a:gd name="connsiteX21" fmla="*/ 781335 w 2147446"/>
                  <a:gd name="connsiteY21" fmla="*/ 0 h 1870589"/>
                  <a:gd name="connsiteX0" fmla="*/ 781335 w 2147446"/>
                  <a:gd name="connsiteY0" fmla="*/ 0 h 1870817"/>
                  <a:gd name="connsiteX1" fmla="*/ 436729 w 2147446"/>
                  <a:gd name="connsiteY1" fmla="*/ 269543 h 1870817"/>
                  <a:gd name="connsiteX2" fmla="*/ 283191 w 2147446"/>
                  <a:gd name="connsiteY2" fmla="*/ 580030 h 1870817"/>
                  <a:gd name="connsiteX3" fmla="*/ 0 w 2147446"/>
                  <a:gd name="connsiteY3" fmla="*/ 887105 h 1870817"/>
                  <a:gd name="connsiteX4" fmla="*/ 160361 w 2147446"/>
                  <a:gd name="connsiteY4" fmla="*/ 1228299 h 1870817"/>
                  <a:gd name="connsiteX5" fmla="*/ 429905 w 2147446"/>
                  <a:gd name="connsiteY5" fmla="*/ 1402308 h 1870817"/>
                  <a:gd name="connsiteX6" fmla="*/ 484496 w 2147446"/>
                  <a:gd name="connsiteY6" fmla="*/ 1757149 h 1870817"/>
                  <a:gd name="connsiteX7" fmla="*/ 719920 w 2147446"/>
                  <a:gd name="connsiteY7" fmla="*/ 1869743 h 1870817"/>
                  <a:gd name="connsiteX8" fmla="*/ 1115705 w 2147446"/>
                  <a:gd name="connsiteY8" fmla="*/ 1760561 h 1870817"/>
                  <a:gd name="connsiteX9" fmla="*/ 1603612 w 2147446"/>
                  <a:gd name="connsiteY9" fmla="*/ 1821976 h 1870817"/>
                  <a:gd name="connsiteX10" fmla="*/ 1934570 w 2147446"/>
                  <a:gd name="connsiteY10" fmla="*/ 1777621 h 1870817"/>
                  <a:gd name="connsiteX11" fmla="*/ 2023281 w 2147446"/>
                  <a:gd name="connsiteY11" fmla="*/ 1572905 h 1870817"/>
                  <a:gd name="connsiteX12" fmla="*/ 1995985 w 2147446"/>
                  <a:gd name="connsiteY12" fmla="*/ 1313597 h 1870817"/>
                  <a:gd name="connsiteX13" fmla="*/ 2057399 w 2147446"/>
                  <a:gd name="connsiteY13" fmla="*/ 1204415 h 1870817"/>
                  <a:gd name="connsiteX14" fmla="*/ 2146111 w 2147446"/>
                  <a:gd name="connsiteY14" fmla="*/ 1037230 h 1870817"/>
                  <a:gd name="connsiteX15" fmla="*/ 2006222 w 2147446"/>
                  <a:gd name="connsiteY15" fmla="*/ 730155 h 1870817"/>
                  <a:gd name="connsiteX16" fmla="*/ 1897039 w 2147446"/>
                  <a:gd name="connsiteY16" fmla="*/ 573206 h 1870817"/>
                  <a:gd name="connsiteX17" fmla="*/ 1914099 w 2147446"/>
                  <a:gd name="connsiteY17" fmla="*/ 249072 h 1870817"/>
                  <a:gd name="connsiteX18" fmla="*/ 1685499 w 2147446"/>
                  <a:gd name="connsiteY18" fmla="*/ 27296 h 1870817"/>
                  <a:gd name="connsiteX19" fmla="*/ 1299949 w 2147446"/>
                  <a:gd name="connsiteY19" fmla="*/ 112594 h 1870817"/>
                  <a:gd name="connsiteX20" fmla="*/ 1033818 w 2147446"/>
                  <a:gd name="connsiteY20" fmla="*/ 119418 h 1870817"/>
                  <a:gd name="connsiteX21" fmla="*/ 781335 w 2147446"/>
                  <a:gd name="connsiteY21" fmla="*/ 0 h 1870817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8660"/>
                  <a:gd name="connsiteX1" fmla="*/ 445610 w 2156327"/>
                  <a:gd name="connsiteY1" fmla="*/ 269543 h 1878660"/>
                  <a:gd name="connsiteX2" fmla="*/ 292072 w 2156327"/>
                  <a:gd name="connsiteY2" fmla="*/ 580030 h 1878660"/>
                  <a:gd name="connsiteX3" fmla="*/ 8881 w 2156327"/>
                  <a:gd name="connsiteY3" fmla="*/ 887105 h 1878660"/>
                  <a:gd name="connsiteX4" fmla="*/ 169242 w 2156327"/>
                  <a:gd name="connsiteY4" fmla="*/ 1228299 h 1878660"/>
                  <a:gd name="connsiteX5" fmla="*/ 449022 w 2156327"/>
                  <a:gd name="connsiteY5" fmla="*/ 1439839 h 1878660"/>
                  <a:gd name="connsiteX6" fmla="*/ 483141 w 2156327"/>
                  <a:gd name="connsiteY6" fmla="*/ 1702558 h 1878660"/>
                  <a:gd name="connsiteX7" fmla="*/ 728801 w 2156327"/>
                  <a:gd name="connsiteY7" fmla="*/ 1869743 h 1878660"/>
                  <a:gd name="connsiteX8" fmla="*/ 1124586 w 2156327"/>
                  <a:gd name="connsiteY8" fmla="*/ 1760561 h 1878660"/>
                  <a:gd name="connsiteX9" fmla="*/ 1612493 w 2156327"/>
                  <a:gd name="connsiteY9" fmla="*/ 1821976 h 1878660"/>
                  <a:gd name="connsiteX10" fmla="*/ 1943451 w 2156327"/>
                  <a:gd name="connsiteY10" fmla="*/ 1777621 h 1878660"/>
                  <a:gd name="connsiteX11" fmla="*/ 2032162 w 2156327"/>
                  <a:gd name="connsiteY11" fmla="*/ 1572905 h 1878660"/>
                  <a:gd name="connsiteX12" fmla="*/ 2004866 w 2156327"/>
                  <a:gd name="connsiteY12" fmla="*/ 1313597 h 1878660"/>
                  <a:gd name="connsiteX13" fmla="*/ 2066280 w 2156327"/>
                  <a:gd name="connsiteY13" fmla="*/ 1204415 h 1878660"/>
                  <a:gd name="connsiteX14" fmla="*/ 2154992 w 2156327"/>
                  <a:gd name="connsiteY14" fmla="*/ 1037230 h 1878660"/>
                  <a:gd name="connsiteX15" fmla="*/ 2015103 w 2156327"/>
                  <a:gd name="connsiteY15" fmla="*/ 730155 h 1878660"/>
                  <a:gd name="connsiteX16" fmla="*/ 1905920 w 2156327"/>
                  <a:gd name="connsiteY16" fmla="*/ 573206 h 1878660"/>
                  <a:gd name="connsiteX17" fmla="*/ 1922980 w 2156327"/>
                  <a:gd name="connsiteY17" fmla="*/ 249072 h 1878660"/>
                  <a:gd name="connsiteX18" fmla="*/ 1694380 w 2156327"/>
                  <a:gd name="connsiteY18" fmla="*/ 27296 h 1878660"/>
                  <a:gd name="connsiteX19" fmla="*/ 1308830 w 2156327"/>
                  <a:gd name="connsiteY19" fmla="*/ 112594 h 1878660"/>
                  <a:gd name="connsiteX20" fmla="*/ 1042699 w 2156327"/>
                  <a:gd name="connsiteY20" fmla="*/ 119418 h 1878660"/>
                  <a:gd name="connsiteX21" fmla="*/ 790216 w 2156327"/>
                  <a:gd name="connsiteY21" fmla="*/ 0 h 1878660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52434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4586 w 2156327"/>
                  <a:gd name="connsiteY8" fmla="*/ 1750325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1920 w 2156327"/>
                  <a:gd name="connsiteY8" fmla="*/ 1734329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56327" h="1855446">
                    <a:moveTo>
                      <a:pt x="779980" y="0"/>
                    </a:moveTo>
                    <a:cubicBezTo>
                      <a:pt x="568439" y="44354"/>
                      <a:pt x="510437" y="177421"/>
                      <a:pt x="452434" y="259307"/>
                    </a:cubicBezTo>
                    <a:cubicBezTo>
                      <a:pt x="380783" y="369627"/>
                      <a:pt x="428550" y="398059"/>
                      <a:pt x="292072" y="569794"/>
                    </a:cubicBezTo>
                    <a:cubicBezTo>
                      <a:pt x="197675" y="672152"/>
                      <a:pt x="52100" y="726743"/>
                      <a:pt x="8881" y="876869"/>
                    </a:cubicBezTo>
                    <a:cubicBezTo>
                      <a:pt x="-9316" y="956480"/>
                      <a:pt x="-17277" y="1025858"/>
                      <a:pt x="169242" y="1218063"/>
                    </a:cubicBezTo>
                    <a:cubicBezTo>
                      <a:pt x="347800" y="1351128"/>
                      <a:pt x="386469" y="1269241"/>
                      <a:pt x="449022" y="1429603"/>
                    </a:cubicBezTo>
                    <a:cubicBezTo>
                      <a:pt x="463807" y="1556982"/>
                      <a:pt x="468356" y="1592239"/>
                      <a:pt x="483141" y="1692322"/>
                    </a:cubicBezTo>
                    <a:cubicBezTo>
                      <a:pt x="507025" y="1750324"/>
                      <a:pt x="565027" y="1893628"/>
                      <a:pt x="749272" y="1845860"/>
                    </a:cubicBezTo>
                    <a:cubicBezTo>
                      <a:pt x="881200" y="1809466"/>
                      <a:pt x="861511" y="1749824"/>
                      <a:pt x="1121920" y="1734329"/>
                    </a:cubicBezTo>
                    <a:lnTo>
                      <a:pt x="1622729" y="1808328"/>
                    </a:lnTo>
                    <a:cubicBezTo>
                      <a:pt x="1787639" y="1812877"/>
                      <a:pt x="1825354" y="1840564"/>
                      <a:pt x="1943451" y="1767385"/>
                    </a:cubicBezTo>
                    <a:cubicBezTo>
                      <a:pt x="2027611" y="1688910"/>
                      <a:pt x="2019652" y="1651380"/>
                      <a:pt x="2032162" y="1562669"/>
                    </a:cubicBezTo>
                    <a:cubicBezTo>
                      <a:pt x="2023063" y="1442113"/>
                      <a:pt x="2010553" y="1406857"/>
                      <a:pt x="2004866" y="1303361"/>
                    </a:cubicBezTo>
                    <a:cubicBezTo>
                      <a:pt x="2012827" y="1238534"/>
                      <a:pt x="2042965" y="1230004"/>
                      <a:pt x="2066280" y="1194179"/>
                    </a:cubicBezTo>
                    <a:cubicBezTo>
                      <a:pt x="2089595" y="1158354"/>
                      <a:pt x="2141803" y="1115954"/>
                      <a:pt x="2154992" y="1026994"/>
                    </a:cubicBezTo>
                    <a:cubicBezTo>
                      <a:pt x="2159541" y="904372"/>
                      <a:pt x="2160680" y="870045"/>
                      <a:pt x="2015103" y="719919"/>
                    </a:cubicBezTo>
                    <a:cubicBezTo>
                      <a:pt x="1913882" y="647132"/>
                      <a:pt x="1921843" y="649405"/>
                      <a:pt x="1905920" y="562970"/>
                    </a:cubicBezTo>
                    <a:lnTo>
                      <a:pt x="1922980" y="238836"/>
                    </a:lnTo>
                    <a:cubicBezTo>
                      <a:pt x="1912744" y="143302"/>
                      <a:pt x="1830857" y="61415"/>
                      <a:pt x="1680732" y="20472"/>
                    </a:cubicBezTo>
                    <a:cubicBezTo>
                      <a:pt x="1571550" y="9099"/>
                      <a:pt x="1462367" y="48904"/>
                      <a:pt x="1329301" y="98946"/>
                    </a:cubicBezTo>
                    <a:cubicBezTo>
                      <a:pt x="1254239" y="121693"/>
                      <a:pt x="1159441" y="146249"/>
                      <a:pt x="1042699" y="109182"/>
                    </a:cubicBezTo>
                    <a:cubicBezTo>
                      <a:pt x="956263" y="70513"/>
                      <a:pt x="924420" y="7961"/>
                      <a:pt x="779980" y="0"/>
                    </a:cubicBez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40">
                <a:extLst>
                  <a:ext uri="{FF2B5EF4-FFF2-40B4-BE49-F238E27FC236}">
                    <a16:creationId xmlns:a16="http://schemas.microsoft.com/office/drawing/2014/main" xmlns="" id="{AADA928C-C8F0-4E79-8DAE-5051A661D5C9}"/>
                  </a:ext>
                </a:extLst>
              </p:cNvPr>
              <p:cNvSpPr/>
              <p:nvPr/>
            </p:nvSpPr>
            <p:spPr>
              <a:xfrm>
                <a:off x="2673502" y="2193210"/>
                <a:ext cx="1895696" cy="1605443"/>
              </a:xfrm>
              <a:custGeom>
                <a:avLst/>
                <a:gdLst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03863 w 2146111"/>
                  <a:gd name="connsiteY16" fmla="*/ 228600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68439 w 2146111"/>
                  <a:gd name="connsiteY17" fmla="*/ 23884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1982338 w 2146111"/>
                  <a:gd name="connsiteY14" fmla="*/ 709684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6111"/>
                  <a:gd name="connsiteY0" fmla="*/ 0 h 1869743"/>
                  <a:gd name="connsiteX1" fmla="*/ 436729 w 2146111"/>
                  <a:gd name="connsiteY1" fmla="*/ 269543 h 1869743"/>
                  <a:gd name="connsiteX2" fmla="*/ 283191 w 2146111"/>
                  <a:gd name="connsiteY2" fmla="*/ 580030 h 1869743"/>
                  <a:gd name="connsiteX3" fmla="*/ 0 w 2146111"/>
                  <a:gd name="connsiteY3" fmla="*/ 887105 h 1869743"/>
                  <a:gd name="connsiteX4" fmla="*/ 160361 w 2146111"/>
                  <a:gd name="connsiteY4" fmla="*/ 1228299 h 1869743"/>
                  <a:gd name="connsiteX5" fmla="*/ 429905 w 2146111"/>
                  <a:gd name="connsiteY5" fmla="*/ 1402308 h 1869743"/>
                  <a:gd name="connsiteX6" fmla="*/ 484496 w 2146111"/>
                  <a:gd name="connsiteY6" fmla="*/ 1757149 h 1869743"/>
                  <a:gd name="connsiteX7" fmla="*/ 719920 w 2146111"/>
                  <a:gd name="connsiteY7" fmla="*/ 1869743 h 1869743"/>
                  <a:gd name="connsiteX8" fmla="*/ 1115705 w 2146111"/>
                  <a:gd name="connsiteY8" fmla="*/ 1760561 h 1869743"/>
                  <a:gd name="connsiteX9" fmla="*/ 1613848 w 2146111"/>
                  <a:gd name="connsiteY9" fmla="*/ 1835624 h 1869743"/>
                  <a:gd name="connsiteX10" fmla="*/ 1934570 w 2146111"/>
                  <a:gd name="connsiteY10" fmla="*/ 1777621 h 1869743"/>
                  <a:gd name="connsiteX11" fmla="*/ 2023281 w 2146111"/>
                  <a:gd name="connsiteY11" fmla="*/ 1572905 h 1869743"/>
                  <a:gd name="connsiteX12" fmla="*/ 2006221 w 2146111"/>
                  <a:gd name="connsiteY12" fmla="*/ 1252182 h 1869743"/>
                  <a:gd name="connsiteX13" fmla="*/ 2146111 w 2146111"/>
                  <a:gd name="connsiteY13" fmla="*/ 1037230 h 1869743"/>
                  <a:gd name="connsiteX14" fmla="*/ 2006222 w 2146111"/>
                  <a:gd name="connsiteY14" fmla="*/ 730155 h 1869743"/>
                  <a:gd name="connsiteX15" fmla="*/ 1897039 w 2146111"/>
                  <a:gd name="connsiteY15" fmla="*/ 573206 h 1869743"/>
                  <a:gd name="connsiteX16" fmla="*/ 1914099 w 2146111"/>
                  <a:gd name="connsiteY16" fmla="*/ 249072 h 1869743"/>
                  <a:gd name="connsiteX17" fmla="*/ 1685499 w 2146111"/>
                  <a:gd name="connsiteY17" fmla="*/ 27296 h 1869743"/>
                  <a:gd name="connsiteX18" fmla="*/ 1299949 w 2146111"/>
                  <a:gd name="connsiteY18" fmla="*/ 112594 h 1869743"/>
                  <a:gd name="connsiteX19" fmla="*/ 1033818 w 2146111"/>
                  <a:gd name="connsiteY19" fmla="*/ 119418 h 1869743"/>
                  <a:gd name="connsiteX20" fmla="*/ 781335 w 2146111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2006221 w 2147446"/>
                  <a:gd name="connsiteY12" fmla="*/ 1252182 h 1869743"/>
                  <a:gd name="connsiteX13" fmla="*/ 2146111 w 2147446"/>
                  <a:gd name="connsiteY13" fmla="*/ 1037230 h 1869743"/>
                  <a:gd name="connsiteX14" fmla="*/ 2006222 w 2147446"/>
                  <a:gd name="connsiteY14" fmla="*/ 730155 h 1869743"/>
                  <a:gd name="connsiteX15" fmla="*/ 1897039 w 2147446"/>
                  <a:gd name="connsiteY15" fmla="*/ 573206 h 1869743"/>
                  <a:gd name="connsiteX16" fmla="*/ 1914099 w 2147446"/>
                  <a:gd name="connsiteY16" fmla="*/ 249072 h 1869743"/>
                  <a:gd name="connsiteX17" fmla="*/ 1685499 w 2147446"/>
                  <a:gd name="connsiteY17" fmla="*/ 27296 h 1869743"/>
                  <a:gd name="connsiteX18" fmla="*/ 1299949 w 2147446"/>
                  <a:gd name="connsiteY18" fmla="*/ 112594 h 1869743"/>
                  <a:gd name="connsiteX19" fmla="*/ 1033818 w 2147446"/>
                  <a:gd name="connsiteY19" fmla="*/ 119418 h 1869743"/>
                  <a:gd name="connsiteX20" fmla="*/ 781335 w 2147446"/>
                  <a:gd name="connsiteY20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2006221 w 2147561"/>
                  <a:gd name="connsiteY12" fmla="*/ 1252182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561"/>
                  <a:gd name="connsiteY0" fmla="*/ 0 h 1869743"/>
                  <a:gd name="connsiteX1" fmla="*/ 436729 w 2147561"/>
                  <a:gd name="connsiteY1" fmla="*/ 269543 h 1869743"/>
                  <a:gd name="connsiteX2" fmla="*/ 283191 w 2147561"/>
                  <a:gd name="connsiteY2" fmla="*/ 580030 h 1869743"/>
                  <a:gd name="connsiteX3" fmla="*/ 0 w 2147561"/>
                  <a:gd name="connsiteY3" fmla="*/ 887105 h 1869743"/>
                  <a:gd name="connsiteX4" fmla="*/ 160361 w 2147561"/>
                  <a:gd name="connsiteY4" fmla="*/ 1228299 h 1869743"/>
                  <a:gd name="connsiteX5" fmla="*/ 429905 w 2147561"/>
                  <a:gd name="connsiteY5" fmla="*/ 1402308 h 1869743"/>
                  <a:gd name="connsiteX6" fmla="*/ 484496 w 2147561"/>
                  <a:gd name="connsiteY6" fmla="*/ 1757149 h 1869743"/>
                  <a:gd name="connsiteX7" fmla="*/ 719920 w 2147561"/>
                  <a:gd name="connsiteY7" fmla="*/ 1869743 h 1869743"/>
                  <a:gd name="connsiteX8" fmla="*/ 1115705 w 2147561"/>
                  <a:gd name="connsiteY8" fmla="*/ 1760561 h 1869743"/>
                  <a:gd name="connsiteX9" fmla="*/ 1613848 w 2147561"/>
                  <a:gd name="connsiteY9" fmla="*/ 1835624 h 1869743"/>
                  <a:gd name="connsiteX10" fmla="*/ 1934570 w 2147561"/>
                  <a:gd name="connsiteY10" fmla="*/ 1777621 h 1869743"/>
                  <a:gd name="connsiteX11" fmla="*/ 2023281 w 2147561"/>
                  <a:gd name="connsiteY11" fmla="*/ 1572905 h 1869743"/>
                  <a:gd name="connsiteX12" fmla="*/ 1995985 w 2147561"/>
                  <a:gd name="connsiteY12" fmla="*/ 1313597 h 1869743"/>
                  <a:gd name="connsiteX13" fmla="*/ 2081283 w 2147561"/>
                  <a:gd name="connsiteY13" fmla="*/ 1160060 h 1869743"/>
                  <a:gd name="connsiteX14" fmla="*/ 2146111 w 2147561"/>
                  <a:gd name="connsiteY14" fmla="*/ 1037230 h 1869743"/>
                  <a:gd name="connsiteX15" fmla="*/ 2006222 w 2147561"/>
                  <a:gd name="connsiteY15" fmla="*/ 730155 h 1869743"/>
                  <a:gd name="connsiteX16" fmla="*/ 1897039 w 2147561"/>
                  <a:gd name="connsiteY16" fmla="*/ 573206 h 1869743"/>
                  <a:gd name="connsiteX17" fmla="*/ 1914099 w 2147561"/>
                  <a:gd name="connsiteY17" fmla="*/ 249072 h 1869743"/>
                  <a:gd name="connsiteX18" fmla="*/ 1685499 w 2147561"/>
                  <a:gd name="connsiteY18" fmla="*/ 27296 h 1869743"/>
                  <a:gd name="connsiteX19" fmla="*/ 1299949 w 2147561"/>
                  <a:gd name="connsiteY19" fmla="*/ 112594 h 1869743"/>
                  <a:gd name="connsiteX20" fmla="*/ 1033818 w 2147561"/>
                  <a:gd name="connsiteY20" fmla="*/ 119418 h 1869743"/>
                  <a:gd name="connsiteX21" fmla="*/ 781335 w 2147561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13848 w 2147446"/>
                  <a:gd name="connsiteY9" fmla="*/ 1835624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69743"/>
                  <a:gd name="connsiteX1" fmla="*/ 436729 w 2147446"/>
                  <a:gd name="connsiteY1" fmla="*/ 269543 h 1869743"/>
                  <a:gd name="connsiteX2" fmla="*/ 283191 w 2147446"/>
                  <a:gd name="connsiteY2" fmla="*/ 580030 h 1869743"/>
                  <a:gd name="connsiteX3" fmla="*/ 0 w 2147446"/>
                  <a:gd name="connsiteY3" fmla="*/ 887105 h 1869743"/>
                  <a:gd name="connsiteX4" fmla="*/ 160361 w 2147446"/>
                  <a:gd name="connsiteY4" fmla="*/ 1228299 h 1869743"/>
                  <a:gd name="connsiteX5" fmla="*/ 429905 w 2147446"/>
                  <a:gd name="connsiteY5" fmla="*/ 1402308 h 1869743"/>
                  <a:gd name="connsiteX6" fmla="*/ 484496 w 2147446"/>
                  <a:gd name="connsiteY6" fmla="*/ 1757149 h 1869743"/>
                  <a:gd name="connsiteX7" fmla="*/ 719920 w 2147446"/>
                  <a:gd name="connsiteY7" fmla="*/ 1869743 h 1869743"/>
                  <a:gd name="connsiteX8" fmla="*/ 1115705 w 2147446"/>
                  <a:gd name="connsiteY8" fmla="*/ 1760561 h 1869743"/>
                  <a:gd name="connsiteX9" fmla="*/ 1603612 w 2147446"/>
                  <a:gd name="connsiteY9" fmla="*/ 1821976 h 1869743"/>
                  <a:gd name="connsiteX10" fmla="*/ 1934570 w 2147446"/>
                  <a:gd name="connsiteY10" fmla="*/ 1777621 h 1869743"/>
                  <a:gd name="connsiteX11" fmla="*/ 2023281 w 2147446"/>
                  <a:gd name="connsiteY11" fmla="*/ 1572905 h 1869743"/>
                  <a:gd name="connsiteX12" fmla="*/ 1995985 w 2147446"/>
                  <a:gd name="connsiteY12" fmla="*/ 1313597 h 1869743"/>
                  <a:gd name="connsiteX13" fmla="*/ 2057399 w 2147446"/>
                  <a:gd name="connsiteY13" fmla="*/ 1204415 h 1869743"/>
                  <a:gd name="connsiteX14" fmla="*/ 2146111 w 2147446"/>
                  <a:gd name="connsiteY14" fmla="*/ 1037230 h 1869743"/>
                  <a:gd name="connsiteX15" fmla="*/ 2006222 w 2147446"/>
                  <a:gd name="connsiteY15" fmla="*/ 730155 h 1869743"/>
                  <a:gd name="connsiteX16" fmla="*/ 1897039 w 2147446"/>
                  <a:gd name="connsiteY16" fmla="*/ 573206 h 1869743"/>
                  <a:gd name="connsiteX17" fmla="*/ 1914099 w 2147446"/>
                  <a:gd name="connsiteY17" fmla="*/ 249072 h 1869743"/>
                  <a:gd name="connsiteX18" fmla="*/ 1685499 w 2147446"/>
                  <a:gd name="connsiteY18" fmla="*/ 27296 h 1869743"/>
                  <a:gd name="connsiteX19" fmla="*/ 1299949 w 2147446"/>
                  <a:gd name="connsiteY19" fmla="*/ 112594 h 1869743"/>
                  <a:gd name="connsiteX20" fmla="*/ 1033818 w 2147446"/>
                  <a:gd name="connsiteY20" fmla="*/ 119418 h 1869743"/>
                  <a:gd name="connsiteX21" fmla="*/ 781335 w 2147446"/>
                  <a:gd name="connsiteY21" fmla="*/ 0 h 1869743"/>
                  <a:gd name="connsiteX0" fmla="*/ 781335 w 2147446"/>
                  <a:gd name="connsiteY0" fmla="*/ 0 h 1870589"/>
                  <a:gd name="connsiteX1" fmla="*/ 436729 w 2147446"/>
                  <a:gd name="connsiteY1" fmla="*/ 269543 h 1870589"/>
                  <a:gd name="connsiteX2" fmla="*/ 283191 w 2147446"/>
                  <a:gd name="connsiteY2" fmla="*/ 580030 h 1870589"/>
                  <a:gd name="connsiteX3" fmla="*/ 0 w 2147446"/>
                  <a:gd name="connsiteY3" fmla="*/ 887105 h 1870589"/>
                  <a:gd name="connsiteX4" fmla="*/ 160361 w 2147446"/>
                  <a:gd name="connsiteY4" fmla="*/ 1228299 h 1870589"/>
                  <a:gd name="connsiteX5" fmla="*/ 429905 w 2147446"/>
                  <a:gd name="connsiteY5" fmla="*/ 1402308 h 1870589"/>
                  <a:gd name="connsiteX6" fmla="*/ 484496 w 2147446"/>
                  <a:gd name="connsiteY6" fmla="*/ 1757149 h 1870589"/>
                  <a:gd name="connsiteX7" fmla="*/ 719920 w 2147446"/>
                  <a:gd name="connsiteY7" fmla="*/ 1869743 h 1870589"/>
                  <a:gd name="connsiteX8" fmla="*/ 1115705 w 2147446"/>
                  <a:gd name="connsiteY8" fmla="*/ 1760561 h 1870589"/>
                  <a:gd name="connsiteX9" fmla="*/ 1603612 w 2147446"/>
                  <a:gd name="connsiteY9" fmla="*/ 1821976 h 1870589"/>
                  <a:gd name="connsiteX10" fmla="*/ 1934570 w 2147446"/>
                  <a:gd name="connsiteY10" fmla="*/ 1777621 h 1870589"/>
                  <a:gd name="connsiteX11" fmla="*/ 2023281 w 2147446"/>
                  <a:gd name="connsiteY11" fmla="*/ 1572905 h 1870589"/>
                  <a:gd name="connsiteX12" fmla="*/ 1995985 w 2147446"/>
                  <a:gd name="connsiteY12" fmla="*/ 1313597 h 1870589"/>
                  <a:gd name="connsiteX13" fmla="*/ 2057399 w 2147446"/>
                  <a:gd name="connsiteY13" fmla="*/ 1204415 h 1870589"/>
                  <a:gd name="connsiteX14" fmla="*/ 2146111 w 2147446"/>
                  <a:gd name="connsiteY14" fmla="*/ 1037230 h 1870589"/>
                  <a:gd name="connsiteX15" fmla="*/ 2006222 w 2147446"/>
                  <a:gd name="connsiteY15" fmla="*/ 730155 h 1870589"/>
                  <a:gd name="connsiteX16" fmla="*/ 1897039 w 2147446"/>
                  <a:gd name="connsiteY16" fmla="*/ 573206 h 1870589"/>
                  <a:gd name="connsiteX17" fmla="*/ 1914099 w 2147446"/>
                  <a:gd name="connsiteY17" fmla="*/ 249072 h 1870589"/>
                  <a:gd name="connsiteX18" fmla="*/ 1685499 w 2147446"/>
                  <a:gd name="connsiteY18" fmla="*/ 27296 h 1870589"/>
                  <a:gd name="connsiteX19" fmla="*/ 1299949 w 2147446"/>
                  <a:gd name="connsiteY19" fmla="*/ 112594 h 1870589"/>
                  <a:gd name="connsiteX20" fmla="*/ 1033818 w 2147446"/>
                  <a:gd name="connsiteY20" fmla="*/ 119418 h 1870589"/>
                  <a:gd name="connsiteX21" fmla="*/ 781335 w 2147446"/>
                  <a:gd name="connsiteY21" fmla="*/ 0 h 1870589"/>
                  <a:gd name="connsiteX0" fmla="*/ 781335 w 2147446"/>
                  <a:gd name="connsiteY0" fmla="*/ 0 h 1870817"/>
                  <a:gd name="connsiteX1" fmla="*/ 436729 w 2147446"/>
                  <a:gd name="connsiteY1" fmla="*/ 269543 h 1870817"/>
                  <a:gd name="connsiteX2" fmla="*/ 283191 w 2147446"/>
                  <a:gd name="connsiteY2" fmla="*/ 580030 h 1870817"/>
                  <a:gd name="connsiteX3" fmla="*/ 0 w 2147446"/>
                  <a:gd name="connsiteY3" fmla="*/ 887105 h 1870817"/>
                  <a:gd name="connsiteX4" fmla="*/ 160361 w 2147446"/>
                  <a:gd name="connsiteY4" fmla="*/ 1228299 h 1870817"/>
                  <a:gd name="connsiteX5" fmla="*/ 429905 w 2147446"/>
                  <a:gd name="connsiteY5" fmla="*/ 1402308 h 1870817"/>
                  <a:gd name="connsiteX6" fmla="*/ 484496 w 2147446"/>
                  <a:gd name="connsiteY6" fmla="*/ 1757149 h 1870817"/>
                  <a:gd name="connsiteX7" fmla="*/ 719920 w 2147446"/>
                  <a:gd name="connsiteY7" fmla="*/ 1869743 h 1870817"/>
                  <a:gd name="connsiteX8" fmla="*/ 1115705 w 2147446"/>
                  <a:gd name="connsiteY8" fmla="*/ 1760561 h 1870817"/>
                  <a:gd name="connsiteX9" fmla="*/ 1603612 w 2147446"/>
                  <a:gd name="connsiteY9" fmla="*/ 1821976 h 1870817"/>
                  <a:gd name="connsiteX10" fmla="*/ 1934570 w 2147446"/>
                  <a:gd name="connsiteY10" fmla="*/ 1777621 h 1870817"/>
                  <a:gd name="connsiteX11" fmla="*/ 2023281 w 2147446"/>
                  <a:gd name="connsiteY11" fmla="*/ 1572905 h 1870817"/>
                  <a:gd name="connsiteX12" fmla="*/ 1995985 w 2147446"/>
                  <a:gd name="connsiteY12" fmla="*/ 1313597 h 1870817"/>
                  <a:gd name="connsiteX13" fmla="*/ 2057399 w 2147446"/>
                  <a:gd name="connsiteY13" fmla="*/ 1204415 h 1870817"/>
                  <a:gd name="connsiteX14" fmla="*/ 2146111 w 2147446"/>
                  <a:gd name="connsiteY14" fmla="*/ 1037230 h 1870817"/>
                  <a:gd name="connsiteX15" fmla="*/ 2006222 w 2147446"/>
                  <a:gd name="connsiteY15" fmla="*/ 730155 h 1870817"/>
                  <a:gd name="connsiteX16" fmla="*/ 1897039 w 2147446"/>
                  <a:gd name="connsiteY16" fmla="*/ 573206 h 1870817"/>
                  <a:gd name="connsiteX17" fmla="*/ 1914099 w 2147446"/>
                  <a:gd name="connsiteY17" fmla="*/ 249072 h 1870817"/>
                  <a:gd name="connsiteX18" fmla="*/ 1685499 w 2147446"/>
                  <a:gd name="connsiteY18" fmla="*/ 27296 h 1870817"/>
                  <a:gd name="connsiteX19" fmla="*/ 1299949 w 2147446"/>
                  <a:gd name="connsiteY19" fmla="*/ 112594 h 1870817"/>
                  <a:gd name="connsiteX20" fmla="*/ 1033818 w 2147446"/>
                  <a:gd name="connsiteY20" fmla="*/ 119418 h 1870817"/>
                  <a:gd name="connsiteX21" fmla="*/ 781335 w 2147446"/>
                  <a:gd name="connsiteY21" fmla="*/ 0 h 1870817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1335 w 2147446"/>
                  <a:gd name="connsiteY0" fmla="*/ 0 h 1870361"/>
                  <a:gd name="connsiteX1" fmla="*/ 436729 w 2147446"/>
                  <a:gd name="connsiteY1" fmla="*/ 269543 h 1870361"/>
                  <a:gd name="connsiteX2" fmla="*/ 283191 w 2147446"/>
                  <a:gd name="connsiteY2" fmla="*/ 580030 h 1870361"/>
                  <a:gd name="connsiteX3" fmla="*/ 0 w 2147446"/>
                  <a:gd name="connsiteY3" fmla="*/ 887105 h 1870361"/>
                  <a:gd name="connsiteX4" fmla="*/ 160361 w 2147446"/>
                  <a:gd name="connsiteY4" fmla="*/ 1228299 h 1870361"/>
                  <a:gd name="connsiteX5" fmla="*/ 429905 w 2147446"/>
                  <a:gd name="connsiteY5" fmla="*/ 1402308 h 1870361"/>
                  <a:gd name="connsiteX6" fmla="*/ 474260 w 2147446"/>
                  <a:gd name="connsiteY6" fmla="*/ 1702558 h 1870361"/>
                  <a:gd name="connsiteX7" fmla="*/ 719920 w 2147446"/>
                  <a:gd name="connsiteY7" fmla="*/ 1869743 h 1870361"/>
                  <a:gd name="connsiteX8" fmla="*/ 1115705 w 2147446"/>
                  <a:gd name="connsiteY8" fmla="*/ 1760561 h 1870361"/>
                  <a:gd name="connsiteX9" fmla="*/ 1603612 w 2147446"/>
                  <a:gd name="connsiteY9" fmla="*/ 1821976 h 1870361"/>
                  <a:gd name="connsiteX10" fmla="*/ 1934570 w 2147446"/>
                  <a:gd name="connsiteY10" fmla="*/ 1777621 h 1870361"/>
                  <a:gd name="connsiteX11" fmla="*/ 2023281 w 2147446"/>
                  <a:gd name="connsiteY11" fmla="*/ 1572905 h 1870361"/>
                  <a:gd name="connsiteX12" fmla="*/ 1995985 w 2147446"/>
                  <a:gd name="connsiteY12" fmla="*/ 1313597 h 1870361"/>
                  <a:gd name="connsiteX13" fmla="*/ 2057399 w 2147446"/>
                  <a:gd name="connsiteY13" fmla="*/ 1204415 h 1870361"/>
                  <a:gd name="connsiteX14" fmla="*/ 2146111 w 2147446"/>
                  <a:gd name="connsiteY14" fmla="*/ 1037230 h 1870361"/>
                  <a:gd name="connsiteX15" fmla="*/ 2006222 w 2147446"/>
                  <a:gd name="connsiteY15" fmla="*/ 730155 h 1870361"/>
                  <a:gd name="connsiteX16" fmla="*/ 1897039 w 2147446"/>
                  <a:gd name="connsiteY16" fmla="*/ 573206 h 1870361"/>
                  <a:gd name="connsiteX17" fmla="*/ 1914099 w 2147446"/>
                  <a:gd name="connsiteY17" fmla="*/ 249072 h 1870361"/>
                  <a:gd name="connsiteX18" fmla="*/ 1685499 w 2147446"/>
                  <a:gd name="connsiteY18" fmla="*/ 27296 h 1870361"/>
                  <a:gd name="connsiteX19" fmla="*/ 1299949 w 2147446"/>
                  <a:gd name="connsiteY19" fmla="*/ 112594 h 1870361"/>
                  <a:gd name="connsiteX20" fmla="*/ 1033818 w 2147446"/>
                  <a:gd name="connsiteY20" fmla="*/ 119418 h 1870361"/>
                  <a:gd name="connsiteX21" fmla="*/ 781335 w 2147446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83048 w 2149159"/>
                  <a:gd name="connsiteY0" fmla="*/ 0 h 1870361"/>
                  <a:gd name="connsiteX1" fmla="*/ 438442 w 2149159"/>
                  <a:gd name="connsiteY1" fmla="*/ 269543 h 1870361"/>
                  <a:gd name="connsiteX2" fmla="*/ 284904 w 2149159"/>
                  <a:gd name="connsiteY2" fmla="*/ 580030 h 1870361"/>
                  <a:gd name="connsiteX3" fmla="*/ 1713 w 2149159"/>
                  <a:gd name="connsiteY3" fmla="*/ 887105 h 1870361"/>
                  <a:gd name="connsiteX4" fmla="*/ 162074 w 2149159"/>
                  <a:gd name="connsiteY4" fmla="*/ 1228299 h 1870361"/>
                  <a:gd name="connsiteX5" fmla="*/ 431618 w 2149159"/>
                  <a:gd name="connsiteY5" fmla="*/ 1402308 h 1870361"/>
                  <a:gd name="connsiteX6" fmla="*/ 475973 w 2149159"/>
                  <a:gd name="connsiteY6" fmla="*/ 1702558 h 1870361"/>
                  <a:gd name="connsiteX7" fmla="*/ 721633 w 2149159"/>
                  <a:gd name="connsiteY7" fmla="*/ 1869743 h 1870361"/>
                  <a:gd name="connsiteX8" fmla="*/ 1117418 w 2149159"/>
                  <a:gd name="connsiteY8" fmla="*/ 1760561 h 1870361"/>
                  <a:gd name="connsiteX9" fmla="*/ 1605325 w 2149159"/>
                  <a:gd name="connsiteY9" fmla="*/ 1821976 h 1870361"/>
                  <a:gd name="connsiteX10" fmla="*/ 1936283 w 2149159"/>
                  <a:gd name="connsiteY10" fmla="*/ 1777621 h 1870361"/>
                  <a:gd name="connsiteX11" fmla="*/ 2024994 w 2149159"/>
                  <a:gd name="connsiteY11" fmla="*/ 1572905 h 1870361"/>
                  <a:gd name="connsiteX12" fmla="*/ 1997698 w 2149159"/>
                  <a:gd name="connsiteY12" fmla="*/ 1313597 h 1870361"/>
                  <a:gd name="connsiteX13" fmla="*/ 2059112 w 2149159"/>
                  <a:gd name="connsiteY13" fmla="*/ 1204415 h 1870361"/>
                  <a:gd name="connsiteX14" fmla="*/ 2147824 w 2149159"/>
                  <a:gd name="connsiteY14" fmla="*/ 1037230 h 1870361"/>
                  <a:gd name="connsiteX15" fmla="*/ 2007935 w 2149159"/>
                  <a:gd name="connsiteY15" fmla="*/ 730155 h 1870361"/>
                  <a:gd name="connsiteX16" fmla="*/ 1898752 w 2149159"/>
                  <a:gd name="connsiteY16" fmla="*/ 573206 h 1870361"/>
                  <a:gd name="connsiteX17" fmla="*/ 1915812 w 2149159"/>
                  <a:gd name="connsiteY17" fmla="*/ 249072 h 1870361"/>
                  <a:gd name="connsiteX18" fmla="*/ 1687212 w 2149159"/>
                  <a:gd name="connsiteY18" fmla="*/ 27296 h 1870361"/>
                  <a:gd name="connsiteX19" fmla="*/ 1301662 w 2149159"/>
                  <a:gd name="connsiteY19" fmla="*/ 112594 h 1870361"/>
                  <a:gd name="connsiteX20" fmla="*/ 1035531 w 2149159"/>
                  <a:gd name="connsiteY20" fmla="*/ 119418 h 1870361"/>
                  <a:gd name="connsiteX21" fmla="*/ 783048 w 2149159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38786 w 2156327"/>
                  <a:gd name="connsiteY5" fmla="*/ 1402308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0361"/>
                  <a:gd name="connsiteX1" fmla="*/ 445610 w 2156327"/>
                  <a:gd name="connsiteY1" fmla="*/ 269543 h 1870361"/>
                  <a:gd name="connsiteX2" fmla="*/ 292072 w 2156327"/>
                  <a:gd name="connsiteY2" fmla="*/ 580030 h 1870361"/>
                  <a:gd name="connsiteX3" fmla="*/ 8881 w 2156327"/>
                  <a:gd name="connsiteY3" fmla="*/ 887105 h 1870361"/>
                  <a:gd name="connsiteX4" fmla="*/ 169242 w 2156327"/>
                  <a:gd name="connsiteY4" fmla="*/ 1228299 h 1870361"/>
                  <a:gd name="connsiteX5" fmla="*/ 449022 w 2156327"/>
                  <a:gd name="connsiteY5" fmla="*/ 1439839 h 1870361"/>
                  <a:gd name="connsiteX6" fmla="*/ 483141 w 2156327"/>
                  <a:gd name="connsiteY6" fmla="*/ 1702558 h 1870361"/>
                  <a:gd name="connsiteX7" fmla="*/ 728801 w 2156327"/>
                  <a:gd name="connsiteY7" fmla="*/ 1869743 h 1870361"/>
                  <a:gd name="connsiteX8" fmla="*/ 1124586 w 2156327"/>
                  <a:gd name="connsiteY8" fmla="*/ 1760561 h 1870361"/>
                  <a:gd name="connsiteX9" fmla="*/ 1612493 w 2156327"/>
                  <a:gd name="connsiteY9" fmla="*/ 1821976 h 1870361"/>
                  <a:gd name="connsiteX10" fmla="*/ 1943451 w 2156327"/>
                  <a:gd name="connsiteY10" fmla="*/ 1777621 h 1870361"/>
                  <a:gd name="connsiteX11" fmla="*/ 2032162 w 2156327"/>
                  <a:gd name="connsiteY11" fmla="*/ 1572905 h 1870361"/>
                  <a:gd name="connsiteX12" fmla="*/ 2004866 w 2156327"/>
                  <a:gd name="connsiteY12" fmla="*/ 1313597 h 1870361"/>
                  <a:gd name="connsiteX13" fmla="*/ 2066280 w 2156327"/>
                  <a:gd name="connsiteY13" fmla="*/ 1204415 h 1870361"/>
                  <a:gd name="connsiteX14" fmla="*/ 2154992 w 2156327"/>
                  <a:gd name="connsiteY14" fmla="*/ 1037230 h 1870361"/>
                  <a:gd name="connsiteX15" fmla="*/ 2015103 w 2156327"/>
                  <a:gd name="connsiteY15" fmla="*/ 730155 h 1870361"/>
                  <a:gd name="connsiteX16" fmla="*/ 1905920 w 2156327"/>
                  <a:gd name="connsiteY16" fmla="*/ 573206 h 1870361"/>
                  <a:gd name="connsiteX17" fmla="*/ 1922980 w 2156327"/>
                  <a:gd name="connsiteY17" fmla="*/ 249072 h 1870361"/>
                  <a:gd name="connsiteX18" fmla="*/ 1694380 w 2156327"/>
                  <a:gd name="connsiteY18" fmla="*/ 27296 h 1870361"/>
                  <a:gd name="connsiteX19" fmla="*/ 1308830 w 2156327"/>
                  <a:gd name="connsiteY19" fmla="*/ 112594 h 1870361"/>
                  <a:gd name="connsiteX20" fmla="*/ 1042699 w 2156327"/>
                  <a:gd name="connsiteY20" fmla="*/ 119418 h 1870361"/>
                  <a:gd name="connsiteX21" fmla="*/ 790216 w 2156327"/>
                  <a:gd name="connsiteY21" fmla="*/ 0 h 1870361"/>
                  <a:gd name="connsiteX0" fmla="*/ 790216 w 2156327"/>
                  <a:gd name="connsiteY0" fmla="*/ 0 h 1878660"/>
                  <a:gd name="connsiteX1" fmla="*/ 445610 w 2156327"/>
                  <a:gd name="connsiteY1" fmla="*/ 269543 h 1878660"/>
                  <a:gd name="connsiteX2" fmla="*/ 292072 w 2156327"/>
                  <a:gd name="connsiteY2" fmla="*/ 580030 h 1878660"/>
                  <a:gd name="connsiteX3" fmla="*/ 8881 w 2156327"/>
                  <a:gd name="connsiteY3" fmla="*/ 887105 h 1878660"/>
                  <a:gd name="connsiteX4" fmla="*/ 169242 w 2156327"/>
                  <a:gd name="connsiteY4" fmla="*/ 1228299 h 1878660"/>
                  <a:gd name="connsiteX5" fmla="*/ 449022 w 2156327"/>
                  <a:gd name="connsiteY5" fmla="*/ 1439839 h 1878660"/>
                  <a:gd name="connsiteX6" fmla="*/ 483141 w 2156327"/>
                  <a:gd name="connsiteY6" fmla="*/ 1702558 h 1878660"/>
                  <a:gd name="connsiteX7" fmla="*/ 728801 w 2156327"/>
                  <a:gd name="connsiteY7" fmla="*/ 1869743 h 1878660"/>
                  <a:gd name="connsiteX8" fmla="*/ 1124586 w 2156327"/>
                  <a:gd name="connsiteY8" fmla="*/ 1760561 h 1878660"/>
                  <a:gd name="connsiteX9" fmla="*/ 1612493 w 2156327"/>
                  <a:gd name="connsiteY9" fmla="*/ 1821976 h 1878660"/>
                  <a:gd name="connsiteX10" fmla="*/ 1943451 w 2156327"/>
                  <a:gd name="connsiteY10" fmla="*/ 1777621 h 1878660"/>
                  <a:gd name="connsiteX11" fmla="*/ 2032162 w 2156327"/>
                  <a:gd name="connsiteY11" fmla="*/ 1572905 h 1878660"/>
                  <a:gd name="connsiteX12" fmla="*/ 2004866 w 2156327"/>
                  <a:gd name="connsiteY12" fmla="*/ 1313597 h 1878660"/>
                  <a:gd name="connsiteX13" fmla="*/ 2066280 w 2156327"/>
                  <a:gd name="connsiteY13" fmla="*/ 1204415 h 1878660"/>
                  <a:gd name="connsiteX14" fmla="*/ 2154992 w 2156327"/>
                  <a:gd name="connsiteY14" fmla="*/ 1037230 h 1878660"/>
                  <a:gd name="connsiteX15" fmla="*/ 2015103 w 2156327"/>
                  <a:gd name="connsiteY15" fmla="*/ 730155 h 1878660"/>
                  <a:gd name="connsiteX16" fmla="*/ 1905920 w 2156327"/>
                  <a:gd name="connsiteY16" fmla="*/ 573206 h 1878660"/>
                  <a:gd name="connsiteX17" fmla="*/ 1922980 w 2156327"/>
                  <a:gd name="connsiteY17" fmla="*/ 249072 h 1878660"/>
                  <a:gd name="connsiteX18" fmla="*/ 1694380 w 2156327"/>
                  <a:gd name="connsiteY18" fmla="*/ 27296 h 1878660"/>
                  <a:gd name="connsiteX19" fmla="*/ 1308830 w 2156327"/>
                  <a:gd name="connsiteY19" fmla="*/ 112594 h 1878660"/>
                  <a:gd name="connsiteX20" fmla="*/ 1042699 w 2156327"/>
                  <a:gd name="connsiteY20" fmla="*/ 119418 h 1878660"/>
                  <a:gd name="connsiteX21" fmla="*/ 790216 w 2156327"/>
                  <a:gd name="connsiteY21" fmla="*/ 0 h 1878660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12493 w 2156327"/>
                  <a:gd name="connsiteY9" fmla="*/ 1821976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08830 w 2156327"/>
                  <a:gd name="connsiteY19" fmla="*/ 112594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94380 w 2156327"/>
                  <a:gd name="connsiteY18" fmla="*/ 27296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45610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90216 w 2156327"/>
                  <a:gd name="connsiteY0" fmla="*/ 0 h 1865682"/>
                  <a:gd name="connsiteX1" fmla="*/ 452434 w 2156327"/>
                  <a:gd name="connsiteY1" fmla="*/ 269543 h 1865682"/>
                  <a:gd name="connsiteX2" fmla="*/ 292072 w 2156327"/>
                  <a:gd name="connsiteY2" fmla="*/ 580030 h 1865682"/>
                  <a:gd name="connsiteX3" fmla="*/ 8881 w 2156327"/>
                  <a:gd name="connsiteY3" fmla="*/ 887105 h 1865682"/>
                  <a:gd name="connsiteX4" fmla="*/ 169242 w 2156327"/>
                  <a:gd name="connsiteY4" fmla="*/ 1228299 h 1865682"/>
                  <a:gd name="connsiteX5" fmla="*/ 449022 w 2156327"/>
                  <a:gd name="connsiteY5" fmla="*/ 1439839 h 1865682"/>
                  <a:gd name="connsiteX6" fmla="*/ 483141 w 2156327"/>
                  <a:gd name="connsiteY6" fmla="*/ 1702558 h 1865682"/>
                  <a:gd name="connsiteX7" fmla="*/ 749272 w 2156327"/>
                  <a:gd name="connsiteY7" fmla="*/ 1856096 h 1865682"/>
                  <a:gd name="connsiteX8" fmla="*/ 1124586 w 2156327"/>
                  <a:gd name="connsiteY8" fmla="*/ 1760561 h 1865682"/>
                  <a:gd name="connsiteX9" fmla="*/ 1622729 w 2156327"/>
                  <a:gd name="connsiteY9" fmla="*/ 1818564 h 1865682"/>
                  <a:gd name="connsiteX10" fmla="*/ 1943451 w 2156327"/>
                  <a:gd name="connsiteY10" fmla="*/ 1777621 h 1865682"/>
                  <a:gd name="connsiteX11" fmla="*/ 2032162 w 2156327"/>
                  <a:gd name="connsiteY11" fmla="*/ 1572905 h 1865682"/>
                  <a:gd name="connsiteX12" fmla="*/ 2004866 w 2156327"/>
                  <a:gd name="connsiteY12" fmla="*/ 1313597 h 1865682"/>
                  <a:gd name="connsiteX13" fmla="*/ 2066280 w 2156327"/>
                  <a:gd name="connsiteY13" fmla="*/ 1204415 h 1865682"/>
                  <a:gd name="connsiteX14" fmla="*/ 2154992 w 2156327"/>
                  <a:gd name="connsiteY14" fmla="*/ 1037230 h 1865682"/>
                  <a:gd name="connsiteX15" fmla="*/ 2015103 w 2156327"/>
                  <a:gd name="connsiteY15" fmla="*/ 730155 h 1865682"/>
                  <a:gd name="connsiteX16" fmla="*/ 1905920 w 2156327"/>
                  <a:gd name="connsiteY16" fmla="*/ 573206 h 1865682"/>
                  <a:gd name="connsiteX17" fmla="*/ 1922980 w 2156327"/>
                  <a:gd name="connsiteY17" fmla="*/ 249072 h 1865682"/>
                  <a:gd name="connsiteX18" fmla="*/ 1680732 w 2156327"/>
                  <a:gd name="connsiteY18" fmla="*/ 30708 h 1865682"/>
                  <a:gd name="connsiteX19" fmla="*/ 1329301 w 2156327"/>
                  <a:gd name="connsiteY19" fmla="*/ 109182 h 1865682"/>
                  <a:gd name="connsiteX20" fmla="*/ 1042699 w 2156327"/>
                  <a:gd name="connsiteY20" fmla="*/ 119418 h 1865682"/>
                  <a:gd name="connsiteX21" fmla="*/ 790216 w 2156327"/>
                  <a:gd name="connsiteY21" fmla="*/ 0 h 1865682"/>
                  <a:gd name="connsiteX0" fmla="*/ 779980 w 2156327"/>
                  <a:gd name="connsiteY0" fmla="*/ 0 h 1855446"/>
                  <a:gd name="connsiteX1" fmla="*/ 452434 w 2156327"/>
                  <a:gd name="connsiteY1" fmla="*/ 259307 h 1855446"/>
                  <a:gd name="connsiteX2" fmla="*/ 292072 w 2156327"/>
                  <a:gd name="connsiteY2" fmla="*/ 569794 h 1855446"/>
                  <a:gd name="connsiteX3" fmla="*/ 8881 w 2156327"/>
                  <a:gd name="connsiteY3" fmla="*/ 876869 h 1855446"/>
                  <a:gd name="connsiteX4" fmla="*/ 169242 w 2156327"/>
                  <a:gd name="connsiteY4" fmla="*/ 1218063 h 1855446"/>
                  <a:gd name="connsiteX5" fmla="*/ 449022 w 2156327"/>
                  <a:gd name="connsiteY5" fmla="*/ 1429603 h 1855446"/>
                  <a:gd name="connsiteX6" fmla="*/ 483141 w 2156327"/>
                  <a:gd name="connsiteY6" fmla="*/ 1692322 h 1855446"/>
                  <a:gd name="connsiteX7" fmla="*/ 749272 w 2156327"/>
                  <a:gd name="connsiteY7" fmla="*/ 1845860 h 1855446"/>
                  <a:gd name="connsiteX8" fmla="*/ 1124586 w 2156327"/>
                  <a:gd name="connsiteY8" fmla="*/ 1750325 h 1855446"/>
                  <a:gd name="connsiteX9" fmla="*/ 1622729 w 2156327"/>
                  <a:gd name="connsiteY9" fmla="*/ 1808328 h 1855446"/>
                  <a:gd name="connsiteX10" fmla="*/ 1943451 w 2156327"/>
                  <a:gd name="connsiteY10" fmla="*/ 1767385 h 1855446"/>
                  <a:gd name="connsiteX11" fmla="*/ 2032162 w 2156327"/>
                  <a:gd name="connsiteY11" fmla="*/ 1562669 h 1855446"/>
                  <a:gd name="connsiteX12" fmla="*/ 2004866 w 2156327"/>
                  <a:gd name="connsiteY12" fmla="*/ 1303361 h 1855446"/>
                  <a:gd name="connsiteX13" fmla="*/ 2066280 w 2156327"/>
                  <a:gd name="connsiteY13" fmla="*/ 1194179 h 1855446"/>
                  <a:gd name="connsiteX14" fmla="*/ 2154992 w 2156327"/>
                  <a:gd name="connsiteY14" fmla="*/ 1026994 h 1855446"/>
                  <a:gd name="connsiteX15" fmla="*/ 2015103 w 2156327"/>
                  <a:gd name="connsiteY15" fmla="*/ 719919 h 1855446"/>
                  <a:gd name="connsiteX16" fmla="*/ 1905920 w 2156327"/>
                  <a:gd name="connsiteY16" fmla="*/ 562970 h 1855446"/>
                  <a:gd name="connsiteX17" fmla="*/ 1922980 w 2156327"/>
                  <a:gd name="connsiteY17" fmla="*/ 238836 h 1855446"/>
                  <a:gd name="connsiteX18" fmla="*/ 1680732 w 2156327"/>
                  <a:gd name="connsiteY18" fmla="*/ 20472 h 1855446"/>
                  <a:gd name="connsiteX19" fmla="*/ 1329301 w 2156327"/>
                  <a:gd name="connsiteY19" fmla="*/ 98946 h 1855446"/>
                  <a:gd name="connsiteX20" fmla="*/ 1042699 w 2156327"/>
                  <a:gd name="connsiteY20" fmla="*/ 109182 h 1855446"/>
                  <a:gd name="connsiteX21" fmla="*/ 779980 w 2156327"/>
                  <a:gd name="connsiteY21" fmla="*/ 0 h 1855446"/>
                  <a:gd name="connsiteX0" fmla="*/ 779980 w 2156327"/>
                  <a:gd name="connsiteY0" fmla="*/ 37505 h 1892951"/>
                  <a:gd name="connsiteX1" fmla="*/ 452434 w 2156327"/>
                  <a:gd name="connsiteY1" fmla="*/ 296812 h 1892951"/>
                  <a:gd name="connsiteX2" fmla="*/ 292072 w 2156327"/>
                  <a:gd name="connsiteY2" fmla="*/ 607299 h 1892951"/>
                  <a:gd name="connsiteX3" fmla="*/ 8881 w 2156327"/>
                  <a:gd name="connsiteY3" fmla="*/ 914374 h 1892951"/>
                  <a:gd name="connsiteX4" fmla="*/ 169242 w 2156327"/>
                  <a:gd name="connsiteY4" fmla="*/ 1255568 h 1892951"/>
                  <a:gd name="connsiteX5" fmla="*/ 449022 w 2156327"/>
                  <a:gd name="connsiteY5" fmla="*/ 1467108 h 1892951"/>
                  <a:gd name="connsiteX6" fmla="*/ 483141 w 2156327"/>
                  <a:gd name="connsiteY6" fmla="*/ 1729827 h 1892951"/>
                  <a:gd name="connsiteX7" fmla="*/ 749272 w 2156327"/>
                  <a:gd name="connsiteY7" fmla="*/ 1883365 h 1892951"/>
                  <a:gd name="connsiteX8" fmla="*/ 1124586 w 2156327"/>
                  <a:gd name="connsiteY8" fmla="*/ 1787830 h 1892951"/>
                  <a:gd name="connsiteX9" fmla="*/ 1622729 w 2156327"/>
                  <a:gd name="connsiteY9" fmla="*/ 1845833 h 1892951"/>
                  <a:gd name="connsiteX10" fmla="*/ 1943451 w 2156327"/>
                  <a:gd name="connsiteY10" fmla="*/ 1804890 h 1892951"/>
                  <a:gd name="connsiteX11" fmla="*/ 2032162 w 2156327"/>
                  <a:gd name="connsiteY11" fmla="*/ 1600174 h 1892951"/>
                  <a:gd name="connsiteX12" fmla="*/ 2004866 w 2156327"/>
                  <a:gd name="connsiteY12" fmla="*/ 1340866 h 1892951"/>
                  <a:gd name="connsiteX13" fmla="*/ 2066280 w 2156327"/>
                  <a:gd name="connsiteY13" fmla="*/ 1231684 h 1892951"/>
                  <a:gd name="connsiteX14" fmla="*/ 2154992 w 2156327"/>
                  <a:gd name="connsiteY14" fmla="*/ 1064499 h 1892951"/>
                  <a:gd name="connsiteX15" fmla="*/ 2015103 w 2156327"/>
                  <a:gd name="connsiteY15" fmla="*/ 757424 h 1892951"/>
                  <a:gd name="connsiteX16" fmla="*/ 1905920 w 2156327"/>
                  <a:gd name="connsiteY16" fmla="*/ 600475 h 1892951"/>
                  <a:gd name="connsiteX17" fmla="*/ 1922980 w 2156327"/>
                  <a:gd name="connsiteY17" fmla="*/ 276341 h 1892951"/>
                  <a:gd name="connsiteX18" fmla="*/ 1692348 w 2156327"/>
                  <a:gd name="connsiteY18" fmla="*/ 920 h 1892951"/>
                  <a:gd name="connsiteX19" fmla="*/ 1329301 w 2156327"/>
                  <a:gd name="connsiteY19" fmla="*/ 136451 h 1892951"/>
                  <a:gd name="connsiteX20" fmla="*/ 1042699 w 2156327"/>
                  <a:gd name="connsiteY20" fmla="*/ 146687 h 1892951"/>
                  <a:gd name="connsiteX21" fmla="*/ 779980 w 2156327"/>
                  <a:gd name="connsiteY21" fmla="*/ 37505 h 1892951"/>
                  <a:gd name="connsiteX0" fmla="*/ 779980 w 2156327"/>
                  <a:gd name="connsiteY0" fmla="*/ 38166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42699 w 2156327"/>
                  <a:gd name="connsiteY20" fmla="*/ 147348 h 1893612"/>
                  <a:gd name="connsiteX21" fmla="*/ 779980 w 2156327"/>
                  <a:gd name="connsiteY21" fmla="*/ 38166 h 1893612"/>
                  <a:gd name="connsiteX0" fmla="*/ 779980 w 2156327"/>
                  <a:gd name="connsiteY0" fmla="*/ 38166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79980 w 2156327"/>
                  <a:gd name="connsiteY21" fmla="*/ 38166 h 1893612"/>
                  <a:gd name="connsiteX0" fmla="*/ 779980 w 2156327"/>
                  <a:gd name="connsiteY0" fmla="*/ 38166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79980 w 2156327"/>
                  <a:gd name="connsiteY21" fmla="*/ 38166 h 1893612"/>
                  <a:gd name="connsiteX0" fmla="*/ 764492 w 2156327"/>
                  <a:gd name="connsiteY0" fmla="*/ 62619 h 1893612"/>
                  <a:gd name="connsiteX1" fmla="*/ 452434 w 2156327"/>
                  <a:gd name="connsiteY1" fmla="*/ 297473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64492 w 2156327"/>
                  <a:gd name="connsiteY21" fmla="*/ 62619 h 1893612"/>
                  <a:gd name="connsiteX0" fmla="*/ 764492 w 2156327"/>
                  <a:gd name="connsiteY0" fmla="*/ 62619 h 1893612"/>
                  <a:gd name="connsiteX1" fmla="*/ 452434 w 2156327"/>
                  <a:gd name="connsiteY1" fmla="*/ 301549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64492 w 2156327"/>
                  <a:gd name="connsiteY21" fmla="*/ 62619 h 1893612"/>
                  <a:gd name="connsiteX0" fmla="*/ 764492 w 2156327"/>
                  <a:gd name="connsiteY0" fmla="*/ 62619 h 1893612"/>
                  <a:gd name="connsiteX1" fmla="*/ 452434 w 2156327"/>
                  <a:gd name="connsiteY1" fmla="*/ 301549 h 1893612"/>
                  <a:gd name="connsiteX2" fmla="*/ 292072 w 2156327"/>
                  <a:gd name="connsiteY2" fmla="*/ 607960 h 1893612"/>
                  <a:gd name="connsiteX3" fmla="*/ 8881 w 2156327"/>
                  <a:gd name="connsiteY3" fmla="*/ 915035 h 1893612"/>
                  <a:gd name="connsiteX4" fmla="*/ 169242 w 2156327"/>
                  <a:gd name="connsiteY4" fmla="*/ 1256229 h 1893612"/>
                  <a:gd name="connsiteX5" fmla="*/ 449022 w 2156327"/>
                  <a:gd name="connsiteY5" fmla="*/ 1467769 h 1893612"/>
                  <a:gd name="connsiteX6" fmla="*/ 483141 w 2156327"/>
                  <a:gd name="connsiteY6" fmla="*/ 1730488 h 1893612"/>
                  <a:gd name="connsiteX7" fmla="*/ 749272 w 2156327"/>
                  <a:gd name="connsiteY7" fmla="*/ 1884026 h 1893612"/>
                  <a:gd name="connsiteX8" fmla="*/ 1124586 w 2156327"/>
                  <a:gd name="connsiteY8" fmla="*/ 1788491 h 1893612"/>
                  <a:gd name="connsiteX9" fmla="*/ 1622729 w 2156327"/>
                  <a:gd name="connsiteY9" fmla="*/ 1846494 h 1893612"/>
                  <a:gd name="connsiteX10" fmla="*/ 1943451 w 2156327"/>
                  <a:gd name="connsiteY10" fmla="*/ 1805551 h 1893612"/>
                  <a:gd name="connsiteX11" fmla="*/ 2032162 w 2156327"/>
                  <a:gd name="connsiteY11" fmla="*/ 1600835 h 1893612"/>
                  <a:gd name="connsiteX12" fmla="*/ 2004866 w 2156327"/>
                  <a:gd name="connsiteY12" fmla="*/ 1341527 h 1893612"/>
                  <a:gd name="connsiteX13" fmla="*/ 2066280 w 2156327"/>
                  <a:gd name="connsiteY13" fmla="*/ 1232345 h 1893612"/>
                  <a:gd name="connsiteX14" fmla="*/ 2154992 w 2156327"/>
                  <a:gd name="connsiteY14" fmla="*/ 1065160 h 1893612"/>
                  <a:gd name="connsiteX15" fmla="*/ 2015103 w 2156327"/>
                  <a:gd name="connsiteY15" fmla="*/ 758085 h 1893612"/>
                  <a:gd name="connsiteX16" fmla="*/ 1905920 w 2156327"/>
                  <a:gd name="connsiteY16" fmla="*/ 601136 h 1893612"/>
                  <a:gd name="connsiteX17" fmla="*/ 1922980 w 2156327"/>
                  <a:gd name="connsiteY17" fmla="*/ 277002 h 1893612"/>
                  <a:gd name="connsiteX18" fmla="*/ 1692348 w 2156327"/>
                  <a:gd name="connsiteY18" fmla="*/ 1581 h 1893612"/>
                  <a:gd name="connsiteX19" fmla="*/ 1360275 w 2156327"/>
                  <a:gd name="connsiteY19" fmla="*/ 92279 h 1893612"/>
                  <a:gd name="connsiteX20" fmla="*/ 1073673 w 2156327"/>
                  <a:gd name="connsiteY20" fmla="*/ 126970 h 1893612"/>
                  <a:gd name="connsiteX21" fmla="*/ 764492 w 2156327"/>
                  <a:gd name="connsiteY21" fmla="*/ 62619 h 1893612"/>
                  <a:gd name="connsiteX0" fmla="*/ 746382 w 2138217"/>
                  <a:gd name="connsiteY0" fmla="*/ 62619 h 1893612"/>
                  <a:gd name="connsiteX1" fmla="*/ 434324 w 2138217"/>
                  <a:gd name="connsiteY1" fmla="*/ 301549 h 1893612"/>
                  <a:gd name="connsiteX2" fmla="*/ 273962 w 2138217"/>
                  <a:gd name="connsiteY2" fmla="*/ 607960 h 1893612"/>
                  <a:gd name="connsiteX3" fmla="*/ 14002 w 2138217"/>
                  <a:gd name="connsiteY3" fmla="*/ 890582 h 1893612"/>
                  <a:gd name="connsiteX4" fmla="*/ 151132 w 2138217"/>
                  <a:gd name="connsiteY4" fmla="*/ 1256229 h 1893612"/>
                  <a:gd name="connsiteX5" fmla="*/ 430912 w 2138217"/>
                  <a:gd name="connsiteY5" fmla="*/ 1467769 h 1893612"/>
                  <a:gd name="connsiteX6" fmla="*/ 465031 w 2138217"/>
                  <a:gd name="connsiteY6" fmla="*/ 1730488 h 1893612"/>
                  <a:gd name="connsiteX7" fmla="*/ 731162 w 2138217"/>
                  <a:gd name="connsiteY7" fmla="*/ 1884026 h 1893612"/>
                  <a:gd name="connsiteX8" fmla="*/ 1106476 w 2138217"/>
                  <a:gd name="connsiteY8" fmla="*/ 1788491 h 1893612"/>
                  <a:gd name="connsiteX9" fmla="*/ 1604619 w 2138217"/>
                  <a:gd name="connsiteY9" fmla="*/ 1846494 h 1893612"/>
                  <a:gd name="connsiteX10" fmla="*/ 1925341 w 2138217"/>
                  <a:gd name="connsiteY10" fmla="*/ 1805551 h 1893612"/>
                  <a:gd name="connsiteX11" fmla="*/ 2014052 w 2138217"/>
                  <a:gd name="connsiteY11" fmla="*/ 1600835 h 1893612"/>
                  <a:gd name="connsiteX12" fmla="*/ 1986756 w 2138217"/>
                  <a:gd name="connsiteY12" fmla="*/ 1341527 h 1893612"/>
                  <a:gd name="connsiteX13" fmla="*/ 2048170 w 2138217"/>
                  <a:gd name="connsiteY13" fmla="*/ 1232345 h 1893612"/>
                  <a:gd name="connsiteX14" fmla="*/ 2136882 w 2138217"/>
                  <a:gd name="connsiteY14" fmla="*/ 1065160 h 1893612"/>
                  <a:gd name="connsiteX15" fmla="*/ 1996993 w 2138217"/>
                  <a:gd name="connsiteY15" fmla="*/ 758085 h 1893612"/>
                  <a:gd name="connsiteX16" fmla="*/ 1887810 w 2138217"/>
                  <a:gd name="connsiteY16" fmla="*/ 601136 h 1893612"/>
                  <a:gd name="connsiteX17" fmla="*/ 1904870 w 2138217"/>
                  <a:gd name="connsiteY17" fmla="*/ 277002 h 1893612"/>
                  <a:gd name="connsiteX18" fmla="*/ 1674238 w 2138217"/>
                  <a:gd name="connsiteY18" fmla="*/ 1581 h 1893612"/>
                  <a:gd name="connsiteX19" fmla="*/ 1342165 w 2138217"/>
                  <a:gd name="connsiteY19" fmla="*/ 92279 h 1893612"/>
                  <a:gd name="connsiteX20" fmla="*/ 1055563 w 2138217"/>
                  <a:gd name="connsiteY20" fmla="*/ 126970 h 1893612"/>
                  <a:gd name="connsiteX21" fmla="*/ 746382 w 2138217"/>
                  <a:gd name="connsiteY21" fmla="*/ 62619 h 1893612"/>
                  <a:gd name="connsiteX0" fmla="*/ 741262 w 2133097"/>
                  <a:gd name="connsiteY0" fmla="*/ 62619 h 1893612"/>
                  <a:gd name="connsiteX1" fmla="*/ 429204 w 2133097"/>
                  <a:gd name="connsiteY1" fmla="*/ 301549 h 1893612"/>
                  <a:gd name="connsiteX2" fmla="*/ 268842 w 2133097"/>
                  <a:gd name="connsiteY2" fmla="*/ 607960 h 1893612"/>
                  <a:gd name="connsiteX3" fmla="*/ 8882 w 2133097"/>
                  <a:gd name="connsiteY3" fmla="*/ 890582 h 1893612"/>
                  <a:gd name="connsiteX4" fmla="*/ 169242 w 2133097"/>
                  <a:gd name="connsiteY4" fmla="*/ 1239927 h 1893612"/>
                  <a:gd name="connsiteX5" fmla="*/ 425792 w 2133097"/>
                  <a:gd name="connsiteY5" fmla="*/ 1467769 h 1893612"/>
                  <a:gd name="connsiteX6" fmla="*/ 459911 w 2133097"/>
                  <a:gd name="connsiteY6" fmla="*/ 1730488 h 1893612"/>
                  <a:gd name="connsiteX7" fmla="*/ 726042 w 2133097"/>
                  <a:gd name="connsiteY7" fmla="*/ 1884026 h 1893612"/>
                  <a:gd name="connsiteX8" fmla="*/ 1101356 w 2133097"/>
                  <a:gd name="connsiteY8" fmla="*/ 1788491 h 1893612"/>
                  <a:gd name="connsiteX9" fmla="*/ 1599499 w 2133097"/>
                  <a:gd name="connsiteY9" fmla="*/ 1846494 h 1893612"/>
                  <a:gd name="connsiteX10" fmla="*/ 1920221 w 2133097"/>
                  <a:gd name="connsiteY10" fmla="*/ 1805551 h 1893612"/>
                  <a:gd name="connsiteX11" fmla="*/ 2008932 w 2133097"/>
                  <a:gd name="connsiteY11" fmla="*/ 1600835 h 1893612"/>
                  <a:gd name="connsiteX12" fmla="*/ 1981636 w 2133097"/>
                  <a:gd name="connsiteY12" fmla="*/ 1341527 h 1893612"/>
                  <a:gd name="connsiteX13" fmla="*/ 2043050 w 2133097"/>
                  <a:gd name="connsiteY13" fmla="*/ 1232345 h 1893612"/>
                  <a:gd name="connsiteX14" fmla="*/ 2131762 w 2133097"/>
                  <a:gd name="connsiteY14" fmla="*/ 1065160 h 1893612"/>
                  <a:gd name="connsiteX15" fmla="*/ 1991873 w 2133097"/>
                  <a:gd name="connsiteY15" fmla="*/ 758085 h 1893612"/>
                  <a:gd name="connsiteX16" fmla="*/ 1882690 w 2133097"/>
                  <a:gd name="connsiteY16" fmla="*/ 601136 h 1893612"/>
                  <a:gd name="connsiteX17" fmla="*/ 1899750 w 2133097"/>
                  <a:gd name="connsiteY17" fmla="*/ 277002 h 1893612"/>
                  <a:gd name="connsiteX18" fmla="*/ 1669118 w 2133097"/>
                  <a:gd name="connsiteY18" fmla="*/ 1581 h 1893612"/>
                  <a:gd name="connsiteX19" fmla="*/ 1337045 w 2133097"/>
                  <a:gd name="connsiteY19" fmla="*/ 92279 h 1893612"/>
                  <a:gd name="connsiteX20" fmla="*/ 1050443 w 2133097"/>
                  <a:gd name="connsiteY20" fmla="*/ 126970 h 1893612"/>
                  <a:gd name="connsiteX21" fmla="*/ 741262 w 2133097"/>
                  <a:gd name="connsiteY21" fmla="*/ 62619 h 1893612"/>
                  <a:gd name="connsiteX0" fmla="*/ 753158 w 2144993"/>
                  <a:gd name="connsiteY0" fmla="*/ 62619 h 1893612"/>
                  <a:gd name="connsiteX1" fmla="*/ 441100 w 2144993"/>
                  <a:gd name="connsiteY1" fmla="*/ 301549 h 1893612"/>
                  <a:gd name="connsiteX2" fmla="*/ 280738 w 2144993"/>
                  <a:gd name="connsiteY2" fmla="*/ 607960 h 1893612"/>
                  <a:gd name="connsiteX3" fmla="*/ 20778 w 2144993"/>
                  <a:gd name="connsiteY3" fmla="*/ 890582 h 1893612"/>
                  <a:gd name="connsiteX4" fmla="*/ 181138 w 2144993"/>
                  <a:gd name="connsiteY4" fmla="*/ 1239927 h 1893612"/>
                  <a:gd name="connsiteX5" fmla="*/ 437688 w 2144993"/>
                  <a:gd name="connsiteY5" fmla="*/ 1467769 h 1893612"/>
                  <a:gd name="connsiteX6" fmla="*/ 471807 w 2144993"/>
                  <a:gd name="connsiteY6" fmla="*/ 1730488 h 1893612"/>
                  <a:gd name="connsiteX7" fmla="*/ 737938 w 2144993"/>
                  <a:gd name="connsiteY7" fmla="*/ 1884026 h 1893612"/>
                  <a:gd name="connsiteX8" fmla="*/ 1113252 w 2144993"/>
                  <a:gd name="connsiteY8" fmla="*/ 1788491 h 1893612"/>
                  <a:gd name="connsiteX9" fmla="*/ 1611395 w 2144993"/>
                  <a:gd name="connsiteY9" fmla="*/ 1846494 h 1893612"/>
                  <a:gd name="connsiteX10" fmla="*/ 1932117 w 2144993"/>
                  <a:gd name="connsiteY10" fmla="*/ 1805551 h 1893612"/>
                  <a:gd name="connsiteX11" fmla="*/ 2020828 w 2144993"/>
                  <a:gd name="connsiteY11" fmla="*/ 1600835 h 1893612"/>
                  <a:gd name="connsiteX12" fmla="*/ 1993532 w 2144993"/>
                  <a:gd name="connsiteY12" fmla="*/ 1341527 h 1893612"/>
                  <a:gd name="connsiteX13" fmla="*/ 2054946 w 2144993"/>
                  <a:gd name="connsiteY13" fmla="*/ 1232345 h 1893612"/>
                  <a:gd name="connsiteX14" fmla="*/ 2143658 w 2144993"/>
                  <a:gd name="connsiteY14" fmla="*/ 1065160 h 1893612"/>
                  <a:gd name="connsiteX15" fmla="*/ 2003769 w 2144993"/>
                  <a:gd name="connsiteY15" fmla="*/ 758085 h 1893612"/>
                  <a:gd name="connsiteX16" fmla="*/ 1894586 w 2144993"/>
                  <a:gd name="connsiteY16" fmla="*/ 601136 h 1893612"/>
                  <a:gd name="connsiteX17" fmla="*/ 1911646 w 2144993"/>
                  <a:gd name="connsiteY17" fmla="*/ 277002 h 1893612"/>
                  <a:gd name="connsiteX18" fmla="*/ 1681014 w 2144993"/>
                  <a:gd name="connsiteY18" fmla="*/ 1581 h 1893612"/>
                  <a:gd name="connsiteX19" fmla="*/ 1348941 w 2144993"/>
                  <a:gd name="connsiteY19" fmla="*/ 92279 h 1893612"/>
                  <a:gd name="connsiteX20" fmla="*/ 1062339 w 2144993"/>
                  <a:gd name="connsiteY20" fmla="*/ 126970 h 1893612"/>
                  <a:gd name="connsiteX21" fmla="*/ 753158 w 2144993"/>
                  <a:gd name="connsiteY21" fmla="*/ 62619 h 1893612"/>
                  <a:gd name="connsiteX0" fmla="*/ 753158 w 2144993"/>
                  <a:gd name="connsiteY0" fmla="*/ 62619 h 1893612"/>
                  <a:gd name="connsiteX1" fmla="*/ 441100 w 2144993"/>
                  <a:gd name="connsiteY1" fmla="*/ 301549 h 1893612"/>
                  <a:gd name="connsiteX2" fmla="*/ 280738 w 2144993"/>
                  <a:gd name="connsiteY2" fmla="*/ 607960 h 1893612"/>
                  <a:gd name="connsiteX3" fmla="*/ 20778 w 2144993"/>
                  <a:gd name="connsiteY3" fmla="*/ 890582 h 1893612"/>
                  <a:gd name="connsiteX4" fmla="*/ 181138 w 2144993"/>
                  <a:gd name="connsiteY4" fmla="*/ 1239927 h 1893612"/>
                  <a:gd name="connsiteX5" fmla="*/ 453175 w 2144993"/>
                  <a:gd name="connsiteY5" fmla="*/ 1492223 h 1893612"/>
                  <a:gd name="connsiteX6" fmla="*/ 471807 w 2144993"/>
                  <a:gd name="connsiteY6" fmla="*/ 1730488 h 1893612"/>
                  <a:gd name="connsiteX7" fmla="*/ 737938 w 2144993"/>
                  <a:gd name="connsiteY7" fmla="*/ 1884026 h 1893612"/>
                  <a:gd name="connsiteX8" fmla="*/ 1113252 w 2144993"/>
                  <a:gd name="connsiteY8" fmla="*/ 1788491 h 1893612"/>
                  <a:gd name="connsiteX9" fmla="*/ 1611395 w 2144993"/>
                  <a:gd name="connsiteY9" fmla="*/ 1846494 h 1893612"/>
                  <a:gd name="connsiteX10" fmla="*/ 1932117 w 2144993"/>
                  <a:gd name="connsiteY10" fmla="*/ 1805551 h 1893612"/>
                  <a:gd name="connsiteX11" fmla="*/ 2020828 w 2144993"/>
                  <a:gd name="connsiteY11" fmla="*/ 1600835 h 1893612"/>
                  <a:gd name="connsiteX12" fmla="*/ 1993532 w 2144993"/>
                  <a:gd name="connsiteY12" fmla="*/ 1341527 h 1893612"/>
                  <a:gd name="connsiteX13" fmla="*/ 2054946 w 2144993"/>
                  <a:gd name="connsiteY13" fmla="*/ 1232345 h 1893612"/>
                  <a:gd name="connsiteX14" fmla="*/ 2143658 w 2144993"/>
                  <a:gd name="connsiteY14" fmla="*/ 1065160 h 1893612"/>
                  <a:gd name="connsiteX15" fmla="*/ 2003769 w 2144993"/>
                  <a:gd name="connsiteY15" fmla="*/ 758085 h 1893612"/>
                  <a:gd name="connsiteX16" fmla="*/ 1894586 w 2144993"/>
                  <a:gd name="connsiteY16" fmla="*/ 601136 h 1893612"/>
                  <a:gd name="connsiteX17" fmla="*/ 1911646 w 2144993"/>
                  <a:gd name="connsiteY17" fmla="*/ 277002 h 1893612"/>
                  <a:gd name="connsiteX18" fmla="*/ 1681014 w 2144993"/>
                  <a:gd name="connsiteY18" fmla="*/ 1581 h 1893612"/>
                  <a:gd name="connsiteX19" fmla="*/ 1348941 w 2144993"/>
                  <a:gd name="connsiteY19" fmla="*/ 92279 h 1893612"/>
                  <a:gd name="connsiteX20" fmla="*/ 1062339 w 2144993"/>
                  <a:gd name="connsiteY20" fmla="*/ 126970 h 1893612"/>
                  <a:gd name="connsiteX21" fmla="*/ 753158 w 2144993"/>
                  <a:gd name="connsiteY21" fmla="*/ 62619 h 1893612"/>
                  <a:gd name="connsiteX0" fmla="*/ 753158 w 2144993"/>
                  <a:gd name="connsiteY0" fmla="*/ 62619 h 1893612"/>
                  <a:gd name="connsiteX1" fmla="*/ 441100 w 2144993"/>
                  <a:gd name="connsiteY1" fmla="*/ 301549 h 1893612"/>
                  <a:gd name="connsiteX2" fmla="*/ 280738 w 2144993"/>
                  <a:gd name="connsiteY2" fmla="*/ 607960 h 1893612"/>
                  <a:gd name="connsiteX3" fmla="*/ 20778 w 2144993"/>
                  <a:gd name="connsiteY3" fmla="*/ 890582 h 1893612"/>
                  <a:gd name="connsiteX4" fmla="*/ 181138 w 2144993"/>
                  <a:gd name="connsiteY4" fmla="*/ 1239927 h 1893612"/>
                  <a:gd name="connsiteX5" fmla="*/ 453175 w 2144993"/>
                  <a:gd name="connsiteY5" fmla="*/ 1492223 h 1893612"/>
                  <a:gd name="connsiteX6" fmla="*/ 471807 w 2144993"/>
                  <a:gd name="connsiteY6" fmla="*/ 1730488 h 1893612"/>
                  <a:gd name="connsiteX7" fmla="*/ 737938 w 2144993"/>
                  <a:gd name="connsiteY7" fmla="*/ 1884026 h 1893612"/>
                  <a:gd name="connsiteX8" fmla="*/ 1113252 w 2144993"/>
                  <a:gd name="connsiteY8" fmla="*/ 1788491 h 1893612"/>
                  <a:gd name="connsiteX9" fmla="*/ 1611395 w 2144993"/>
                  <a:gd name="connsiteY9" fmla="*/ 1846494 h 1893612"/>
                  <a:gd name="connsiteX10" fmla="*/ 1932117 w 2144993"/>
                  <a:gd name="connsiteY10" fmla="*/ 1805551 h 1893612"/>
                  <a:gd name="connsiteX11" fmla="*/ 2020828 w 2144993"/>
                  <a:gd name="connsiteY11" fmla="*/ 1600835 h 1893612"/>
                  <a:gd name="connsiteX12" fmla="*/ 1993532 w 2144993"/>
                  <a:gd name="connsiteY12" fmla="*/ 1341527 h 1893612"/>
                  <a:gd name="connsiteX13" fmla="*/ 2054946 w 2144993"/>
                  <a:gd name="connsiteY13" fmla="*/ 1232345 h 1893612"/>
                  <a:gd name="connsiteX14" fmla="*/ 2143658 w 2144993"/>
                  <a:gd name="connsiteY14" fmla="*/ 1065160 h 1893612"/>
                  <a:gd name="connsiteX15" fmla="*/ 2003769 w 2144993"/>
                  <a:gd name="connsiteY15" fmla="*/ 758085 h 1893612"/>
                  <a:gd name="connsiteX16" fmla="*/ 1894586 w 2144993"/>
                  <a:gd name="connsiteY16" fmla="*/ 601136 h 1893612"/>
                  <a:gd name="connsiteX17" fmla="*/ 1911646 w 2144993"/>
                  <a:gd name="connsiteY17" fmla="*/ 277002 h 1893612"/>
                  <a:gd name="connsiteX18" fmla="*/ 1681014 w 2144993"/>
                  <a:gd name="connsiteY18" fmla="*/ 1581 h 1893612"/>
                  <a:gd name="connsiteX19" fmla="*/ 1348941 w 2144993"/>
                  <a:gd name="connsiteY19" fmla="*/ 92279 h 1893612"/>
                  <a:gd name="connsiteX20" fmla="*/ 1062339 w 2144993"/>
                  <a:gd name="connsiteY20" fmla="*/ 126970 h 1893612"/>
                  <a:gd name="connsiteX21" fmla="*/ 753158 w 2144993"/>
                  <a:gd name="connsiteY21" fmla="*/ 62619 h 1893612"/>
                  <a:gd name="connsiteX0" fmla="*/ 753158 w 2144993"/>
                  <a:gd name="connsiteY0" fmla="*/ 62619 h 1952641"/>
                  <a:gd name="connsiteX1" fmla="*/ 441100 w 2144993"/>
                  <a:gd name="connsiteY1" fmla="*/ 301549 h 1952641"/>
                  <a:gd name="connsiteX2" fmla="*/ 280738 w 2144993"/>
                  <a:gd name="connsiteY2" fmla="*/ 607960 h 1952641"/>
                  <a:gd name="connsiteX3" fmla="*/ 20778 w 2144993"/>
                  <a:gd name="connsiteY3" fmla="*/ 890582 h 1952641"/>
                  <a:gd name="connsiteX4" fmla="*/ 181138 w 2144993"/>
                  <a:gd name="connsiteY4" fmla="*/ 1239927 h 1952641"/>
                  <a:gd name="connsiteX5" fmla="*/ 453175 w 2144993"/>
                  <a:gd name="connsiteY5" fmla="*/ 1492223 h 1952641"/>
                  <a:gd name="connsiteX6" fmla="*/ 471807 w 2144993"/>
                  <a:gd name="connsiteY6" fmla="*/ 1730488 h 1952641"/>
                  <a:gd name="connsiteX7" fmla="*/ 737938 w 2144993"/>
                  <a:gd name="connsiteY7" fmla="*/ 1884026 h 1952641"/>
                  <a:gd name="connsiteX8" fmla="*/ 1113252 w 2144993"/>
                  <a:gd name="connsiteY8" fmla="*/ 1788491 h 1952641"/>
                  <a:gd name="connsiteX9" fmla="*/ 1665599 w 2144993"/>
                  <a:gd name="connsiteY9" fmla="*/ 1952458 h 1952641"/>
                  <a:gd name="connsiteX10" fmla="*/ 1932117 w 2144993"/>
                  <a:gd name="connsiteY10" fmla="*/ 1805551 h 1952641"/>
                  <a:gd name="connsiteX11" fmla="*/ 2020828 w 2144993"/>
                  <a:gd name="connsiteY11" fmla="*/ 1600835 h 1952641"/>
                  <a:gd name="connsiteX12" fmla="*/ 1993532 w 2144993"/>
                  <a:gd name="connsiteY12" fmla="*/ 1341527 h 1952641"/>
                  <a:gd name="connsiteX13" fmla="*/ 2054946 w 2144993"/>
                  <a:gd name="connsiteY13" fmla="*/ 1232345 h 1952641"/>
                  <a:gd name="connsiteX14" fmla="*/ 2143658 w 2144993"/>
                  <a:gd name="connsiteY14" fmla="*/ 1065160 h 1952641"/>
                  <a:gd name="connsiteX15" fmla="*/ 2003769 w 2144993"/>
                  <a:gd name="connsiteY15" fmla="*/ 758085 h 1952641"/>
                  <a:gd name="connsiteX16" fmla="*/ 1894586 w 2144993"/>
                  <a:gd name="connsiteY16" fmla="*/ 601136 h 1952641"/>
                  <a:gd name="connsiteX17" fmla="*/ 1911646 w 2144993"/>
                  <a:gd name="connsiteY17" fmla="*/ 277002 h 1952641"/>
                  <a:gd name="connsiteX18" fmla="*/ 1681014 w 2144993"/>
                  <a:gd name="connsiteY18" fmla="*/ 1581 h 1952641"/>
                  <a:gd name="connsiteX19" fmla="*/ 1348941 w 2144993"/>
                  <a:gd name="connsiteY19" fmla="*/ 92279 h 1952641"/>
                  <a:gd name="connsiteX20" fmla="*/ 1062339 w 2144993"/>
                  <a:gd name="connsiteY20" fmla="*/ 126970 h 1952641"/>
                  <a:gd name="connsiteX21" fmla="*/ 753158 w 2144993"/>
                  <a:gd name="connsiteY21" fmla="*/ 62619 h 1952641"/>
                  <a:gd name="connsiteX0" fmla="*/ 753158 w 2144993"/>
                  <a:gd name="connsiteY0" fmla="*/ 62619 h 1953180"/>
                  <a:gd name="connsiteX1" fmla="*/ 441100 w 2144993"/>
                  <a:gd name="connsiteY1" fmla="*/ 301549 h 1953180"/>
                  <a:gd name="connsiteX2" fmla="*/ 280738 w 2144993"/>
                  <a:gd name="connsiteY2" fmla="*/ 607960 h 1953180"/>
                  <a:gd name="connsiteX3" fmla="*/ 20778 w 2144993"/>
                  <a:gd name="connsiteY3" fmla="*/ 890582 h 1953180"/>
                  <a:gd name="connsiteX4" fmla="*/ 181138 w 2144993"/>
                  <a:gd name="connsiteY4" fmla="*/ 1239927 h 1953180"/>
                  <a:gd name="connsiteX5" fmla="*/ 453175 w 2144993"/>
                  <a:gd name="connsiteY5" fmla="*/ 1492223 h 1953180"/>
                  <a:gd name="connsiteX6" fmla="*/ 471807 w 2144993"/>
                  <a:gd name="connsiteY6" fmla="*/ 1730488 h 1953180"/>
                  <a:gd name="connsiteX7" fmla="*/ 737938 w 2144993"/>
                  <a:gd name="connsiteY7" fmla="*/ 1884026 h 1953180"/>
                  <a:gd name="connsiteX8" fmla="*/ 1113252 w 2144993"/>
                  <a:gd name="connsiteY8" fmla="*/ 1788491 h 1953180"/>
                  <a:gd name="connsiteX9" fmla="*/ 1665599 w 2144993"/>
                  <a:gd name="connsiteY9" fmla="*/ 1952458 h 1953180"/>
                  <a:gd name="connsiteX10" fmla="*/ 1959220 w 2144993"/>
                  <a:gd name="connsiteY10" fmla="*/ 1870760 h 1953180"/>
                  <a:gd name="connsiteX11" fmla="*/ 2020828 w 2144993"/>
                  <a:gd name="connsiteY11" fmla="*/ 1600835 h 1953180"/>
                  <a:gd name="connsiteX12" fmla="*/ 1993532 w 2144993"/>
                  <a:gd name="connsiteY12" fmla="*/ 1341527 h 1953180"/>
                  <a:gd name="connsiteX13" fmla="*/ 2054946 w 2144993"/>
                  <a:gd name="connsiteY13" fmla="*/ 1232345 h 1953180"/>
                  <a:gd name="connsiteX14" fmla="*/ 2143658 w 2144993"/>
                  <a:gd name="connsiteY14" fmla="*/ 1065160 h 1953180"/>
                  <a:gd name="connsiteX15" fmla="*/ 2003769 w 2144993"/>
                  <a:gd name="connsiteY15" fmla="*/ 758085 h 1953180"/>
                  <a:gd name="connsiteX16" fmla="*/ 1894586 w 2144993"/>
                  <a:gd name="connsiteY16" fmla="*/ 601136 h 1953180"/>
                  <a:gd name="connsiteX17" fmla="*/ 1911646 w 2144993"/>
                  <a:gd name="connsiteY17" fmla="*/ 277002 h 1953180"/>
                  <a:gd name="connsiteX18" fmla="*/ 1681014 w 2144993"/>
                  <a:gd name="connsiteY18" fmla="*/ 1581 h 1953180"/>
                  <a:gd name="connsiteX19" fmla="*/ 1348941 w 2144993"/>
                  <a:gd name="connsiteY19" fmla="*/ 92279 h 1953180"/>
                  <a:gd name="connsiteX20" fmla="*/ 1062339 w 2144993"/>
                  <a:gd name="connsiteY20" fmla="*/ 126970 h 1953180"/>
                  <a:gd name="connsiteX21" fmla="*/ 753158 w 2144993"/>
                  <a:gd name="connsiteY21" fmla="*/ 62619 h 1953180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53078"/>
                  <a:gd name="connsiteX1" fmla="*/ 441100 w 2144993"/>
                  <a:gd name="connsiteY1" fmla="*/ 301549 h 1953078"/>
                  <a:gd name="connsiteX2" fmla="*/ 280738 w 2144993"/>
                  <a:gd name="connsiteY2" fmla="*/ 607960 h 1953078"/>
                  <a:gd name="connsiteX3" fmla="*/ 20778 w 2144993"/>
                  <a:gd name="connsiteY3" fmla="*/ 890582 h 1953078"/>
                  <a:gd name="connsiteX4" fmla="*/ 181138 w 2144993"/>
                  <a:gd name="connsiteY4" fmla="*/ 1239927 h 1953078"/>
                  <a:gd name="connsiteX5" fmla="*/ 453175 w 2144993"/>
                  <a:gd name="connsiteY5" fmla="*/ 1492223 h 1953078"/>
                  <a:gd name="connsiteX6" fmla="*/ 471807 w 2144993"/>
                  <a:gd name="connsiteY6" fmla="*/ 1730488 h 1953078"/>
                  <a:gd name="connsiteX7" fmla="*/ 737938 w 2144993"/>
                  <a:gd name="connsiteY7" fmla="*/ 1884026 h 1953078"/>
                  <a:gd name="connsiteX8" fmla="*/ 1113252 w 2144993"/>
                  <a:gd name="connsiteY8" fmla="*/ 1788491 h 1953078"/>
                  <a:gd name="connsiteX9" fmla="*/ 1665599 w 2144993"/>
                  <a:gd name="connsiteY9" fmla="*/ 1952458 h 1953078"/>
                  <a:gd name="connsiteX10" fmla="*/ 1959220 w 2144993"/>
                  <a:gd name="connsiteY10" fmla="*/ 1870760 h 1953078"/>
                  <a:gd name="connsiteX11" fmla="*/ 2020828 w 2144993"/>
                  <a:gd name="connsiteY11" fmla="*/ 1600835 h 1953078"/>
                  <a:gd name="connsiteX12" fmla="*/ 1993532 w 2144993"/>
                  <a:gd name="connsiteY12" fmla="*/ 1341527 h 1953078"/>
                  <a:gd name="connsiteX13" fmla="*/ 2054946 w 2144993"/>
                  <a:gd name="connsiteY13" fmla="*/ 1232345 h 1953078"/>
                  <a:gd name="connsiteX14" fmla="*/ 2143658 w 2144993"/>
                  <a:gd name="connsiteY14" fmla="*/ 1065160 h 1953078"/>
                  <a:gd name="connsiteX15" fmla="*/ 2003769 w 2144993"/>
                  <a:gd name="connsiteY15" fmla="*/ 758085 h 1953078"/>
                  <a:gd name="connsiteX16" fmla="*/ 1894586 w 2144993"/>
                  <a:gd name="connsiteY16" fmla="*/ 601136 h 1953078"/>
                  <a:gd name="connsiteX17" fmla="*/ 1911646 w 2144993"/>
                  <a:gd name="connsiteY17" fmla="*/ 277002 h 1953078"/>
                  <a:gd name="connsiteX18" fmla="*/ 1681014 w 2144993"/>
                  <a:gd name="connsiteY18" fmla="*/ 1581 h 1953078"/>
                  <a:gd name="connsiteX19" fmla="*/ 1348941 w 2144993"/>
                  <a:gd name="connsiteY19" fmla="*/ 92279 h 1953078"/>
                  <a:gd name="connsiteX20" fmla="*/ 1062339 w 2144993"/>
                  <a:gd name="connsiteY20" fmla="*/ 126970 h 1953078"/>
                  <a:gd name="connsiteX21" fmla="*/ 753158 w 2144993"/>
                  <a:gd name="connsiteY21" fmla="*/ 62619 h 1953078"/>
                  <a:gd name="connsiteX0" fmla="*/ 753158 w 2144993"/>
                  <a:gd name="connsiteY0" fmla="*/ 62619 h 1934967"/>
                  <a:gd name="connsiteX1" fmla="*/ 441100 w 2144993"/>
                  <a:gd name="connsiteY1" fmla="*/ 301549 h 1934967"/>
                  <a:gd name="connsiteX2" fmla="*/ 280738 w 2144993"/>
                  <a:gd name="connsiteY2" fmla="*/ 607960 h 1934967"/>
                  <a:gd name="connsiteX3" fmla="*/ 20778 w 2144993"/>
                  <a:gd name="connsiteY3" fmla="*/ 890582 h 1934967"/>
                  <a:gd name="connsiteX4" fmla="*/ 181138 w 2144993"/>
                  <a:gd name="connsiteY4" fmla="*/ 1239927 h 1934967"/>
                  <a:gd name="connsiteX5" fmla="*/ 453175 w 2144993"/>
                  <a:gd name="connsiteY5" fmla="*/ 1492223 h 1934967"/>
                  <a:gd name="connsiteX6" fmla="*/ 471807 w 2144993"/>
                  <a:gd name="connsiteY6" fmla="*/ 1730488 h 1934967"/>
                  <a:gd name="connsiteX7" fmla="*/ 737938 w 2144993"/>
                  <a:gd name="connsiteY7" fmla="*/ 1884026 h 1934967"/>
                  <a:gd name="connsiteX8" fmla="*/ 1113252 w 2144993"/>
                  <a:gd name="connsiteY8" fmla="*/ 1788491 h 1934967"/>
                  <a:gd name="connsiteX9" fmla="*/ 1692826 w 2144993"/>
                  <a:gd name="connsiteY9" fmla="*/ 1933352 h 1934967"/>
                  <a:gd name="connsiteX10" fmla="*/ 1959220 w 2144993"/>
                  <a:gd name="connsiteY10" fmla="*/ 1870760 h 1934967"/>
                  <a:gd name="connsiteX11" fmla="*/ 2020828 w 2144993"/>
                  <a:gd name="connsiteY11" fmla="*/ 1600835 h 1934967"/>
                  <a:gd name="connsiteX12" fmla="*/ 1993532 w 2144993"/>
                  <a:gd name="connsiteY12" fmla="*/ 1341527 h 1934967"/>
                  <a:gd name="connsiteX13" fmla="*/ 2054946 w 2144993"/>
                  <a:gd name="connsiteY13" fmla="*/ 1232345 h 1934967"/>
                  <a:gd name="connsiteX14" fmla="*/ 2143658 w 2144993"/>
                  <a:gd name="connsiteY14" fmla="*/ 1065160 h 1934967"/>
                  <a:gd name="connsiteX15" fmla="*/ 2003769 w 2144993"/>
                  <a:gd name="connsiteY15" fmla="*/ 758085 h 1934967"/>
                  <a:gd name="connsiteX16" fmla="*/ 1894586 w 2144993"/>
                  <a:gd name="connsiteY16" fmla="*/ 601136 h 1934967"/>
                  <a:gd name="connsiteX17" fmla="*/ 1911646 w 2144993"/>
                  <a:gd name="connsiteY17" fmla="*/ 277002 h 1934967"/>
                  <a:gd name="connsiteX18" fmla="*/ 1681014 w 2144993"/>
                  <a:gd name="connsiteY18" fmla="*/ 1581 h 1934967"/>
                  <a:gd name="connsiteX19" fmla="*/ 1348941 w 2144993"/>
                  <a:gd name="connsiteY19" fmla="*/ 92279 h 1934967"/>
                  <a:gd name="connsiteX20" fmla="*/ 1062339 w 2144993"/>
                  <a:gd name="connsiteY20" fmla="*/ 126970 h 1934967"/>
                  <a:gd name="connsiteX21" fmla="*/ 753158 w 2144993"/>
                  <a:gd name="connsiteY21" fmla="*/ 62619 h 1934967"/>
                  <a:gd name="connsiteX0" fmla="*/ 753158 w 2144993"/>
                  <a:gd name="connsiteY0" fmla="*/ 62619 h 1940213"/>
                  <a:gd name="connsiteX1" fmla="*/ 441100 w 2144993"/>
                  <a:gd name="connsiteY1" fmla="*/ 301549 h 1940213"/>
                  <a:gd name="connsiteX2" fmla="*/ 280738 w 2144993"/>
                  <a:gd name="connsiteY2" fmla="*/ 607960 h 1940213"/>
                  <a:gd name="connsiteX3" fmla="*/ 20778 w 2144993"/>
                  <a:gd name="connsiteY3" fmla="*/ 890582 h 1940213"/>
                  <a:gd name="connsiteX4" fmla="*/ 181138 w 2144993"/>
                  <a:gd name="connsiteY4" fmla="*/ 1239927 h 1940213"/>
                  <a:gd name="connsiteX5" fmla="*/ 453175 w 2144993"/>
                  <a:gd name="connsiteY5" fmla="*/ 1492223 h 1940213"/>
                  <a:gd name="connsiteX6" fmla="*/ 471807 w 2144993"/>
                  <a:gd name="connsiteY6" fmla="*/ 1730488 h 1940213"/>
                  <a:gd name="connsiteX7" fmla="*/ 737938 w 2144993"/>
                  <a:gd name="connsiteY7" fmla="*/ 1884026 h 1940213"/>
                  <a:gd name="connsiteX8" fmla="*/ 1113252 w 2144993"/>
                  <a:gd name="connsiteY8" fmla="*/ 1788491 h 1940213"/>
                  <a:gd name="connsiteX9" fmla="*/ 1692826 w 2144993"/>
                  <a:gd name="connsiteY9" fmla="*/ 1933352 h 1940213"/>
                  <a:gd name="connsiteX10" fmla="*/ 1959220 w 2144993"/>
                  <a:gd name="connsiteY10" fmla="*/ 1870760 h 1940213"/>
                  <a:gd name="connsiteX11" fmla="*/ 2020828 w 2144993"/>
                  <a:gd name="connsiteY11" fmla="*/ 1600835 h 1940213"/>
                  <a:gd name="connsiteX12" fmla="*/ 1993532 w 2144993"/>
                  <a:gd name="connsiteY12" fmla="*/ 1341527 h 1940213"/>
                  <a:gd name="connsiteX13" fmla="*/ 2054946 w 2144993"/>
                  <a:gd name="connsiteY13" fmla="*/ 1232345 h 1940213"/>
                  <a:gd name="connsiteX14" fmla="*/ 2143658 w 2144993"/>
                  <a:gd name="connsiteY14" fmla="*/ 1065160 h 1940213"/>
                  <a:gd name="connsiteX15" fmla="*/ 2003769 w 2144993"/>
                  <a:gd name="connsiteY15" fmla="*/ 758085 h 1940213"/>
                  <a:gd name="connsiteX16" fmla="*/ 1894586 w 2144993"/>
                  <a:gd name="connsiteY16" fmla="*/ 601136 h 1940213"/>
                  <a:gd name="connsiteX17" fmla="*/ 1911646 w 2144993"/>
                  <a:gd name="connsiteY17" fmla="*/ 277002 h 1940213"/>
                  <a:gd name="connsiteX18" fmla="*/ 1681014 w 2144993"/>
                  <a:gd name="connsiteY18" fmla="*/ 1581 h 1940213"/>
                  <a:gd name="connsiteX19" fmla="*/ 1348941 w 2144993"/>
                  <a:gd name="connsiteY19" fmla="*/ 92279 h 1940213"/>
                  <a:gd name="connsiteX20" fmla="*/ 1062339 w 2144993"/>
                  <a:gd name="connsiteY20" fmla="*/ 126970 h 1940213"/>
                  <a:gd name="connsiteX21" fmla="*/ 753158 w 2144993"/>
                  <a:gd name="connsiteY21" fmla="*/ 62619 h 1940213"/>
                  <a:gd name="connsiteX0" fmla="*/ 753158 w 2144993"/>
                  <a:gd name="connsiteY0" fmla="*/ 62619 h 1940213"/>
                  <a:gd name="connsiteX1" fmla="*/ 441100 w 2144993"/>
                  <a:gd name="connsiteY1" fmla="*/ 301549 h 1940213"/>
                  <a:gd name="connsiteX2" fmla="*/ 280738 w 2144993"/>
                  <a:gd name="connsiteY2" fmla="*/ 607960 h 1940213"/>
                  <a:gd name="connsiteX3" fmla="*/ 20778 w 2144993"/>
                  <a:gd name="connsiteY3" fmla="*/ 890582 h 1940213"/>
                  <a:gd name="connsiteX4" fmla="*/ 181138 w 2144993"/>
                  <a:gd name="connsiteY4" fmla="*/ 1239927 h 1940213"/>
                  <a:gd name="connsiteX5" fmla="*/ 453175 w 2144993"/>
                  <a:gd name="connsiteY5" fmla="*/ 1492223 h 1940213"/>
                  <a:gd name="connsiteX6" fmla="*/ 471807 w 2144993"/>
                  <a:gd name="connsiteY6" fmla="*/ 1730488 h 1940213"/>
                  <a:gd name="connsiteX7" fmla="*/ 737938 w 2144993"/>
                  <a:gd name="connsiteY7" fmla="*/ 1884026 h 1940213"/>
                  <a:gd name="connsiteX8" fmla="*/ 1113252 w 2144993"/>
                  <a:gd name="connsiteY8" fmla="*/ 1788491 h 1940213"/>
                  <a:gd name="connsiteX9" fmla="*/ 1692826 w 2144993"/>
                  <a:gd name="connsiteY9" fmla="*/ 1933352 h 1940213"/>
                  <a:gd name="connsiteX10" fmla="*/ 1959220 w 2144993"/>
                  <a:gd name="connsiteY10" fmla="*/ 1870760 h 1940213"/>
                  <a:gd name="connsiteX11" fmla="*/ 2020828 w 2144993"/>
                  <a:gd name="connsiteY11" fmla="*/ 1600835 h 1940213"/>
                  <a:gd name="connsiteX12" fmla="*/ 1993532 w 2144993"/>
                  <a:gd name="connsiteY12" fmla="*/ 1341527 h 1940213"/>
                  <a:gd name="connsiteX13" fmla="*/ 2054946 w 2144993"/>
                  <a:gd name="connsiteY13" fmla="*/ 1232345 h 1940213"/>
                  <a:gd name="connsiteX14" fmla="*/ 2143658 w 2144993"/>
                  <a:gd name="connsiteY14" fmla="*/ 1065160 h 1940213"/>
                  <a:gd name="connsiteX15" fmla="*/ 2003769 w 2144993"/>
                  <a:gd name="connsiteY15" fmla="*/ 758085 h 1940213"/>
                  <a:gd name="connsiteX16" fmla="*/ 1894586 w 2144993"/>
                  <a:gd name="connsiteY16" fmla="*/ 601136 h 1940213"/>
                  <a:gd name="connsiteX17" fmla="*/ 1911646 w 2144993"/>
                  <a:gd name="connsiteY17" fmla="*/ 277002 h 1940213"/>
                  <a:gd name="connsiteX18" fmla="*/ 1681014 w 2144993"/>
                  <a:gd name="connsiteY18" fmla="*/ 1581 h 1940213"/>
                  <a:gd name="connsiteX19" fmla="*/ 1348941 w 2144993"/>
                  <a:gd name="connsiteY19" fmla="*/ 92279 h 1940213"/>
                  <a:gd name="connsiteX20" fmla="*/ 1062339 w 2144993"/>
                  <a:gd name="connsiteY20" fmla="*/ 126970 h 1940213"/>
                  <a:gd name="connsiteX21" fmla="*/ 753158 w 2144993"/>
                  <a:gd name="connsiteY21" fmla="*/ 62619 h 1940213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8 w 2144993"/>
                  <a:gd name="connsiteY0" fmla="*/ 62619 h 1917706"/>
                  <a:gd name="connsiteX1" fmla="*/ 441100 w 2144993"/>
                  <a:gd name="connsiteY1" fmla="*/ 301549 h 1917706"/>
                  <a:gd name="connsiteX2" fmla="*/ 280738 w 2144993"/>
                  <a:gd name="connsiteY2" fmla="*/ 607960 h 1917706"/>
                  <a:gd name="connsiteX3" fmla="*/ 20778 w 2144993"/>
                  <a:gd name="connsiteY3" fmla="*/ 890582 h 1917706"/>
                  <a:gd name="connsiteX4" fmla="*/ 181138 w 2144993"/>
                  <a:gd name="connsiteY4" fmla="*/ 1239927 h 1917706"/>
                  <a:gd name="connsiteX5" fmla="*/ 453175 w 2144993"/>
                  <a:gd name="connsiteY5" fmla="*/ 1492223 h 1917706"/>
                  <a:gd name="connsiteX6" fmla="*/ 471807 w 2144993"/>
                  <a:gd name="connsiteY6" fmla="*/ 1730488 h 1917706"/>
                  <a:gd name="connsiteX7" fmla="*/ 737938 w 2144993"/>
                  <a:gd name="connsiteY7" fmla="*/ 1884026 h 1917706"/>
                  <a:gd name="connsiteX8" fmla="*/ 1113252 w 2144993"/>
                  <a:gd name="connsiteY8" fmla="*/ 1788491 h 1917706"/>
                  <a:gd name="connsiteX9" fmla="*/ 1650473 w 2144993"/>
                  <a:gd name="connsiteY9" fmla="*/ 1901508 h 1917706"/>
                  <a:gd name="connsiteX10" fmla="*/ 1959220 w 2144993"/>
                  <a:gd name="connsiteY10" fmla="*/ 1870760 h 1917706"/>
                  <a:gd name="connsiteX11" fmla="*/ 2020828 w 2144993"/>
                  <a:gd name="connsiteY11" fmla="*/ 1600835 h 1917706"/>
                  <a:gd name="connsiteX12" fmla="*/ 1993532 w 2144993"/>
                  <a:gd name="connsiteY12" fmla="*/ 1341527 h 1917706"/>
                  <a:gd name="connsiteX13" fmla="*/ 2054946 w 2144993"/>
                  <a:gd name="connsiteY13" fmla="*/ 1232345 h 1917706"/>
                  <a:gd name="connsiteX14" fmla="*/ 2143658 w 2144993"/>
                  <a:gd name="connsiteY14" fmla="*/ 1065160 h 1917706"/>
                  <a:gd name="connsiteX15" fmla="*/ 2003769 w 2144993"/>
                  <a:gd name="connsiteY15" fmla="*/ 758085 h 1917706"/>
                  <a:gd name="connsiteX16" fmla="*/ 1894586 w 2144993"/>
                  <a:gd name="connsiteY16" fmla="*/ 601136 h 1917706"/>
                  <a:gd name="connsiteX17" fmla="*/ 1911646 w 2144993"/>
                  <a:gd name="connsiteY17" fmla="*/ 277002 h 1917706"/>
                  <a:gd name="connsiteX18" fmla="*/ 1681014 w 2144993"/>
                  <a:gd name="connsiteY18" fmla="*/ 1581 h 1917706"/>
                  <a:gd name="connsiteX19" fmla="*/ 1348941 w 2144993"/>
                  <a:gd name="connsiteY19" fmla="*/ 92279 h 1917706"/>
                  <a:gd name="connsiteX20" fmla="*/ 1062339 w 2144993"/>
                  <a:gd name="connsiteY20" fmla="*/ 126970 h 1917706"/>
                  <a:gd name="connsiteX21" fmla="*/ 753158 w 2144993"/>
                  <a:gd name="connsiteY21" fmla="*/ 62619 h 1917706"/>
                  <a:gd name="connsiteX0" fmla="*/ 753159 w 2144994"/>
                  <a:gd name="connsiteY0" fmla="*/ 62619 h 1917706"/>
                  <a:gd name="connsiteX1" fmla="*/ 441101 w 2144994"/>
                  <a:gd name="connsiteY1" fmla="*/ 301549 h 1917706"/>
                  <a:gd name="connsiteX2" fmla="*/ 280739 w 2144994"/>
                  <a:gd name="connsiteY2" fmla="*/ 607960 h 1917706"/>
                  <a:gd name="connsiteX3" fmla="*/ 20779 w 2144994"/>
                  <a:gd name="connsiteY3" fmla="*/ 890582 h 1917706"/>
                  <a:gd name="connsiteX4" fmla="*/ 181139 w 2144994"/>
                  <a:gd name="connsiteY4" fmla="*/ 1239927 h 1917706"/>
                  <a:gd name="connsiteX5" fmla="*/ 453176 w 2144994"/>
                  <a:gd name="connsiteY5" fmla="*/ 1492223 h 1917706"/>
                  <a:gd name="connsiteX6" fmla="*/ 471808 w 2144994"/>
                  <a:gd name="connsiteY6" fmla="*/ 1730488 h 1917706"/>
                  <a:gd name="connsiteX7" fmla="*/ 737939 w 2144994"/>
                  <a:gd name="connsiteY7" fmla="*/ 1884026 h 1917706"/>
                  <a:gd name="connsiteX8" fmla="*/ 1113253 w 2144994"/>
                  <a:gd name="connsiteY8" fmla="*/ 1788491 h 1917706"/>
                  <a:gd name="connsiteX9" fmla="*/ 1650474 w 2144994"/>
                  <a:gd name="connsiteY9" fmla="*/ 1901508 h 1917706"/>
                  <a:gd name="connsiteX10" fmla="*/ 1959221 w 2144994"/>
                  <a:gd name="connsiteY10" fmla="*/ 1870760 h 1917706"/>
                  <a:gd name="connsiteX11" fmla="*/ 2020829 w 2144994"/>
                  <a:gd name="connsiteY11" fmla="*/ 1600835 h 1917706"/>
                  <a:gd name="connsiteX12" fmla="*/ 1993533 w 2144994"/>
                  <a:gd name="connsiteY12" fmla="*/ 1341527 h 1917706"/>
                  <a:gd name="connsiteX13" fmla="*/ 2054947 w 2144994"/>
                  <a:gd name="connsiteY13" fmla="*/ 1232345 h 1917706"/>
                  <a:gd name="connsiteX14" fmla="*/ 2143659 w 2144994"/>
                  <a:gd name="connsiteY14" fmla="*/ 1065160 h 1917706"/>
                  <a:gd name="connsiteX15" fmla="*/ 2003770 w 2144994"/>
                  <a:gd name="connsiteY15" fmla="*/ 758085 h 1917706"/>
                  <a:gd name="connsiteX16" fmla="*/ 1894587 w 2144994"/>
                  <a:gd name="connsiteY16" fmla="*/ 601136 h 1917706"/>
                  <a:gd name="connsiteX17" fmla="*/ 1911647 w 2144994"/>
                  <a:gd name="connsiteY17" fmla="*/ 277002 h 1917706"/>
                  <a:gd name="connsiteX18" fmla="*/ 1681015 w 2144994"/>
                  <a:gd name="connsiteY18" fmla="*/ 1581 h 1917706"/>
                  <a:gd name="connsiteX19" fmla="*/ 1348942 w 2144994"/>
                  <a:gd name="connsiteY19" fmla="*/ 92279 h 1917706"/>
                  <a:gd name="connsiteX20" fmla="*/ 1062340 w 2144994"/>
                  <a:gd name="connsiteY20" fmla="*/ 126970 h 1917706"/>
                  <a:gd name="connsiteX21" fmla="*/ 753159 w 2144994"/>
                  <a:gd name="connsiteY21" fmla="*/ 62619 h 1917706"/>
                  <a:gd name="connsiteX0" fmla="*/ 753159 w 2144994"/>
                  <a:gd name="connsiteY0" fmla="*/ 62619 h 1917706"/>
                  <a:gd name="connsiteX1" fmla="*/ 441101 w 2144994"/>
                  <a:gd name="connsiteY1" fmla="*/ 301549 h 1917706"/>
                  <a:gd name="connsiteX2" fmla="*/ 280739 w 2144994"/>
                  <a:gd name="connsiteY2" fmla="*/ 607960 h 1917706"/>
                  <a:gd name="connsiteX3" fmla="*/ 20779 w 2144994"/>
                  <a:gd name="connsiteY3" fmla="*/ 890582 h 1917706"/>
                  <a:gd name="connsiteX4" fmla="*/ 181139 w 2144994"/>
                  <a:gd name="connsiteY4" fmla="*/ 1239927 h 1917706"/>
                  <a:gd name="connsiteX5" fmla="*/ 453176 w 2144994"/>
                  <a:gd name="connsiteY5" fmla="*/ 1492223 h 1917706"/>
                  <a:gd name="connsiteX6" fmla="*/ 471808 w 2144994"/>
                  <a:gd name="connsiteY6" fmla="*/ 1730488 h 1917706"/>
                  <a:gd name="connsiteX7" fmla="*/ 737939 w 2144994"/>
                  <a:gd name="connsiteY7" fmla="*/ 1884026 h 1917706"/>
                  <a:gd name="connsiteX8" fmla="*/ 1113253 w 2144994"/>
                  <a:gd name="connsiteY8" fmla="*/ 1788491 h 1917706"/>
                  <a:gd name="connsiteX9" fmla="*/ 1650474 w 2144994"/>
                  <a:gd name="connsiteY9" fmla="*/ 1901508 h 1917706"/>
                  <a:gd name="connsiteX10" fmla="*/ 1959221 w 2144994"/>
                  <a:gd name="connsiteY10" fmla="*/ 1870760 h 1917706"/>
                  <a:gd name="connsiteX11" fmla="*/ 2020829 w 2144994"/>
                  <a:gd name="connsiteY11" fmla="*/ 1600835 h 1917706"/>
                  <a:gd name="connsiteX12" fmla="*/ 1993533 w 2144994"/>
                  <a:gd name="connsiteY12" fmla="*/ 1341527 h 1917706"/>
                  <a:gd name="connsiteX13" fmla="*/ 2054947 w 2144994"/>
                  <a:gd name="connsiteY13" fmla="*/ 1232345 h 1917706"/>
                  <a:gd name="connsiteX14" fmla="*/ 2143659 w 2144994"/>
                  <a:gd name="connsiteY14" fmla="*/ 1065160 h 1917706"/>
                  <a:gd name="connsiteX15" fmla="*/ 2003770 w 2144994"/>
                  <a:gd name="connsiteY15" fmla="*/ 758085 h 1917706"/>
                  <a:gd name="connsiteX16" fmla="*/ 1894587 w 2144994"/>
                  <a:gd name="connsiteY16" fmla="*/ 601136 h 1917706"/>
                  <a:gd name="connsiteX17" fmla="*/ 1911647 w 2144994"/>
                  <a:gd name="connsiteY17" fmla="*/ 277002 h 1917706"/>
                  <a:gd name="connsiteX18" fmla="*/ 1681015 w 2144994"/>
                  <a:gd name="connsiteY18" fmla="*/ 1581 h 1917706"/>
                  <a:gd name="connsiteX19" fmla="*/ 1348942 w 2144994"/>
                  <a:gd name="connsiteY19" fmla="*/ 92279 h 1917706"/>
                  <a:gd name="connsiteX20" fmla="*/ 1062340 w 2144994"/>
                  <a:gd name="connsiteY20" fmla="*/ 126970 h 1917706"/>
                  <a:gd name="connsiteX21" fmla="*/ 753159 w 2144994"/>
                  <a:gd name="connsiteY21" fmla="*/ 62619 h 1917706"/>
                  <a:gd name="connsiteX0" fmla="*/ 759343 w 2151178"/>
                  <a:gd name="connsiteY0" fmla="*/ 62619 h 1917706"/>
                  <a:gd name="connsiteX1" fmla="*/ 447285 w 2151178"/>
                  <a:gd name="connsiteY1" fmla="*/ 301549 h 1917706"/>
                  <a:gd name="connsiteX2" fmla="*/ 286923 w 2151178"/>
                  <a:gd name="connsiteY2" fmla="*/ 607960 h 1917706"/>
                  <a:gd name="connsiteX3" fmla="*/ 17887 w 2151178"/>
                  <a:gd name="connsiteY3" fmla="*/ 881028 h 1917706"/>
                  <a:gd name="connsiteX4" fmla="*/ 187323 w 2151178"/>
                  <a:gd name="connsiteY4" fmla="*/ 1239927 h 1917706"/>
                  <a:gd name="connsiteX5" fmla="*/ 459360 w 2151178"/>
                  <a:gd name="connsiteY5" fmla="*/ 1492223 h 1917706"/>
                  <a:gd name="connsiteX6" fmla="*/ 477992 w 2151178"/>
                  <a:gd name="connsiteY6" fmla="*/ 1730488 h 1917706"/>
                  <a:gd name="connsiteX7" fmla="*/ 744123 w 2151178"/>
                  <a:gd name="connsiteY7" fmla="*/ 1884026 h 1917706"/>
                  <a:gd name="connsiteX8" fmla="*/ 1119437 w 2151178"/>
                  <a:gd name="connsiteY8" fmla="*/ 1788491 h 1917706"/>
                  <a:gd name="connsiteX9" fmla="*/ 1656658 w 2151178"/>
                  <a:gd name="connsiteY9" fmla="*/ 1901508 h 1917706"/>
                  <a:gd name="connsiteX10" fmla="*/ 1965405 w 2151178"/>
                  <a:gd name="connsiteY10" fmla="*/ 1870760 h 1917706"/>
                  <a:gd name="connsiteX11" fmla="*/ 2027013 w 2151178"/>
                  <a:gd name="connsiteY11" fmla="*/ 1600835 h 1917706"/>
                  <a:gd name="connsiteX12" fmla="*/ 1999717 w 2151178"/>
                  <a:gd name="connsiteY12" fmla="*/ 1341527 h 1917706"/>
                  <a:gd name="connsiteX13" fmla="*/ 2061131 w 2151178"/>
                  <a:gd name="connsiteY13" fmla="*/ 1232345 h 1917706"/>
                  <a:gd name="connsiteX14" fmla="*/ 2149843 w 2151178"/>
                  <a:gd name="connsiteY14" fmla="*/ 1065160 h 1917706"/>
                  <a:gd name="connsiteX15" fmla="*/ 2009954 w 2151178"/>
                  <a:gd name="connsiteY15" fmla="*/ 758085 h 1917706"/>
                  <a:gd name="connsiteX16" fmla="*/ 1900771 w 2151178"/>
                  <a:gd name="connsiteY16" fmla="*/ 601136 h 1917706"/>
                  <a:gd name="connsiteX17" fmla="*/ 1917831 w 2151178"/>
                  <a:gd name="connsiteY17" fmla="*/ 277002 h 1917706"/>
                  <a:gd name="connsiteX18" fmla="*/ 1687199 w 2151178"/>
                  <a:gd name="connsiteY18" fmla="*/ 1581 h 1917706"/>
                  <a:gd name="connsiteX19" fmla="*/ 1355126 w 2151178"/>
                  <a:gd name="connsiteY19" fmla="*/ 92279 h 1917706"/>
                  <a:gd name="connsiteX20" fmla="*/ 1068524 w 2151178"/>
                  <a:gd name="connsiteY20" fmla="*/ 126970 h 1917706"/>
                  <a:gd name="connsiteX21" fmla="*/ 759343 w 2151178"/>
                  <a:gd name="connsiteY21" fmla="*/ 62619 h 191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51178" h="1917706">
                    <a:moveTo>
                      <a:pt x="759343" y="62619"/>
                    </a:moveTo>
                    <a:cubicBezTo>
                      <a:pt x="547802" y="106973"/>
                      <a:pt x="505288" y="219663"/>
                      <a:pt x="447285" y="301549"/>
                    </a:cubicBezTo>
                    <a:cubicBezTo>
                      <a:pt x="414353" y="415945"/>
                      <a:pt x="423401" y="436225"/>
                      <a:pt x="286923" y="607960"/>
                    </a:cubicBezTo>
                    <a:cubicBezTo>
                      <a:pt x="192526" y="710318"/>
                      <a:pt x="82282" y="721349"/>
                      <a:pt x="17887" y="881028"/>
                    </a:cubicBezTo>
                    <a:cubicBezTo>
                      <a:pt x="-311" y="928795"/>
                      <a:pt x="-53400" y="1035495"/>
                      <a:pt x="187323" y="1239927"/>
                    </a:cubicBezTo>
                    <a:cubicBezTo>
                      <a:pt x="365881" y="1372992"/>
                      <a:pt x="396807" y="1331861"/>
                      <a:pt x="459360" y="1492223"/>
                    </a:cubicBezTo>
                    <a:cubicBezTo>
                      <a:pt x="481888" y="1652208"/>
                      <a:pt x="463207" y="1630405"/>
                      <a:pt x="477992" y="1730488"/>
                    </a:cubicBezTo>
                    <a:cubicBezTo>
                      <a:pt x="501876" y="1788490"/>
                      <a:pt x="559878" y="1931794"/>
                      <a:pt x="744123" y="1884026"/>
                    </a:cubicBezTo>
                    <a:cubicBezTo>
                      <a:pt x="876051" y="1847632"/>
                      <a:pt x="959937" y="1789174"/>
                      <a:pt x="1119437" y="1788491"/>
                    </a:cubicBezTo>
                    <a:cubicBezTo>
                      <a:pt x="1397333" y="1830409"/>
                      <a:pt x="1496744" y="1865958"/>
                      <a:pt x="1656658" y="1901508"/>
                    </a:cubicBezTo>
                    <a:cubicBezTo>
                      <a:pt x="1809467" y="1918795"/>
                      <a:pt x="1880883" y="1937198"/>
                      <a:pt x="1965405" y="1870760"/>
                    </a:cubicBezTo>
                    <a:cubicBezTo>
                      <a:pt x="2049565" y="1792285"/>
                      <a:pt x="2014503" y="1689546"/>
                      <a:pt x="2027013" y="1600835"/>
                    </a:cubicBezTo>
                    <a:cubicBezTo>
                      <a:pt x="2017914" y="1480279"/>
                      <a:pt x="2005404" y="1445023"/>
                      <a:pt x="1999717" y="1341527"/>
                    </a:cubicBezTo>
                    <a:cubicBezTo>
                      <a:pt x="2007678" y="1276700"/>
                      <a:pt x="2037816" y="1268170"/>
                      <a:pt x="2061131" y="1232345"/>
                    </a:cubicBezTo>
                    <a:cubicBezTo>
                      <a:pt x="2084446" y="1196520"/>
                      <a:pt x="2160647" y="1140791"/>
                      <a:pt x="2149843" y="1065160"/>
                    </a:cubicBezTo>
                    <a:cubicBezTo>
                      <a:pt x="2154392" y="979861"/>
                      <a:pt x="2155531" y="908211"/>
                      <a:pt x="2009954" y="758085"/>
                    </a:cubicBezTo>
                    <a:cubicBezTo>
                      <a:pt x="1908733" y="685298"/>
                      <a:pt x="1916694" y="687571"/>
                      <a:pt x="1900771" y="601136"/>
                    </a:cubicBezTo>
                    <a:lnTo>
                      <a:pt x="1917831" y="277002"/>
                    </a:lnTo>
                    <a:cubicBezTo>
                      <a:pt x="1907595" y="181468"/>
                      <a:pt x="1837324" y="42524"/>
                      <a:pt x="1687199" y="1581"/>
                    </a:cubicBezTo>
                    <a:cubicBezTo>
                      <a:pt x="1578017" y="-9792"/>
                      <a:pt x="1488192" y="42237"/>
                      <a:pt x="1355126" y="92279"/>
                    </a:cubicBezTo>
                    <a:cubicBezTo>
                      <a:pt x="1280064" y="115026"/>
                      <a:pt x="1240935" y="132389"/>
                      <a:pt x="1068524" y="126970"/>
                    </a:cubicBezTo>
                    <a:cubicBezTo>
                      <a:pt x="912509" y="78748"/>
                      <a:pt x="903783" y="70580"/>
                      <a:pt x="759343" y="62619"/>
                    </a:cubicBezTo>
                    <a:close/>
                  </a:path>
                </a:pathLst>
              </a:custGeom>
              <a:solidFill>
                <a:srgbClr val="FF902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矩形 55">
              <a:extLst>
                <a:ext uri="{FF2B5EF4-FFF2-40B4-BE49-F238E27FC236}">
                  <a16:creationId xmlns:a16="http://schemas.microsoft.com/office/drawing/2014/main" xmlns="" id="{F9756E5B-C774-4502-BCF5-69B722B297FB}"/>
                </a:ext>
              </a:extLst>
            </p:cNvPr>
            <p:cNvSpPr/>
            <p:nvPr/>
          </p:nvSpPr>
          <p:spPr>
            <a:xfrm>
              <a:off x="3652039" y="3107602"/>
              <a:ext cx="569387" cy="10156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3</a:t>
              </a:r>
              <a:endPara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5043D9B4-FBF6-40E7-BA64-35A2CE48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054" y="112723"/>
            <a:ext cx="59109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Luyện</a:t>
            </a:r>
            <a:r>
              <a:rPr lang="en-US" sz="8000" b="1" dirty="0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đọc</a:t>
            </a:r>
            <a:r>
              <a:rPr lang="en-US" sz="8000" b="1" dirty="0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từ</a:t>
            </a:r>
            <a:endParaRPr lang="en-US" sz="8000" b="1" dirty="0">
              <a:solidFill>
                <a:schemeClr val="bg1"/>
              </a:solidFill>
              <a:latin typeface="UVN Hoa Tay 1" panose="030302020405070D0405" pitchFamily="66" charset="0"/>
              <a:ea typeface="Montserrat" panose="00000500000000000000" charset="0"/>
              <a:cs typeface="Montserrat" panose="00000500000000000000" charset="0"/>
              <a:sym typeface="Montserrat" panose="00000500000000000000" charset="0"/>
            </a:endParaRPr>
          </a:p>
        </p:txBody>
      </p:sp>
      <p:pic>
        <p:nvPicPr>
          <p:cNvPr id="35" name="图片 30">
            <a:extLst>
              <a:ext uri="{FF2B5EF4-FFF2-40B4-BE49-F238E27FC236}">
                <a16:creationId xmlns:a16="http://schemas.microsoft.com/office/drawing/2014/main" xmlns="" id="{5FCCB3FC-A7A0-4DE2-9241-16F5C32EF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>
            <a:off x="6395037" y="4941000"/>
            <a:ext cx="6640055" cy="1904999"/>
          </a:xfrm>
          <a:prstGeom prst="rect">
            <a:avLst/>
          </a:prstGeom>
        </p:spPr>
      </p:pic>
      <p:pic>
        <p:nvPicPr>
          <p:cNvPr id="36" name="图片 30">
            <a:extLst>
              <a:ext uri="{FF2B5EF4-FFF2-40B4-BE49-F238E27FC236}">
                <a16:creationId xmlns:a16="http://schemas.microsoft.com/office/drawing/2014/main" xmlns="" id="{D1437A13-A2F2-48C0-851E-8CE5FAED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 flipH="1">
            <a:off x="-816000" y="4941000"/>
            <a:ext cx="6640055" cy="1904999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xmlns="" id="{1108EF3D-EC12-4DBB-9566-892ECE892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18722" r="16831" b="69482"/>
          <a:stretch/>
        </p:blipFill>
        <p:spPr>
          <a:xfrm>
            <a:off x="8347461" y="203530"/>
            <a:ext cx="4576026" cy="1905000"/>
          </a:xfrm>
          <a:prstGeom prst="rect">
            <a:avLst/>
          </a:prstGeom>
        </p:spPr>
      </p:pic>
      <p:pic>
        <p:nvPicPr>
          <p:cNvPr id="38" name="图片 6">
            <a:extLst>
              <a:ext uri="{FF2B5EF4-FFF2-40B4-BE49-F238E27FC236}">
                <a16:creationId xmlns:a16="http://schemas.microsoft.com/office/drawing/2014/main" xmlns="" id="{18BC4C2A-910E-4143-A322-A3DDC8810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3" t="18722" r="-312" b="69482"/>
          <a:stretch/>
        </p:blipFill>
        <p:spPr>
          <a:xfrm flipH="1">
            <a:off x="-3277936" y="287258"/>
            <a:ext cx="655587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90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820B1D14-FBAA-4973-911E-2963872D2F31}"/>
              </a:ext>
            </a:extLst>
          </p:cNvPr>
          <p:cNvSpPr txBox="1"/>
          <p:nvPr/>
        </p:nvSpPr>
        <p:spPr>
          <a:xfrm>
            <a:off x="4168542" y="2474893"/>
            <a:ext cx="7848000" cy="954107"/>
          </a:xfrm>
          <a:custGeom>
            <a:avLst/>
            <a:gdLst>
              <a:gd name="connsiteX0" fmla="*/ 0 w 7848000"/>
              <a:gd name="connsiteY0" fmla="*/ 0 h 954107"/>
              <a:gd name="connsiteX1" fmla="*/ 497040 w 7848000"/>
              <a:gd name="connsiteY1" fmla="*/ 0 h 954107"/>
              <a:gd name="connsiteX2" fmla="*/ 1151040 w 7848000"/>
              <a:gd name="connsiteY2" fmla="*/ 0 h 954107"/>
              <a:gd name="connsiteX3" fmla="*/ 1962000 w 7848000"/>
              <a:gd name="connsiteY3" fmla="*/ 0 h 954107"/>
              <a:gd name="connsiteX4" fmla="*/ 2459040 w 7848000"/>
              <a:gd name="connsiteY4" fmla="*/ 0 h 954107"/>
              <a:gd name="connsiteX5" fmla="*/ 3113040 w 7848000"/>
              <a:gd name="connsiteY5" fmla="*/ 0 h 954107"/>
              <a:gd name="connsiteX6" fmla="*/ 3531600 w 7848000"/>
              <a:gd name="connsiteY6" fmla="*/ 0 h 954107"/>
              <a:gd name="connsiteX7" fmla="*/ 3950160 w 7848000"/>
              <a:gd name="connsiteY7" fmla="*/ 0 h 954107"/>
              <a:gd name="connsiteX8" fmla="*/ 4447200 w 7848000"/>
              <a:gd name="connsiteY8" fmla="*/ 0 h 954107"/>
              <a:gd name="connsiteX9" fmla="*/ 4865760 w 7848000"/>
              <a:gd name="connsiteY9" fmla="*/ 0 h 954107"/>
              <a:gd name="connsiteX10" fmla="*/ 5362800 w 7848000"/>
              <a:gd name="connsiteY10" fmla="*/ 0 h 954107"/>
              <a:gd name="connsiteX11" fmla="*/ 5781360 w 7848000"/>
              <a:gd name="connsiteY11" fmla="*/ 0 h 954107"/>
              <a:gd name="connsiteX12" fmla="*/ 6513840 w 7848000"/>
              <a:gd name="connsiteY12" fmla="*/ 0 h 954107"/>
              <a:gd name="connsiteX13" fmla="*/ 6932400 w 7848000"/>
              <a:gd name="connsiteY13" fmla="*/ 0 h 954107"/>
              <a:gd name="connsiteX14" fmla="*/ 7848000 w 7848000"/>
              <a:gd name="connsiteY14" fmla="*/ 0 h 954107"/>
              <a:gd name="connsiteX15" fmla="*/ 7848000 w 7848000"/>
              <a:gd name="connsiteY15" fmla="*/ 486595 h 954107"/>
              <a:gd name="connsiteX16" fmla="*/ 7848000 w 7848000"/>
              <a:gd name="connsiteY16" fmla="*/ 954107 h 954107"/>
              <a:gd name="connsiteX17" fmla="*/ 7350960 w 7848000"/>
              <a:gd name="connsiteY17" fmla="*/ 954107 h 954107"/>
              <a:gd name="connsiteX18" fmla="*/ 6618480 w 7848000"/>
              <a:gd name="connsiteY18" fmla="*/ 954107 h 954107"/>
              <a:gd name="connsiteX19" fmla="*/ 5964480 w 7848000"/>
              <a:gd name="connsiteY19" fmla="*/ 954107 h 954107"/>
              <a:gd name="connsiteX20" fmla="*/ 5545920 w 7848000"/>
              <a:gd name="connsiteY20" fmla="*/ 954107 h 954107"/>
              <a:gd name="connsiteX21" fmla="*/ 4734960 w 7848000"/>
              <a:gd name="connsiteY21" fmla="*/ 954107 h 954107"/>
              <a:gd name="connsiteX22" fmla="*/ 4316400 w 7848000"/>
              <a:gd name="connsiteY22" fmla="*/ 954107 h 954107"/>
              <a:gd name="connsiteX23" fmla="*/ 3505440 w 7848000"/>
              <a:gd name="connsiteY23" fmla="*/ 954107 h 954107"/>
              <a:gd name="connsiteX24" fmla="*/ 2929920 w 7848000"/>
              <a:gd name="connsiteY24" fmla="*/ 954107 h 954107"/>
              <a:gd name="connsiteX25" fmla="*/ 2118960 w 7848000"/>
              <a:gd name="connsiteY25" fmla="*/ 954107 h 954107"/>
              <a:gd name="connsiteX26" fmla="*/ 1700400 w 7848000"/>
              <a:gd name="connsiteY26" fmla="*/ 954107 h 954107"/>
              <a:gd name="connsiteX27" fmla="*/ 1281840 w 7848000"/>
              <a:gd name="connsiteY27" fmla="*/ 954107 h 954107"/>
              <a:gd name="connsiteX28" fmla="*/ 627840 w 7848000"/>
              <a:gd name="connsiteY28" fmla="*/ 954107 h 954107"/>
              <a:gd name="connsiteX29" fmla="*/ 0 w 7848000"/>
              <a:gd name="connsiteY29" fmla="*/ 954107 h 954107"/>
              <a:gd name="connsiteX30" fmla="*/ 0 w 7848000"/>
              <a:gd name="connsiteY30" fmla="*/ 486595 h 954107"/>
              <a:gd name="connsiteX31" fmla="*/ 0 w 7848000"/>
              <a:gd name="connsiteY31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848000" h="954107" fill="none" extrusionOk="0">
                <a:moveTo>
                  <a:pt x="0" y="0"/>
                </a:moveTo>
                <a:cubicBezTo>
                  <a:pt x="155536" y="9867"/>
                  <a:pt x="376126" y="-4046"/>
                  <a:pt x="497040" y="0"/>
                </a:cubicBezTo>
                <a:cubicBezTo>
                  <a:pt x="617954" y="4046"/>
                  <a:pt x="960514" y="21038"/>
                  <a:pt x="1151040" y="0"/>
                </a:cubicBezTo>
                <a:cubicBezTo>
                  <a:pt x="1341566" y="-21038"/>
                  <a:pt x="1652240" y="18497"/>
                  <a:pt x="1962000" y="0"/>
                </a:cubicBezTo>
                <a:cubicBezTo>
                  <a:pt x="2271760" y="-18497"/>
                  <a:pt x="2311874" y="-16349"/>
                  <a:pt x="2459040" y="0"/>
                </a:cubicBezTo>
                <a:cubicBezTo>
                  <a:pt x="2606206" y="16349"/>
                  <a:pt x="2890927" y="-5754"/>
                  <a:pt x="3113040" y="0"/>
                </a:cubicBezTo>
                <a:cubicBezTo>
                  <a:pt x="3335153" y="5754"/>
                  <a:pt x="3328849" y="4991"/>
                  <a:pt x="3531600" y="0"/>
                </a:cubicBezTo>
                <a:cubicBezTo>
                  <a:pt x="3734351" y="-4991"/>
                  <a:pt x="3751046" y="19170"/>
                  <a:pt x="3950160" y="0"/>
                </a:cubicBezTo>
                <a:cubicBezTo>
                  <a:pt x="4149274" y="-19170"/>
                  <a:pt x="4275244" y="-15445"/>
                  <a:pt x="4447200" y="0"/>
                </a:cubicBezTo>
                <a:cubicBezTo>
                  <a:pt x="4619156" y="15445"/>
                  <a:pt x="4680602" y="-19123"/>
                  <a:pt x="4865760" y="0"/>
                </a:cubicBezTo>
                <a:cubicBezTo>
                  <a:pt x="5050918" y="19123"/>
                  <a:pt x="5221906" y="424"/>
                  <a:pt x="5362800" y="0"/>
                </a:cubicBezTo>
                <a:cubicBezTo>
                  <a:pt x="5503694" y="-424"/>
                  <a:pt x="5654956" y="-15568"/>
                  <a:pt x="5781360" y="0"/>
                </a:cubicBezTo>
                <a:cubicBezTo>
                  <a:pt x="5907764" y="15568"/>
                  <a:pt x="6335868" y="-19235"/>
                  <a:pt x="6513840" y="0"/>
                </a:cubicBezTo>
                <a:cubicBezTo>
                  <a:pt x="6691812" y="19235"/>
                  <a:pt x="6847207" y="-13792"/>
                  <a:pt x="6932400" y="0"/>
                </a:cubicBezTo>
                <a:cubicBezTo>
                  <a:pt x="7017593" y="13792"/>
                  <a:pt x="7471915" y="43339"/>
                  <a:pt x="7848000" y="0"/>
                </a:cubicBezTo>
                <a:cubicBezTo>
                  <a:pt x="7849895" y="225852"/>
                  <a:pt x="7839463" y="352187"/>
                  <a:pt x="7848000" y="486595"/>
                </a:cubicBezTo>
                <a:cubicBezTo>
                  <a:pt x="7856537" y="621003"/>
                  <a:pt x="7834542" y="796865"/>
                  <a:pt x="7848000" y="954107"/>
                </a:cubicBezTo>
                <a:cubicBezTo>
                  <a:pt x="7655585" y="940798"/>
                  <a:pt x="7511387" y="968486"/>
                  <a:pt x="7350960" y="954107"/>
                </a:cubicBezTo>
                <a:cubicBezTo>
                  <a:pt x="7190533" y="939728"/>
                  <a:pt x="6831902" y="990653"/>
                  <a:pt x="6618480" y="954107"/>
                </a:cubicBezTo>
                <a:cubicBezTo>
                  <a:pt x="6405058" y="917561"/>
                  <a:pt x="6245915" y="951738"/>
                  <a:pt x="5964480" y="954107"/>
                </a:cubicBezTo>
                <a:cubicBezTo>
                  <a:pt x="5683045" y="956476"/>
                  <a:pt x="5695398" y="961481"/>
                  <a:pt x="5545920" y="954107"/>
                </a:cubicBezTo>
                <a:cubicBezTo>
                  <a:pt x="5396442" y="946733"/>
                  <a:pt x="5121917" y="991002"/>
                  <a:pt x="4734960" y="954107"/>
                </a:cubicBezTo>
                <a:cubicBezTo>
                  <a:pt x="4348003" y="917212"/>
                  <a:pt x="4412448" y="966811"/>
                  <a:pt x="4316400" y="954107"/>
                </a:cubicBezTo>
                <a:cubicBezTo>
                  <a:pt x="4220352" y="941403"/>
                  <a:pt x="3765405" y="970034"/>
                  <a:pt x="3505440" y="954107"/>
                </a:cubicBezTo>
                <a:cubicBezTo>
                  <a:pt x="3245475" y="938180"/>
                  <a:pt x="3053439" y="951957"/>
                  <a:pt x="2929920" y="954107"/>
                </a:cubicBezTo>
                <a:cubicBezTo>
                  <a:pt x="2806401" y="956257"/>
                  <a:pt x="2412805" y="992495"/>
                  <a:pt x="2118960" y="954107"/>
                </a:cubicBezTo>
                <a:cubicBezTo>
                  <a:pt x="1825115" y="915719"/>
                  <a:pt x="1814433" y="946231"/>
                  <a:pt x="1700400" y="954107"/>
                </a:cubicBezTo>
                <a:cubicBezTo>
                  <a:pt x="1586367" y="961983"/>
                  <a:pt x="1429850" y="967098"/>
                  <a:pt x="1281840" y="954107"/>
                </a:cubicBezTo>
                <a:cubicBezTo>
                  <a:pt x="1133830" y="941116"/>
                  <a:pt x="860489" y="952880"/>
                  <a:pt x="627840" y="954107"/>
                </a:cubicBezTo>
                <a:cubicBezTo>
                  <a:pt x="395191" y="955334"/>
                  <a:pt x="196033" y="958831"/>
                  <a:pt x="0" y="954107"/>
                </a:cubicBezTo>
                <a:cubicBezTo>
                  <a:pt x="-14747" y="740468"/>
                  <a:pt x="-16316" y="647176"/>
                  <a:pt x="0" y="486595"/>
                </a:cubicBezTo>
                <a:cubicBezTo>
                  <a:pt x="16316" y="326014"/>
                  <a:pt x="-4668" y="101847"/>
                  <a:pt x="0" y="0"/>
                </a:cubicBezTo>
                <a:close/>
              </a:path>
              <a:path w="7848000" h="954107" stroke="0" extrusionOk="0">
                <a:moveTo>
                  <a:pt x="0" y="0"/>
                </a:moveTo>
                <a:cubicBezTo>
                  <a:pt x="140202" y="11701"/>
                  <a:pt x="480511" y="9972"/>
                  <a:pt x="654000" y="0"/>
                </a:cubicBezTo>
                <a:cubicBezTo>
                  <a:pt x="827489" y="-9972"/>
                  <a:pt x="987805" y="6109"/>
                  <a:pt x="1308000" y="0"/>
                </a:cubicBezTo>
                <a:cubicBezTo>
                  <a:pt x="1628195" y="-6109"/>
                  <a:pt x="1621162" y="-22994"/>
                  <a:pt x="1805040" y="0"/>
                </a:cubicBezTo>
                <a:cubicBezTo>
                  <a:pt x="1988918" y="22994"/>
                  <a:pt x="2030607" y="-2457"/>
                  <a:pt x="2223600" y="0"/>
                </a:cubicBezTo>
                <a:cubicBezTo>
                  <a:pt x="2416593" y="2457"/>
                  <a:pt x="2721689" y="-11955"/>
                  <a:pt x="2877600" y="0"/>
                </a:cubicBezTo>
                <a:cubicBezTo>
                  <a:pt x="3033511" y="11955"/>
                  <a:pt x="3376485" y="13543"/>
                  <a:pt x="3688560" y="0"/>
                </a:cubicBezTo>
                <a:cubicBezTo>
                  <a:pt x="4000635" y="-13543"/>
                  <a:pt x="4318571" y="-25880"/>
                  <a:pt x="4499520" y="0"/>
                </a:cubicBezTo>
                <a:cubicBezTo>
                  <a:pt x="4680469" y="25880"/>
                  <a:pt x="4769429" y="-16863"/>
                  <a:pt x="4996560" y="0"/>
                </a:cubicBezTo>
                <a:cubicBezTo>
                  <a:pt x="5223691" y="16863"/>
                  <a:pt x="5437646" y="10137"/>
                  <a:pt x="5729040" y="0"/>
                </a:cubicBezTo>
                <a:cubicBezTo>
                  <a:pt x="6020434" y="-10137"/>
                  <a:pt x="6157882" y="24745"/>
                  <a:pt x="6540000" y="0"/>
                </a:cubicBezTo>
                <a:cubicBezTo>
                  <a:pt x="6922118" y="-24745"/>
                  <a:pt x="6795260" y="-5604"/>
                  <a:pt x="6958560" y="0"/>
                </a:cubicBezTo>
                <a:cubicBezTo>
                  <a:pt x="7121860" y="5604"/>
                  <a:pt x="7538015" y="30211"/>
                  <a:pt x="7848000" y="0"/>
                </a:cubicBezTo>
                <a:cubicBezTo>
                  <a:pt x="7863685" y="95893"/>
                  <a:pt x="7865043" y="349580"/>
                  <a:pt x="7848000" y="448430"/>
                </a:cubicBezTo>
                <a:cubicBezTo>
                  <a:pt x="7830958" y="547280"/>
                  <a:pt x="7865079" y="850768"/>
                  <a:pt x="7848000" y="954107"/>
                </a:cubicBezTo>
                <a:cubicBezTo>
                  <a:pt x="7682344" y="956698"/>
                  <a:pt x="7355781" y="954298"/>
                  <a:pt x="7115520" y="954107"/>
                </a:cubicBezTo>
                <a:cubicBezTo>
                  <a:pt x="6875259" y="953916"/>
                  <a:pt x="6656974" y="941593"/>
                  <a:pt x="6540000" y="954107"/>
                </a:cubicBezTo>
                <a:cubicBezTo>
                  <a:pt x="6423026" y="966621"/>
                  <a:pt x="6246696" y="974417"/>
                  <a:pt x="6121440" y="954107"/>
                </a:cubicBezTo>
                <a:cubicBezTo>
                  <a:pt x="5996184" y="933797"/>
                  <a:pt x="5785948" y="941340"/>
                  <a:pt x="5467440" y="954107"/>
                </a:cubicBezTo>
                <a:cubicBezTo>
                  <a:pt x="5148932" y="966874"/>
                  <a:pt x="5143122" y="971680"/>
                  <a:pt x="4970400" y="954107"/>
                </a:cubicBezTo>
                <a:cubicBezTo>
                  <a:pt x="4797678" y="936534"/>
                  <a:pt x="4591361" y="941624"/>
                  <a:pt x="4394880" y="954107"/>
                </a:cubicBezTo>
                <a:cubicBezTo>
                  <a:pt x="4198399" y="966590"/>
                  <a:pt x="3801055" y="974294"/>
                  <a:pt x="3583920" y="954107"/>
                </a:cubicBezTo>
                <a:cubicBezTo>
                  <a:pt x="3366785" y="933920"/>
                  <a:pt x="3212802" y="949985"/>
                  <a:pt x="3086880" y="954107"/>
                </a:cubicBezTo>
                <a:cubicBezTo>
                  <a:pt x="2960958" y="958229"/>
                  <a:pt x="2689976" y="968006"/>
                  <a:pt x="2511360" y="954107"/>
                </a:cubicBezTo>
                <a:cubicBezTo>
                  <a:pt x="2332744" y="940208"/>
                  <a:pt x="2201187" y="941234"/>
                  <a:pt x="1935840" y="954107"/>
                </a:cubicBezTo>
                <a:cubicBezTo>
                  <a:pt x="1670493" y="966980"/>
                  <a:pt x="1356796" y="980262"/>
                  <a:pt x="1203360" y="954107"/>
                </a:cubicBezTo>
                <a:cubicBezTo>
                  <a:pt x="1049924" y="927952"/>
                  <a:pt x="878316" y="965425"/>
                  <a:pt x="784800" y="954107"/>
                </a:cubicBezTo>
                <a:cubicBezTo>
                  <a:pt x="691284" y="942789"/>
                  <a:pt x="341271" y="948264"/>
                  <a:pt x="0" y="954107"/>
                </a:cubicBezTo>
                <a:cubicBezTo>
                  <a:pt x="4242" y="744897"/>
                  <a:pt x="-9903" y="577993"/>
                  <a:pt x="0" y="477054"/>
                </a:cubicBezTo>
                <a:cubicBezTo>
                  <a:pt x="9903" y="376115"/>
                  <a:pt x="-8920" y="102543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5930"/>
            </a:solidFill>
            <a:extLst>
              <a:ext uri="{C807C97D-BFC1-408E-A445-0C87EB9F89A2}">
                <ask:lineSketchStyleProps xmlns:ask="http://schemas.microsoft.com/office/drawing/2018/sketchyshapes" xmlns="" sd="24662825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Đơn vị nhỏ nhất trong quân đội, thường </a:t>
            </a:r>
            <a:r>
              <a:rPr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gồm</a:t>
            </a:r>
            <a:r>
              <a:rPr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</a:t>
            </a:r>
            <a:r>
              <a:rPr 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 </a:t>
            </a:r>
            <a:r>
              <a:rPr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7869B4AF-7A68-45CF-A464-E7DAA7DBB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527" y="-98830"/>
            <a:ext cx="59109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0" b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Giải nghĩa từ</a:t>
            </a:r>
          </a:p>
        </p:txBody>
      </p:sp>
      <p:grpSp>
        <p:nvGrpSpPr>
          <p:cNvPr id="10" name="组合 13">
            <a:extLst>
              <a:ext uri="{FF2B5EF4-FFF2-40B4-BE49-F238E27FC236}">
                <a16:creationId xmlns:a16="http://schemas.microsoft.com/office/drawing/2014/main" xmlns="" id="{F6F4CC39-28DA-437E-8861-EC75E68CBB59}"/>
              </a:ext>
            </a:extLst>
          </p:cNvPr>
          <p:cNvGrpSpPr/>
          <p:nvPr/>
        </p:nvGrpSpPr>
        <p:grpSpPr>
          <a:xfrm>
            <a:off x="623999" y="2701005"/>
            <a:ext cx="3475461" cy="705365"/>
            <a:chOff x="4831606" y="3231107"/>
            <a:chExt cx="3475461" cy="705365"/>
          </a:xfrm>
        </p:grpSpPr>
        <p:sp>
          <p:nvSpPr>
            <p:cNvPr id="11" name="任意多边形 49">
              <a:extLst>
                <a:ext uri="{FF2B5EF4-FFF2-40B4-BE49-F238E27FC236}">
                  <a16:creationId xmlns:a16="http://schemas.microsoft.com/office/drawing/2014/main" xmlns="" id="{C27C97C3-BE98-4A47-865A-9574E7EA028B}"/>
                </a:ext>
              </a:extLst>
            </p:cNvPr>
            <p:cNvSpPr/>
            <p:nvPr/>
          </p:nvSpPr>
          <p:spPr>
            <a:xfrm>
              <a:off x="4831606" y="3231107"/>
              <a:ext cx="3475461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50">
              <a:extLst>
                <a:ext uri="{FF2B5EF4-FFF2-40B4-BE49-F238E27FC236}">
                  <a16:creationId xmlns:a16="http://schemas.microsoft.com/office/drawing/2014/main" xmlns="" id="{47174F13-6EF9-4EF9-9321-538FEFC2C427}"/>
                </a:ext>
              </a:extLst>
            </p:cNvPr>
            <p:cNvSpPr/>
            <p:nvPr/>
          </p:nvSpPr>
          <p:spPr>
            <a:xfrm>
              <a:off x="5656266" y="3291402"/>
              <a:ext cx="16401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  <a:ea typeface="迷你简少儿" panose="03000509000000000000" pitchFamily="65" charset="-122"/>
                  <a:cs typeface="Arial" panose="020B0604020202020204" pitchFamily="34" charset="0"/>
                </a:rPr>
                <a:t>tiểu đội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8C287057-5B70-445F-812F-0CBC714BB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18722" r="16831" b="69482"/>
          <a:stretch/>
        </p:blipFill>
        <p:spPr>
          <a:xfrm>
            <a:off x="8177903" y="-215646"/>
            <a:ext cx="4576026" cy="1905000"/>
          </a:xfrm>
          <a:prstGeom prst="rect">
            <a:avLst/>
          </a:prstGeom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xmlns="" id="{8E1EAC5F-5FC9-4BD4-82E5-004584546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3" t="18722" r="-312" b="69482"/>
          <a:stretch/>
        </p:blipFill>
        <p:spPr>
          <a:xfrm flipH="1">
            <a:off x="-2653936" y="-98830"/>
            <a:ext cx="655587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42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D5A3B87-B7C7-482B-A2CA-A35BD1133D22}"/>
              </a:ext>
            </a:extLst>
          </p:cNvPr>
          <p:cNvSpPr/>
          <p:nvPr/>
        </p:nvSpPr>
        <p:spPr>
          <a:xfrm>
            <a:off x="1488001" y="1917000"/>
            <a:ext cx="9216000" cy="3816000"/>
          </a:xfrm>
          <a:prstGeom prst="roundRect">
            <a:avLst/>
          </a:prstGeom>
          <a:solidFill>
            <a:schemeClr val="bg1">
              <a:alpha val="62000"/>
            </a:schemeClr>
          </a:solidFill>
          <a:ln w="38100">
            <a:solidFill>
              <a:srgbClr val="465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43">
            <a:extLst>
              <a:ext uri="{FF2B5EF4-FFF2-40B4-BE49-F238E27FC236}">
                <a16:creationId xmlns:a16="http://schemas.microsoft.com/office/drawing/2014/main" xmlns="" id="{AB36ADFC-091E-4C24-9EF1-62B207DB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2213769"/>
            <a:ext cx="822325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Nhìn thấy gió  vào xoa mắt đắng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Thấy con đường  chạy thẳng vào tim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Thấy sao trời và đột ngột cánh chim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Như sa, như ùa vào buồng lái.</a:t>
            </a:r>
          </a:p>
          <a:p>
            <a:pPr>
              <a:spcBef>
                <a:spcPct val="50000"/>
              </a:spcBef>
            </a:pP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" name="Line 44">
            <a:extLst>
              <a:ext uri="{FF2B5EF4-FFF2-40B4-BE49-F238E27FC236}">
                <a16:creationId xmlns:a16="http://schemas.microsoft.com/office/drawing/2014/main" xmlns="" id="{4FE37F4C-C54F-4EF6-AEF5-93881A02FA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0975" y="3051969"/>
            <a:ext cx="228600" cy="6096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Line 45">
            <a:extLst>
              <a:ext uri="{FF2B5EF4-FFF2-40B4-BE49-F238E27FC236}">
                <a16:creationId xmlns:a16="http://schemas.microsoft.com/office/drawing/2014/main" xmlns="" id="{C61A46F1-49D4-407B-AAC5-ED1465D79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7575" y="2213769"/>
            <a:ext cx="228600" cy="6096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C9BE1E1-8A4D-423D-B617-0F70AE40F610}"/>
              </a:ext>
            </a:extLst>
          </p:cNvPr>
          <p:cNvCxnSpPr/>
          <p:nvPr/>
        </p:nvCxnSpPr>
        <p:spPr>
          <a:xfrm>
            <a:off x="5718175" y="2747169"/>
            <a:ext cx="2667000" cy="1588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0D77552-0078-42C4-80A9-EBCE65CBBB25}"/>
              </a:ext>
            </a:extLst>
          </p:cNvPr>
          <p:cNvCxnSpPr/>
          <p:nvPr/>
        </p:nvCxnSpPr>
        <p:spPr>
          <a:xfrm>
            <a:off x="5489575" y="3585369"/>
            <a:ext cx="3810000" cy="1588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4">
            <a:extLst>
              <a:ext uri="{FF2B5EF4-FFF2-40B4-BE49-F238E27FC236}">
                <a16:creationId xmlns:a16="http://schemas.microsoft.com/office/drawing/2014/main" xmlns="" id="{B7DFD065-8869-43E5-B796-8BD29C5F98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1375" y="3890169"/>
            <a:ext cx="228600" cy="6096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44">
            <a:extLst>
              <a:ext uri="{FF2B5EF4-FFF2-40B4-BE49-F238E27FC236}">
                <a16:creationId xmlns:a16="http://schemas.microsoft.com/office/drawing/2014/main" xmlns="" id="{BC7824DB-7169-4504-9352-2E10DF7632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2375" y="4652169"/>
            <a:ext cx="228600" cy="6096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CA1FF26-13C9-4E14-8FBA-3531CB98D418}"/>
              </a:ext>
            </a:extLst>
          </p:cNvPr>
          <p:cNvCxnSpPr/>
          <p:nvPr/>
        </p:nvCxnSpPr>
        <p:spPr>
          <a:xfrm>
            <a:off x="5413375" y="4425157"/>
            <a:ext cx="1600200" cy="1587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961E3E-E1AB-4599-A06D-0B782A5D4CF3}"/>
              </a:ext>
            </a:extLst>
          </p:cNvPr>
          <p:cNvCxnSpPr/>
          <p:nvPr/>
        </p:nvCxnSpPr>
        <p:spPr>
          <a:xfrm>
            <a:off x="2060575" y="5261769"/>
            <a:ext cx="3048000" cy="1588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xmlns="" id="{49B4FBAE-DF64-4DC3-AB52-EC5D6AB2F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054" y="112723"/>
            <a:ext cx="59109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Luyện</a:t>
            </a:r>
            <a:r>
              <a:rPr lang="en-US" sz="8000" b="1" dirty="0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đọc</a:t>
            </a:r>
            <a:r>
              <a:rPr lang="en-US" sz="8000" b="1" dirty="0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câu</a:t>
            </a:r>
            <a:endParaRPr lang="en-US" sz="8000" b="1" dirty="0">
              <a:solidFill>
                <a:schemeClr val="bg1"/>
              </a:solidFill>
              <a:latin typeface="UVN Hoa Tay 1" panose="030302020405070D0405" pitchFamily="66" charset="0"/>
              <a:ea typeface="Montserrat" panose="00000500000000000000" charset="0"/>
              <a:cs typeface="Montserrat" panose="00000500000000000000" charset="0"/>
              <a:sym typeface="Montserrat" panose="00000500000000000000" charset="0"/>
            </a:endParaRPr>
          </a:p>
        </p:txBody>
      </p:sp>
      <p:pic>
        <p:nvPicPr>
          <p:cNvPr id="16" name="图片 30">
            <a:extLst>
              <a:ext uri="{FF2B5EF4-FFF2-40B4-BE49-F238E27FC236}">
                <a16:creationId xmlns:a16="http://schemas.microsoft.com/office/drawing/2014/main" xmlns="" id="{C285C691-B05E-4057-A230-50FF224D7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>
            <a:off x="6395037" y="4941000"/>
            <a:ext cx="6640055" cy="1904999"/>
          </a:xfrm>
          <a:prstGeom prst="rect">
            <a:avLst/>
          </a:prstGeom>
        </p:spPr>
      </p:pic>
      <p:pic>
        <p:nvPicPr>
          <p:cNvPr id="17" name="图片 30">
            <a:extLst>
              <a:ext uri="{FF2B5EF4-FFF2-40B4-BE49-F238E27FC236}">
                <a16:creationId xmlns:a16="http://schemas.microsoft.com/office/drawing/2014/main" xmlns="" id="{72504DFC-9FA1-492A-AD3A-E762A4C08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10" b="74697" l="9968" r="89925">
                        <a14:foregroundMark x1="13847" y1="71746" x2="14655" y2="74373"/>
                        <a14:foregroundMark x1="20528" y1="72878" x2="28125" y2="74697"/>
                        <a14:foregroundMark x1="28125" y1="74697" x2="30334" y2="74697"/>
                        <a14:foregroundMark x1="69450" y1="72474" x2="59429" y2="72959"/>
                        <a14:backgroundMark x1="12931" y1="60994" x2="10237" y2="65643"/>
                        <a14:backgroundMark x1="10237" y1="65643" x2="10237" y2="6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22" r="-13" b="26676"/>
          <a:stretch>
            <a:fillRect/>
          </a:stretch>
        </p:blipFill>
        <p:spPr>
          <a:xfrm flipH="1">
            <a:off x="-888249" y="4950621"/>
            <a:ext cx="6640055" cy="1904999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1B640CA0-DF53-4760-80A2-A560B5048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18722" r="16831" b="69482"/>
          <a:stretch/>
        </p:blipFill>
        <p:spPr>
          <a:xfrm>
            <a:off x="8459066" y="298014"/>
            <a:ext cx="4576026" cy="1905000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B6C8596A-6040-4369-B0EB-E47CABB68A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3" t="18722" r="-312" b="69482"/>
          <a:stretch/>
        </p:blipFill>
        <p:spPr>
          <a:xfrm flipH="1">
            <a:off x="-3277936" y="287258"/>
            <a:ext cx="655587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6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 animBg="1"/>
      <p:bldP spid="4" grpId="0" animBg="1"/>
      <p:bldP spid="8" grpId="0" animBg="1"/>
      <p:bldP spid="9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-0126-16植树节活动策划"/>
</p:tagLst>
</file>

<file path=ppt/theme/theme1.xml><?xml version="1.0" encoding="utf-8"?>
<a:theme xmlns:a="http://schemas.openxmlformats.org/drawingml/2006/main" name="AAAAAAAAAAAAAAAAAAAAAAAAAAA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843</Words>
  <Application>Microsoft Office PowerPoint</Application>
  <PresentationFormat>Custom</PresentationFormat>
  <Paragraphs>114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UTM Arruba KT</vt:lpstr>
      <vt:lpstr>迷你简少儿</vt:lpstr>
      <vt:lpstr>Wingdings</vt:lpstr>
      <vt:lpstr>Times New Roman</vt:lpstr>
      <vt:lpstr>Montserrat</vt:lpstr>
      <vt:lpstr>UVN Hoa Tay 1</vt:lpstr>
      <vt:lpstr>UTM Fire House</vt:lpstr>
      <vt:lpstr>迷你简祥隶</vt:lpstr>
      <vt:lpstr>AAAAAAAAAAAAAAAAAAAAAAAAAAA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tho ve tieu doi xe khong kinh</dc:title>
  <dc:subject>Tap doc 4</dc:subject>
  <dc:creator>KTUTS</dc:creator>
  <cp:keywords>YenVu</cp:keywords>
  <cp:lastModifiedBy>Windows User</cp:lastModifiedBy>
  <cp:revision>24</cp:revision>
  <dcterms:created xsi:type="dcterms:W3CDTF">2019-01-26T08:57:00Z</dcterms:created>
  <dcterms:modified xsi:type="dcterms:W3CDTF">2022-03-22T13:59:07Z</dcterms:modified>
  <cp:version>P30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4A768B51D0B14D7CA28ED1BFD61D7FAD</vt:lpwstr>
  </property>
  <property fmtid="{D5CDD505-2E9C-101B-9397-08002B2CF9AE}" pid="3" name="KSOProductBuildVer">
    <vt:lpwstr>2052-11.1.0.10495</vt:lpwstr>
  </property>
</Properties>
</file>