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632" r:id="rId2"/>
    <p:sldId id="258" r:id="rId3"/>
    <p:sldId id="266" r:id="rId4"/>
    <p:sldId id="287" r:id="rId5"/>
    <p:sldId id="289" r:id="rId6"/>
    <p:sldId id="288" r:id="rId7"/>
    <p:sldId id="294" r:id="rId8"/>
    <p:sldId id="295" r:id="rId9"/>
    <p:sldId id="290" r:id="rId10"/>
    <p:sldId id="292" r:id="rId11"/>
    <p:sldId id="291" r:id="rId12"/>
    <p:sldId id="304" r:id="rId13"/>
    <p:sldId id="293" r:id="rId14"/>
    <p:sldId id="296" r:id="rId15"/>
    <p:sldId id="300" r:id="rId16"/>
    <p:sldId id="297" r:id="rId17"/>
    <p:sldId id="298" r:id="rId18"/>
    <p:sldId id="299" r:id="rId19"/>
    <p:sldId id="305" r:id="rId20"/>
    <p:sldId id="303" r:id="rId21"/>
    <p:sldId id="286" r:id="rId22"/>
    <p:sldId id="302" r:id="rId23"/>
  </p:sldIdLst>
  <p:sldSz cx="9144000" cy="5143500" type="screen16x9"/>
  <p:notesSz cx="6858000" cy="9144000"/>
  <p:embeddedFontLst>
    <p:embeddedFont>
      <p:font typeface="微软雅黑" panose="020B0503020204020204" pitchFamily="34" charset="-122"/>
      <p:regular r:id="rId25"/>
      <p:bold r:id="rId26"/>
    </p:embeddedFont>
    <p:embeddedFont>
      <p:font typeface="宋体" panose="02010600030101010101" pitchFamily="2" charset="-122"/>
      <p:regular r:id="rId27"/>
    </p:embeddedFont>
    <p:embeddedFont>
      <p:font typeface="VNI-Times" pitchFamily="2"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varScale="1">
        <p:scale>
          <a:sx n="93" d="100"/>
          <a:sy n="93" d="100"/>
        </p:scale>
        <p:origin x="720" y="6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2022/12/7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49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3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77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1139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068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561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625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18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34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75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56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49895-6084-4EB9-A1AA-14298AC1E085}" type="slidenum">
              <a:rPr lang="zh-CN" altLang="en-US" smtClean="0"/>
              <a:pPr/>
              <a:t>21</a:t>
            </a:fld>
            <a:endParaRPr lang="zh-CN" altLang="en-US"/>
          </a:p>
        </p:txBody>
      </p:sp>
    </p:spTree>
    <p:extLst>
      <p:ext uri="{BB962C8B-B14F-4D97-AF65-F5344CB8AC3E}">
        <p14:creationId xmlns:p14="http://schemas.microsoft.com/office/powerpoint/2010/main" val="250735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27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25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730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565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96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48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4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仅标题">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pPr/>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1"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88398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2022/12/7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slide" Target="slide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11.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ổng hợp hình nền powerpoint đẹp mê ly cho máy tính">
            <a:extLst>
              <a:ext uri="{FF2B5EF4-FFF2-40B4-BE49-F238E27FC236}">
                <a16:creationId xmlns:a16="http://schemas.microsoft.com/office/drawing/2014/main" xmlns="" id="{3CC5CDFE-BF85-DD4F-8293-C9C4E5ED1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8" y="0"/>
            <a:ext cx="9111854"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FC41764-884B-E999-57B9-780E5DC15DF2}"/>
              </a:ext>
            </a:extLst>
          </p:cNvPr>
          <p:cNvGrpSpPr/>
          <p:nvPr/>
        </p:nvGrpSpPr>
        <p:grpSpPr>
          <a:xfrm>
            <a:off x="32146" y="3902824"/>
            <a:ext cx="9144000" cy="1343024"/>
            <a:chOff x="0" y="5576888"/>
            <a:chExt cx="12192000" cy="1281112"/>
          </a:xfrm>
        </p:grpSpPr>
        <p:pic>
          <p:nvPicPr>
            <p:cNvPr id="3" name="Picture 6" descr="Download Green Wave Free Clipart HQ HQ PNG Image | FreePNGImg">
              <a:extLst>
                <a:ext uri="{FF2B5EF4-FFF2-40B4-BE49-F238E27FC236}">
                  <a16:creationId xmlns:a16="http://schemas.microsoft.com/office/drawing/2014/main" xmlns="" id="{01D25BB9-42DE-298A-91CC-948FF7B53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8675"/>
              <a:ext cx="12192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lang hoa">
              <a:extLst>
                <a:ext uri="{FF2B5EF4-FFF2-40B4-BE49-F238E27FC236}">
                  <a16:creationId xmlns:a16="http://schemas.microsoft.com/office/drawing/2014/main" xmlns="" id="{BD0F2EAC-C0AC-5F93-BE48-4377BD300FA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234113"/>
              <a:ext cx="1257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ang hoa">
              <a:extLst>
                <a:ext uri="{FF2B5EF4-FFF2-40B4-BE49-F238E27FC236}">
                  <a16:creationId xmlns:a16="http://schemas.microsoft.com/office/drawing/2014/main" xmlns="" id="{0EE8B46A-8E55-974D-D677-FEC9A41A4D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91838" y="6273800"/>
              <a:ext cx="125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ang hoa">
              <a:extLst>
                <a:ext uri="{FF2B5EF4-FFF2-40B4-BE49-F238E27FC236}">
                  <a16:creationId xmlns:a16="http://schemas.microsoft.com/office/drawing/2014/main" xmlns="" id="{4900600B-F8BB-A498-1ECD-DD0C8CFEDA2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969000"/>
              <a:ext cx="125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ang hoa">
              <a:extLst>
                <a:ext uri="{FF2B5EF4-FFF2-40B4-BE49-F238E27FC236}">
                  <a16:creationId xmlns:a16="http://schemas.microsoft.com/office/drawing/2014/main" xmlns="" id="{CD09F63D-A33E-0DDC-BCAE-8883B2BD3E3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10700" y="5576888"/>
              <a:ext cx="1257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87" name="Picture 3" descr="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2347">
            <a:off x="1426258" y="1149847"/>
            <a:ext cx="6000750" cy="3662363"/>
          </a:xfrm>
          <a:prstGeom prst="rect">
            <a:avLst/>
          </a:prstGeom>
          <a:noFill/>
          <a:extLst>
            <a:ext uri="{909E8E84-426E-40DD-AFC4-6F175D3DCCD1}">
              <a14:hiddenFill xmlns:a14="http://schemas.microsoft.com/office/drawing/2010/main">
                <a:solidFill>
                  <a:srgbClr val="FFFFFF"/>
                </a:solidFill>
              </a14:hiddenFill>
            </a:ext>
          </a:extLst>
        </p:spPr>
      </p:pic>
      <p:sp>
        <p:nvSpPr>
          <p:cNvPr id="41988" name="Text Box 4"/>
          <p:cNvSpPr txBox="1">
            <a:spLocks noChangeArrowheads="1"/>
          </p:cNvSpPr>
          <p:nvPr/>
        </p:nvSpPr>
        <p:spPr bwMode="auto">
          <a:xfrm>
            <a:off x="685800" y="1288470"/>
            <a:ext cx="760095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u="sng" dirty="0" err="1" smtClean="0">
                <a:solidFill>
                  <a:srgbClr val="F20000"/>
                </a:solidFill>
                <a:latin typeface="VNI-Times" pitchFamily="2" charset="0"/>
                <a:cs typeface="Arial" panose="020B0604020202020204" pitchFamily="34" charset="0"/>
              </a:rPr>
              <a:t>Tập</a:t>
            </a:r>
            <a:r>
              <a:rPr lang="en-US" sz="3600" b="1" u="sng" dirty="0" smtClean="0">
                <a:solidFill>
                  <a:srgbClr val="F20000"/>
                </a:solidFill>
                <a:latin typeface="VNI-Times" pitchFamily="2" charset="0"/>
                <a:cs typeface="Arial" panose="020B0604020202020204" pitchFamily="34" charset="0"/>
              </a:rPr>
              <a:t> </a:t>
            </a:r>
            <a:r>
              <a:rPr lang="en-US" sz="3600" b="1" u="sng" dirty="0" err="1" smtClean="0">
                <a:solidFill>
                  <a:srgbClr val="F20000"/>
                </a:solidFill>
                <a:latin typeface="VNI-Times" pitchFamily="2" charset="0"/>
                <a:cs typeface="Arial" panose="020B0604020202020204" pitchFamily="34" charset="0"/>
              </a:rPr>
              <a:t>đọc</a:t>
            </a:r>
            <a:r>
              <a:rPr lang="en-US" sz="3600" b="1" u="sng" dirty="0" smtClean="0">
                <a:solidFill>
                  <a:srgbClr val="F20000"/>
                </a:solidFill>
                <a:latin typeface="VNI-Times" pitchFamily="2" charset="0"/>
                <a:cs typeface="Arial" panose="020B0604020202020204" pitchFamily="34" charset="0"/>
              </a:rPr>
              <a:t>:</a:t>
            </a:r>
          </a:p>
          <a:p>
            <a:pPr algn="ctr"/>
            <a:endParaRPr lang="en-US" sz="3600" b="1" u="sng" dirty="0">
              <a:solidFill>
                <a:srgbClr val="F20000"/>
              </a:solidFill>
              <a:latin typeface="VNI-Times" pitchFamily="2" charset="0"/>
              <a:cs typeface="Arial" panose="020B0604020202020204" pitchFamily="34" charset="0"/>
            </a:endParaRPr>
          </a:p>
          <a:p>
            <a:pPr algn="ctr"/>
            <a:r>
              <a:rPr lang="en-US" sz="3600" b="1" dirty="0" err="1" smtClean="0">
                <a:solidFill>
                  <a:srgbClr val="0066FF"/>
                </a:solidFill>
                <a:latin typeface="Times New Roman" panose="02020603050405020304" pitchFamily="18" charset="0"/>
                <a:cs typeface="Times New Roman" panose="02020603050405020304" pitchFamily="18" charset="0"/>
              </a:rPr>
              <a:t>Chú</a:t>
            </a:r>
            <a:r>
              <a:rPr lang="en-US" sz="3600" b="1" dirty="0" smtClean="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Đất</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nung</a:t>
            </a:r>
            <a:r>
              <a:rPr lang="en-US" sz="3600" b="1" dirty="0">
                <a:solidFill>
                  <a:srgbClr val="0066FF"/>
                </a:solidFill>
                <a:latin typeface="Times New Roman" panose="02020603050405020304" pitchFamily="18" charset="0"/>
                <a:cs typeface="Times New Roman" panose="02020603050405020304" pitchFamily="18" charset="0"/>
              </a:rPr>
              <a:t> </a:t>
            </a:r>
            <a:endParaRPr lang="en-US" sz="3600" b="1" dirty="0" smtClean="0">
              <a:solidFill>
                <a:srgbClr val="0066FF"/>
              </a:solidFill>
              <a:latin typeface="Times New Roman" panose="02020603050405020304" pitchFamily="18" charset="0"/>
              <a:cs typeface="Times New Roman" panose="02020603050405020304" pitchFamily="18" charset="0"/>
            </a:endParaRPr>
          </a:p>
          <a:p>
            <a:pPr algn="ctr"/>
            <a:r>
              <a:rPr lang="en-US" sz="2800" b="1" dirty="0" smtClean="0">
                <a:solidFill>
                  <a:srgbClr val="0066FF"/>
                </a:solidFill>
                <a:latin typeface="Times New Roman" panose="02020603050405020304" pitchFamily="18" charset="0"/>
                <a:cs typeface="Times New Roman" panose="02020603050405020304" pitchFamily="18" charset="0"/>
              </a:rPr>
              <a:t>(</a:t>
            </a:r>
            <a:r>
              <a:rPr lang="en-US" sz="2800" b="1" dirty="0" err="1">
                <a:solidFill>
                  <a:srgbClr val="0066FF"/>
                </a:solidFill>
                <a:latin typeface="Times New Roman" panose="02020603050405020304" pitchFamily="18" charset="0"/>
                <a:cs typeface="Times New Roman" panose="02020603050405020304" pitchFamily="18" charset="0"/>
              </a:rPr>
              <a:t>Tiếp</a:t>
            </a:r>
            <a:r>
              <a:rPr lang="en-US" sz="2800" b="1" dirty="0">
                <a:solidFill>
                  <a:srgbClr val="0066FF"/>
                </a:solidFill>
                <a:latin typeface="Times New Roman" panose="02020603050405020304" pitchFamily="18" charset="0"/>
                <a:cs typeface="Times New Roman" panose="02020603050405020304" pitchFamily="18" charset="0"/>
              </a:rPr>
              <a:t> </a:t>
            </a:r>
            <a:r>
              <a:rPr lang="en-US" sz="2800" b="1" dirty="0" err="1">
                <a:solidFill>
                  <a:srgbClr val="0066FF"/>
                </a:solidFill>
                <a:latin typeface="Times New Roman" panose="02020603050405020304" pitchFamily="18" charset="0"/>
                <a:cs typeface="Times New Roman" panose="02020603050405020304" pitchFamily="18" charset="0"/>
              </a:rPr>
              <a:t>theo</a:t>
            </a:r>
            <a:r>
              <a:rPr lang="en-US" sz="2800" b="1" dirty="0" smtClean="0">
                <a:solidFill>
                  <a:srgbClr val="0066FF"/>
                </a:solidFill>
                <a:latin typeface="Times New Roman" panose="02020603050405020304" pitchFamily="18" charset="0"/>
                <a:cs typeface="Times New Roman" panose="02020603050405020304" pitchFamily="18" charset="0"/>
              </a:rPr>
              <a:t>)</a:t>
            </a:r>
          </a:p>
          <a:p>
            <a:pPr algn="ctr"/>
            <a:endParaRPr lang="en-US" sz="2800" b="1" dirty="0">
              <a:solidFill>
                <a:srgbClr val="0066FF"/>
              </a:solidFill>
              <a:latin typeface="Times New Roman" panose="02020603050405020304" pitchFamily="18" charset="0"/>
              <a:cs typeface="Times New Roman" panose="02020603050405020304" pitchFamily="18" charset="0"/>
            </a:endParaRPr>
          </a:p>
        </p:txBody>
      </p:sp>
      <p:pic>
        <p:nvPicPr>
          <p:cNvPr id="41991" name="Picture 7" descr="g4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111238"/>
            <a:ext cx="97155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59488"/>
      </p:ext>
    </p:extLst>
  </p:cSld>
  <p:clrMapOvr>
    <a:masterClrMapping/>
  </p:clrMapOvr>
  <p:transition>
    <p:sndAc>
      <p:stSnd>
        <p:snd r:embed="rId2" name="Thuo ban dau -Quang Lin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2000" fill="hold"/>
                                        <p:tgtEl>
                                          <p:spTgt spid="41987"/>
                                        </p:tgtEl>
                                        <p:attrNameLst>
                                          <p:attrName>ppt_w</p:attrName>
                                        </p:attrNameLst>
                                      </p:cBhvr>
                                      <p:tavLst>
                                        <p:tav tm="0">
                                          <p:val>
                                            <p:fltVal val="0"/>
                                          </p:val>
                                        </p:tav>
                                        <p:tav tm="100000">
                                          <p:val>
                                            <p:strVal val="#ppt_w"/>
                                          </p:val>
                                        </p:tav>
                                      </p:tavLst>
                                    </p:anim>
                                    <p:anim calcmode="lin" valueType="num">
                                      <p:cBhvr>
                                        <p:cTn id="8" dur="2000" fill="hold"/>
                                        <p:tgtEl>
                                          <p:spTgt spid="4198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000"/>
                            </p:stCondLst>
                            <p:childTnLst>
                              <p:par>
                                <p:cTn id="10" presetID="8" presetClass="emph" presetSubtype="0" fill="hold" nodeType="afterEffect">
                                  <p:stCondLst>
                                    <p:cond delay="0"/>
                                  </p:stCondLst>
                                  <p:childTnLst>
                                    <p:animRot by="21600000">
                                      <p:cBhvr>
                                        <p:cTn id="11" dur="2000" fill="hold"/>
                                        <p:tgtEl>
                                          <p:spTgt spid="41987"/>
                                        </p:tgtEl>
                                        <p:attrNameLst>
                                          <p:attrName>r</p:attrName>
                                        </p:attrNameLst>
                                      </p:cBhvr>
                                    </p:animRot>
                                  </p:childTnLst>
                                </p:cTn>
                              </p:par>
                            </p:childTnLst>
                          </p:cTn>
                        </p:par>
                        <p:par>
                          <p:cTn id="12" fill="hold" nodeType="afterGroup">
                            <p:stCondLst>
                              <p:cond delay="4000"/>
                            </p:stCondLst>
                            <p:childTnLst>
                              <p:par>
                                <p:cTn id="13" presetID="23" presetClass="entr" presetSubtype="36" fill="hold" nodeType="afterEffect">
                                  <p:stCondLst>
                                    <p:cond delay="0"/>
                                  </p:stCondLst>
                                  <p:childTnLst>
                                    <p:set>
                                      <p:cBhvr>
                                        <p:cTn id="14" dur="1" fill="hold">
                                          <p:stCondLst>
                                            <p:cond delay="0"/>
                                          </p:stCondLst>
                                        </p:cTn>
                                        <p:tgtEl>
                                          <p:spTgt spid="41991"/>
                                        </p:tgtEl>
                                        <p:attrNameLst>
                                          <p:attrName>style.visibility</p:attrName>
                                        </p:attrNameLst>
                                      </p:cBhvr>
                                      <p:to>
                                        <p:strVal val="visible"/>
                                      </p:to>
                                    </p:set>
                                    <p:anim calcmode="lin" valueType="num">
                                      <p:cBhvr>
                                        <p:cTn id="15" dur="2000" fill="hold"/>
                                        <p:tgtEl>
                                          <p:spTgt spid="41991"/>
                                        </p:tgtEl>
                                        <p:attrNameLst>
                                          <p:attrName>ppt_w</p:attrName>
                                        </p:attrNameLst>
                                      </p:cBhvr>
                                      <p:tavLst>
                                        <p:tav tm="0">
                                          <p:val>
                                            <p:strVal val="(6*min(max(#ppt_w*#ppt_h,.3),1)-7.4)/-.7*#ppt_w"/>
                                          </p:val>
                                        </p:tav>
                                        <p:tav tm="100000">
                                          <p:val>
                                            <p:strVal val="#ppt_w"/>
                                          </p:val>
                                        </p:tav>
                                      </p:tavLst>
                                    </p:anim>
                                    <p:anim calcmode="lin" valueType="num">
                                      <p:cBhvr>
                                        <p:cTn id="16" dur="2000" fill="hold"/>
                                        <p:tgtEl>
                                          <p:spTgt spid="41991"/>
                                        </p:tgtEl>
                                        <p:attrNameLst>
                                          <p:attrName>ppt_h</p:attrName>
                                        </p:attrNameLst>
                                      </p:cBhvr>
                                      <p:tavLst>
                                        <p:tav tm="0">
                                          <p:val>
                                            <p:strVal val="(6*min(max(#ppt_w*#ppt_h,.3),1)-7.4)/-.7*#ppt_h"/>
                                          </p:val>
                                        </p:tav>
                                        <p:tav tm="100000">
                                          <p:val>
                                            <p:strVal val="#ppt_h"/>
                                          </p:val>
                                        </p:tav>
                                      </p:tavLst>
                                    </p:anim>
                                    <p:anim calcmode="lin" valueType="num">
                                      <p:cBhvr>
                                        <p:cTn id="17" dur="2000" fill="hold"/>
                                        <p:tgtEl>
                                          <p:spTgt spid="41991"/>
                                        </p:tgtEl>
                                        <p:attrNameLst>
                                          <p:attrName>ppt_x</p:attrName>
                                        </p:attrNameLst>
                                      </p:cBhvr>
                                      <p:tavLst>
                                        <p:tav tm="0">
                                          <p:val>
                                            <p:fltVal val="0.5"/>
                                          </p:val>
                                        </p:tav>
                                        <p:tav tm="100000">
                                          <p:val>
                                            <p:strVal val="#ppt_x"/>
                                          </p:val>
                                        </p:tav>
                                      </p:tavLst>
                                    </p:anim>
                                    <p:anim calcmode="lin" valueType="num">
                                      <p:cBhvr>
                                        <p:cTn id="18" dur="2000" fill="hold"/>
                                        <p:tgtEl>
                                          <p:spTgt spid="41991"/>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6000"/>
                            </p:stCondLst>
                            <p:childTnLst>
                              <p:par>
                                <p:cTn id="20" presetID="35" presetClass="path" presetSubtype="0" accel="50000" decel="50000" fill="hold" nodeType="afterEffect">
                                  <p:stCondLst>
                                    <p:cond delay="0"/>
                                  </p:stCondLst>
                                  <p:childTnLst>
                                    <p:animMotion origin="layout" path="M 5E-6 0.0037 L -0.7125 -0.00093 " pathEditMode="relative" rAng="0" ptsTypes="AA">
                                      <p:cBhvr>
                                        <p:cTn id="21" dur="5000" fill="hold"/>
                                        <p:tgtEl>
                                          <p:spTgt spid="41991"/>
                                        </p:tgtEl>
                                        <p:attrNameLst>
                                          <p:attrName>ppt_x</p:attrName>
                                          <p:attrName>ppt_y</p:attrName>
                                        </p:attrNameLst>
                                      </p:cBhvr>
                                      <p:rCtr x="-35625" y="-231"/>
                                    </p:animMotion>
                                  </p:childTnLst>
                                </p:cTn>
                              </p:par>
                            </p:childTnLst>
                          </p:cTn>
                        </p:par>
                        <p:par>
                          <p:cTn id="22" fill="hold" nodeType="afterGroup">
                            <p:stCondLst>
                              <p:cond delay="11000"/>
                            </p:stCondLst>
                            <p:childTnLst>
                              <p:par>
                                <p:cTn id="23" presetID="29" presetClass="exit" presetSubtype="0" fill="hold" nodeType="afterEffect">
                                  <p:stCondLst>
                                    <p:cond delay="0"/>
                                  </p:stCondLst>
                                  <p:childTnLst>
                                    <p:anim calcmode="lin" valueType="num">
                                      <p:cBhvr>
                                        <p:cTn id="24" dur="500"/>
                                        <p:tgtEl>
                                          <p:spTgt spid="41991"/>
                                        </p:tgtEl>
                                        <p:attrNameLst>
                                          <p:attrName>ppt_x</p:attrName>
                                        </p:attrNameLst>
                                      </p:cBhvr>
                                      <p:tavLst>
                                        <p:tav tm="0">
                                          <p:val>
                                            <p:strVal val="ppt_x"/>
                                          </p:val>
                                        </p:tav>
                                        <p:tav tm="100000">
                                          <p:val>
                                            <p:strVal val="ppt_x-.2"/>
                                          </p:val>
                                        </p:tav>
                                      </p:tavLst>
                                    </p:anim>
                                    <p:anim calcmode="lin" valueType="num">
                                      <p:cBhvr>
                                        <p:cTn id="25" dur="500"/>
                                        <p:tgtEl>
                                          <p:spTgt spid="41991"/>
                                        </p:tgtEl>
                                        <p:attrNameLst>
                                          <p:attrName>ppt_y</p:attrName>
                                        </p:attrNameLst>
                                      </p:cBhvr>
                                      <p:tavLst>
                                        <p:tav tm="0">
                                          <p:val>
                                            <p:strVal val="ppt_y"/>
                                          </p:val>
                                        </p:tav>
                                        <p:tav tm="100000">
                                          <p:val>
                                            <p:strVal val="ppt_y"/>
                                          </p:val>
                                        </p:tav>
                                      </p:tavLst>
                                    </p:anim>
                                    <p:animEffect transition="out" filter="fade">
                                      <p:cBhvr>
                                        <p:cTn id="26" dur="500"/>
                                        <p:tgtEl>
                                          <p:spTgt spid="41991"/>
                                        </p:tgtEl>
                                      </p:cBhvr>
                                    </p:animEffect>
                                    <p:set>
                                      <p:cBhvr>
                                        <p:cTn id="27" dur="1" fill="hold">
                                          <p:stCondLst>
                                            <p:cond delay="499"/>
                                          </p:stCondLst>
                                        </p:cTn>
                                        <p:tgtEl>
                                          <p:spTgt spid="41991"/>
                                        </p:tgtEl>
                                        <p:attrNameLst>
                                          <p:attrName>style.visibility</p:attrName>
                                        </p:attrNameLst>
                                      </p:cBhvr>
                                      <p:to>
                                        <p:strVal val="hidden"/>
                                      </p:to>
                                    </p:set>
                                  </p:childTnLst>
                                </p:cTn>
                              </p:par>
                              <p:par>
                                <p:cTn id="28" presetID="38" presetClass="entr" presetSubtype="0" accel="50000" fill="hold" grpId="0" nodeType="withEffect">
                                  <p:stCondLst>
                                    <p:cond delay="0"/>
                                  </p:stCondLst>
                                  <p:iterate type="lt">
                                    <p:tmPct val="50000"/>
                                  </p:iterate>
                                  <p:childTnLst>
                                    <p:set>
                                      <p:cBhvr>
                                        <p:cTn id="29" dur="1" fill="hold">
                                          <p:stCondLst>
                                            <p:cond delay="0"/>
                                          </p:stCondLst>
                                        </p:cTn>
                                        <p:tgtEl>
                                          <p:spTgt spid="41988"/>
                                        </p:tgtEl>
                                        <p:attrNameLst>
                                          <p:attrName>style.visibility</p:attrName>
                                        </p:attrNameLst>
                                      </p:cBhvr>
                                      <p:to>
                                        <p:strVal val="visible"/>
                                      </p:to>
                                    </p:set>
                                    <p:set>
                                      <p:cBhvr>
                                        <p:cTn id="30" dur="228" fill="hold">
                                          <p:stCondLst>
                                            <p:cond delay="0"/>
                                          </p:stCondLst>
                                        </p:cTn>
                                        <p:tgtEl>
                                          <p:spTgt spid="41988"/>
                                        </p:tgtEl>
                                        <p:attrNameLst>
                                          <p:attrName>style.rotation</p:attrName>
                                        </p:attrNameLst>
                                      </p:cBhvr>
                                      <p:to>
                                        <p:strVal val="-45.0"/>
                                      </p:to>
                                    </p:set>
                                    <p:anim calcmode="lin" valueType="num">
                                      <p:cBhvr>
                                        <p:cTn id="31" dur="228" fill="hold">
                                          <p:stCondLst>
                                            <p:cond delay="228"/>
                                          </p:stCondLst>
                                        </p:cTn>
                                        <p:tgtEl>
                                          <p:spTgt spid="41988"/>
                                        </p:tgtEl>
                                        <p:attrNameLst>
                                          <p:attrName>style.rotation</p:attrName>
                                        </p:attrNameLst>
                                      </p:cBhvr>
                                      <p:tavLst>
                                        <p:tav tm="0">
                                          <p:val>
                                            <p:fltVal val="-45"/>
                                          </p:val>
                                        </p:tav>
                                        <p:tav tm="69900">
                                          <p:val>
                                            <p:fltVal val="45"/>
                                          </p:val>
                                        </p:tav>
                                        <p:tav tm="100000">
                                          <p:val>
                                            <p:fltVal val="0"/>
                                          </p:val>
                                        </p:tav>
                                      </p:tavLst>
                                    </p:anim>
                                    <p:anim calcmode="lin" valueType="num">
                                      <p:cBhvr>
                                        <p:cTn id="32" dur="228" fill="hold">
                                          <p:stCondLst>
                                            <p:cond delay="0"/>
                                          </p:stCondLst>
                                        </p:cTn>
                                        <p:tgtEl>
                                          <p:spTgt spid="41988"/>
                                        </p:tgtEl>
                                        <p:attrNameLst>
                                          <p:attrName>ppt_y</p:attrName>
                                        </p:attrNameLst>
                                      </p:cBhvr>
                                      <p:tavLst>
                                        <p:tav tm="0">
                                          <p:val>
                                            <p:strVal val="#ppt_y-1"/>
                                          </p:val>
                                        </p:tav>
                                        <p:tav tm="100000">
                                          <p:val>
                                            <p:strVal val="#ppt_y-(0.354*#ppt_w-0.172*#ppt_h)"/>
                                          </p:val>
                                        </p:tav>
                                      </p:tavLst>
                                    </p:anim>
                                    <p:anim calcmode="lin" valueType="num">
                                      <p:cBhvr>
                                        <p:cTn id="33" dur="78" decel="50000" autoRev="1" fill="hold">
                                          <p:stCondLst>
                                            <p:cond delay="228"/>
                                          </p:stCondLst>
                                        </p:cTn>
                                        <p:tgtEl>
                                          <p:spTgt spid="41988"/>
                                        </p:tgtEl>
                                        <p:attrNameLst>
                                          <p:attrName>ppt_y</p:attrName>
                                        </p:attrNameLst>
                                      </p:cBhvr>
                                      <p:tavLst>
                                        <p:tav tm="0">
                                          <p:val>
                                            <p:strVal val="#ppt_y-(0.354*#ppt_w-0.172*#ppt_h)"/>
                                          </p:val>
                                        </p:tav>
                                        <p:tav tm="100000">
                                          <p:val>
                                            <p:strVal val="#ppt_y-(0.354*#ppt_w-0.172*#ppt_h)-#ppt_h/2"/>
                                          </p:val>
                                        </p:tav>
                                      </p:tavLst>
                                    </p:anim>
                                    <p:anim calcmode="lin" valueType="num">
                                      <p:cBhvr>
                                        <p:cTn id="34" dur="68" fill="hold">
                                          <p:stCondLst>
                                            <p:cond delay="432"/>
                                          </p:stCondLst>
                                        </p:cTn>
                                        <p:tgtEl>
                                          <p:spTgt spid="41988"/>
                                        </p:tgtEl>
                                        <p:attrNameLst>
                                          <p:attrName>ppt_y</p:attrName>
                                        </p:attrNameLst>
                                      </p:cBhvr>
                                      <p:tavLst>
                                        <p:tav tm="0">
                                          <p:val>
                                            <p:strVal val="#ppt_y-(0.354*#ppt_w-0.172*#ppt_h)"/>
                                          </p:val>
                                        </p:tav>
                                        <p:tav tm="100000">
                                          <p:val>
                                            <p:strVal val="#ppt_y"/>
                                          </p:val>
                                        </p:tav>
                                      </p:tavLst>
                                    </p:anim>
                                  </p:childTnLst>
                                </p:cTn>
                              </p:par>
                            </p:childTnLst>
                          </p:cTn>
                        </p:par>
                        <p:par>
                          <p:cTn id="35" fill="hold" nodeType="afterGroup">
                            <p:stCondLst>
                              <p:cond delay="18000"/>
                            </p:stCondLst>
                            <p:childTnLst>
                              <p:par>
                                <p:cTn id="36" presetID="19" presetClass="entr" presetSubtype="10" repeatCount="indefinite" fill="hold" grpId="1" nodeType="afterEffect">
                                  <p:stCondLst>
                                    <p:cond delay="0"/>
                                  </p:stCondLst>
                                  <p:iterate type="lt">
                                    <p:tmPct val="0"/>
                                  </p:iterate>
                                  <p:childTnLst>
                                    <p:set>
                                      <p:cBhvr>
                                        <p:cTn id="37" dur="1" fill="hold">
                                          <p:stCondLst>
                                            <p:cond delay="0"/>
                                          </p:stCondLst>
                                        </p:cTn>
                                        <p:tgtEl>
                                          <p:spTgt spid="41988"/>
                                        </p:tgtEl>
                                        <p:attrNameLst>
                                          <p:attrName>style.visibility</p:attrName>
                                        </p:attrNameLst>
                                      </p:cBhvr>
                                      <p:to>
                                        <p:strVal val="visible"/>
                                      </p:to>
                                    </p:set>
                                    <p:anim calcmode="lin" valueType="num">
                                      <p:cBhvr>
                                        <p:cTn id="38" dur="5000" fill="hold"/>
                                        <p:tgtEl>
                                          <p:spTgt spid="41988"/>
                                        </p:tgtEl>
                                        <p:attrNameLst>
                                          <p:attrName>ppt_w</p:attrName>
                                        </p:attrNameLst>
                                      </p:cBhvr>
                                      <p:tavLst>
                                        <p:tav tm="0" fmla="#ppt_w*sin(2.5*pi*$)">
                                          <p:val>
                                            <p:fltVal val="0"/>
                                          </p:val>
                                        </p:tav>
                                        <p:tav tm="100000">
                                          <p:val>
                                            <p:fltVal val="1"/>
                                          </p:val>
                                        </p:tav>
                                      </p:tavLst>
                                    </p:anim>
                                    <p:anim calcmode="lin" valueType="num">
                                      <p:cBhvr>
                                        <p:cTn id="39" dur="5000" fill="hold"/>
                                        <p:tgtEl>
                                          <p:spTgt spid="419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8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16275"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26626"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07750"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73000"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07750"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07750"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07750"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07750"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07750"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06201"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3895" y="3346825"/>
            <a:ext cx="1856505" cy="1335822"/>
          </a:xfrm>
          <a:prstGeom prst="rect">
            <a:avLst/>
          </a:prstGeom>
        </p:spPr>
      </p:pic>
      <p:sp>
        <p:nvSpPr>
          <p:cNvPr id="2" name="TextBox 1">
            <a:extLst>
              <a:ext uri="{FF2B5EF4-FFF2-40B4-BE49-F238E27FC236}">
                <a16:creationId xmlns:a16="http://schemas.microsoft.com/office/drawing/2014/main" xmlns="" id="{0CE82BA2-AE2F-4BE4-8204-1360060770DC}"/>
              </a:ext>
            </a:extLst>
          </p:cNvPr>
          <p:cNvSpPr txBox="1"/>
          <p:nvPr/>
        </p:nvSpPr>
        <p:spPr>
          <a:xfrm>
            <a:off x="2971800" y="1464580"/>
            <a:ext cx="25908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endParaRPr lang="en-US" sz="3600" dirty="0">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xmlns="" id="{8A378EE7-16F8-4B3D-A6BC-B930A4035DBF}"/>
              </a:ext>
            </a:extLst>
          </p:cNvPr>
          <p:cNvSpPr txBox="1"/>
          <p:nvPr/>
        </p:nvSpPr>
        <p:spPr>
          <a:xfrm>
            <a:off x="447413" y="2134222"/>
            <a:ext cx="8347095"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88" name="TextBox 87">
            <a:extLst>
              <a:ext uri="{FF2B5EF4-FFF2-40B4-BE49-F238E27FC236}">
                <a16:creationId xmlns:a16="http://schemas.microsoft.com/office/drawing/2014/main" xmlns="" id="{AD5BBEEB-F49A-4A37-BD91-5434C981546E}"/>
              </a:ext>
            </a:extLst>
          </p:cNvPr>
          <p:cNvSpPr txBox="1"/>
          <p:nvPr/>
        </p:nvSpPr>
        <p:spPr>
          <a:xfrm>
            <a:off x="481933" y="3632125"/>
            <a:ext cx="655837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Se: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a:t>
            </a:r>
          </a:p>
        </p:txBody>
      </p:sp>
      <p:sp>
        <p:nvSpPr>
          <p:cNvPr id="90" name="TextBox 89">
            <a:extLst>
              <a:ext uri="{FF2B5EF4-FFF2-40B4-BE49-F238E27FC236}">
                <a16:creationId xmlns:a16="http://schemas.microsoft.com/office/drawing/2014/main" xmlns="" id="{76F5CD8D-AC31-42AB-B908-46898FA24C59}"/>
              </a:ext>
            </a:extLst>
          </p:cNvPr>
          <p:cNvSpPr txBox="1"/>
          <p:nvPr/>
        </p:nvSpPr>
        <p:spPr>
          <a:xfrm>
            <a:off x="478409" y="2646710"/>
            <a:ext cx="773016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endParaRPr lang="en-US" sz="2800" dirty="0">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xmlns="" id="{A46BD1D3-3C59-476B-8114-57BED4F53697}"/>
              </a:ext>
            </a:extLst>
          </p:cNvPr>
          <p:cNvSpPr txBox="1"/>
          <p:nvPr/>
        </p:nvSpPr>
        <p:spPr>
          <a:xfrm>
            <a:off x="482181" y="3158320"/>
            <a:ext cx="691430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Nhũn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mềm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nhão</a:t>
            </a:r>
            <a:r>
              <a:rPr lang="en-US" sz="2800" dirty="0">
                <a:solidFill>
                  <a:srgbClr val="002060"/>
                </a:solidFill>
                <a:latin typeface="Times New Roman" panose="02020603050405020304" pitchFamily="18" charset="0"/>
                <a:cs typeface="Times New Roman" panose="02020603050405020304" pitchFamily="18" charset="0"/>
              </a:rPr>
              <a:t> ra.</a:t>
            </a:r>
          </a:p>
        </p:txBody>
      </p:sp>
      <p:sp>
        <p:nvSpPr>
          <p:cNvPr id="92" name="TextBox 91">
            <a:extLst>
              <a:ext uri="{FF2B5EF4-FFF2-40B4-BE49-F238E27FC236}">
                <a16:creationId xmlns:a16="http://schemas.microsoft.com/office/drawing/2014/main" xmlns="" id="{4DEA4D17-A7EE-4B8F-B64D-ADE9B63EBAFF}"/>
              </a:ext>
            </a:extLst>
          </p:cNvPr>
          <p:cNvSpPr txBox="1"/>
          <p:nvPr/>
        </p:nvSpPr>
        <p:spPr>
          <a:xfrm>
            <a:off x="457200" y="4105930"/>
            <a:ext cx="6964270" cy="523220"/>
          </a:xfrm>
          <a:prstGeom prst="rect">
            <a:avLst/>
          </a:prstGeom>
          <a:noFill/>
        </p:spPr>
        <p:txBody>
          <a:bodyPr wrap="square" rtlCol="0">
            <a:spAutoFit/>
          </a:bodyPr>
          <a:lstStyle/>
          <a:p>
            <a:r>
              <a:rPr lang="en-US" sz="2800" dirty="0" err="1">
                <a:solidFill>
                  <a:srgbClr val="00B050"/>
                </a:solidFill>
                <a:latin typeface="Times New Roman" panose="02020603050405020304" pitchFamily="18" charset="0"/>
                <a:cs typeface="Times New Roman" panose="02020603050405020304" pitchFamily="18" charset="0"/>
              </a:rPr>
              <a:t>Cộc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tuếch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ngắn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gọn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không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đưa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đẩy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màu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mè</a:t>
            </a:r>
            <a:r>
              <a:rPr lang="en-US" sz="2800" dirty="0">
                <a:solidFill>
                  <a:srgbClr val="00B050"/>
                </a:solidFill>
                <a:latin typeface="Times New Roman" panose="02020603050405020304" pitchFamily="18" charset="0"/>
                <a:cs typeface="Times New Roman" panose="02020603050405020304" pitchFamily="18" charset="0"/>
              </a:rPr>
              <a:t>.</a:t>
            </a:r>
          </a:p>
        </p:txBody>
      </p:sp>
      <p:sp>
        <p:nvSpPr>
          <p:cNvPr id="98" name="TextBox 97">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023890"/>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2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circle(in)">
                                      <p:cBhvr>
                                        <p:cTn id="12" dur="20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circle(in)">
                                      <p:cBhvr>
                                        <p:cTn id="17" dur="20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circle(in)">
                                      <p:cBhvr>
                                        <p:cTn id="22" dur="20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circle(in)">
                                      <p:cBhvr>
                                        <p:cTn id="27"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90" grpId="0"/>
      <p:bldP spid="91"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2" name="Picture 1">
            <a:extLst>
              <a:ext uri="{FF2B5EF4-FFF2-40B4-BE49-F238E27FC236}">
                <a16:creationId xmlns:a16="http://schemas.microsoft.com/office/drawing/2014/main" xmlns="" id="{4AB3BA29-5C83-430F-B501-B4B4B79D91A2}"/>
              </a:ext>
            </a:extLst>
          </p:cNvPr>
          <p:cNvPicPr>
            <a:picLocks noChangeAspect="1"/>
          </p:cNvPicPr>
          <p:nvPr/>
        </p:nvPicPr>
        <p:blipFill>
          <a:blip r:embed="rId5"/>
          <a:stretch>
            <a:fillRect/>
          </a:stretch>
        </p:blipFill>
        <p:spPr>
          <a:xfrm>
            <a:off x="1568905" y="282455"/>
            <a:ext cx="6173157" cy="4313034"/>
          </a:xfrm>
          <a:prstGeom prst="rect">
            <a:avLst/>
          </a:prstGeom>
        </p:spPr>
      </p:pic>
      <p:sp>
        <p:nvSpPr>
          <p:cNvPr id="4" name="TextBox 3">
            <a:extLst>
              <a:ext uri="{FF2B5EF4-FFF2-40B4-BE49-F238E27FC236}">
                <a16:creationId xmlns:a16="http://schemas.microsoft.com/office/drawing/2014/main" xmlns="" id="{0E09A08A-A197-43D7-BEFF-AF1DDC7D1B3D}"/>
              </a:ext>
            </a:extLst>
          </p:cNvPr>
          <p:cNvSpPr txBox="1"/>
          <p:nvPr/>
        </p:nvSpPr>
        <p:spPr>
          <a:xfrm>
            <a:off x="3167854" y="2797123"/>
            <a:ext cx="3586554"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TÌM HIỂU BÀI</a:t>
            </a:r>
          </a:p>
        </p:txBody>
      </p:sp>
    </p:spTree>
    <p:custDataLst>
      <p:tags r:id="rId1"/>
    </p:custDataLst>
    <p:extLst>
      <p:ext uri="{BB962C8B-B14F-4D97-AF65-F5344CB8AC3E}">
        <p14:creationId xmlns:p14="http://schemas.microsoft.com/office/powerpoint/2010/main" val="1300485201"/>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dirty="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descr="Trẻ Em, Học Tập, Học Bài, Giáo Dục, Tải hình PNG 109 - Free.Vector6.com">
            <a:extLst>
              <a:ext uri="{FF2B5EF4-FFF2-40B4-BE49-F238E27FC236}">
                <a16:creationId xmlns:a16="http://schemas.microsoft.com/office/drawing/2014/main" xmlns="" id="{183EC412-5BBE-B19C-402B-D12DC48F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76" y="1340080"/>
            <a:ext cx="3789176" cy="3328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hững khung ảnh đẹp nhất cho các bạn ghép ảnh vào - Blog Thú Vị">
            <a:extLst>
              <a:ext uri="{FF2B5EF4-FFF2-40B4-BE49-F238E27FC236}">
                <a16:creationId xmlns:a16="http://schemas.microsoft.com/office/drawing/2014/main" xmlns="" id="{82D0EA9C-D398-DF23-C28B-233FCD7CC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1340" y="580363"/>
            <a:ext cx="5220828" cy="2214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F89C844-BAD6-AF4A-386D-2F745D8EC4B9}"/>
              </a:ext>
            </a:extLst>
          </p:cNvPr>
          <p:cNvSpPr txBox="1"/>
          <p:nvPr/>
        </p:nvSpPr>
        <p:spPr>
          <a:xfrm>
            <a:off x="2888605" y="1334714"/>
            <a:ext cx="3316888" cy="523220"/>
          </a:xfrm>
          <a:prstGeom prst="rect">
            <a:avLst/>
          </a:prstGeom>
          <a:noFill/>
        </p:spPr>
        <p:txBody>
          <a:bodyPr wrap="square" rtlCol="0">
            <a:spAutoFit/>
          </a:bodyPr>
          <a:lstStyle/>
          <a:p>
            <a:pPr algn="ct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endPar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15445012"/>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096" y="3903834"/>
            <a:ext cx="1424131" cy="1024714"/>
          </a:xfrm>
          <a:prstGeom prst="rect">
            <a:avLst/>
          </a:prstGeom>
        </p:spPr>
      </p:pic>
      <p:sp>
        <p:nvSpPr>
          <p:cNvPr id="86" name="Content Placeholder 2">
            <a:extLst>
              <a:ext uri="{FF2B5EF4-FFF2-40B4-BE49-F238E27FC236}">
                <a16:creationId xmlns:a16="http://schemas.microsoft.com/office/drawing/2014/main" xmlns="" id="{4E0149E6-31C9-4B62-8499-B361F553CAF1}"/>
              </a:ext>
            </a:extLst>
          </p:cNvPr>
          <p:cNvSpPr txBox="1">
            <a:spLocks/>
          </p:cNvSpPr>
          <p:nvPr/>
        </p:nvSpPr>
        <p:spPr bwMode="auto">
          <a:xfrm>
            <a:off x="490462" y="1395601"/>
            <a:ext cx="7970684" cy="857250"/>
          </a:xfrm>
          <a:prstGeom prst="rect">
            <a:avLst/>
          </a:prstGeom>
          <a:noFill/>
          <a:ln w="9525">
            <a:noFill/>
            <a:miter lim="800000"/>
            <a:headEnd/>
            <a:tailEnd/>
          </a:ln>
        </p:spPr>
        <p:txBody>
          <a:bodyPr lIns="68580" tIns="34290" rIns="68580" bIns="34290"/>
          <a:lstStyle/>
          <a:p>
            <a:pPr marL="514350" indent="-514350" algn="just">
              <a:spcBef>
                <a:spcPct val="20000"/>
              </a:spcBef>
              <a:buAutoNum type="arabicPeriod"/>
            </a:pP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tai </a:t>
            </a:r>
            <a:r>
              <a:rPr lang="en-US" sz="3200" b="1" dirty="0" err="1">
                <a:latin typeface="Times New Roman" pitchFamily="18" charset="0"/>
                <a:cs typeface="Times New Roman" pitchFamily="18" charset="0"/>
              </a:rPr>
              <a:t>nạn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bột</a:t>
            </a:r>
            <a:r>
              <a:rPr lang="en-US" sz="3200" b="1" dirty="0">
                <a:latin typeface="Times New Roman" pitchFamily="18" charset="0"/>
                <a:cs typeface="Times New Roman" pitchFamily="18" charset="0"/>
              </a:rPr>
              <a:t>.</a:t>
            </a:r>
          </a:p>
        </p:txBody>
      </p:sp>
      <p:sp>
        <p:nvSpPr>
          <p:cNvPr id="87" name="Content Placeholder 2">
            <a:extLst>
              <a:ext uri="{FF2B5EF4-FFF2-40B4-BE49-F238E27FC236}">
                <a16:creationId xmlns:a16="http://schemas.microsoft.com/office/drawing/2014/main" xmlns="" id="{53522817-DAC1-4CBE-A73C-0E3A9C87DC63}"/>
              </a:ext>
            </a:extLst>
          </p:cNvPr>
          <p:cNvSpPr txBox="1">
            <a:spLocks/>
          </p:cNvSpPr>
          <p:nvPr/>
        </p:nvSpPr>
        <p:spPr bwMode="auto">
          <a:xfrm>
            <a:off x="520205" y="1935953"/>
            <a:ext cx="7726012" cy="3107044"/>
          </a:xfrm>
          <a:prstGeom prst="rect">
            <a:avLst/>
          </a:prstGeom>
          <a:noFill/>
          <a:ln w="9525">
            <a:noFill/>
            <a:miter lim="800000"/>
            <a:headEnd/>
            <a:tailEnd/>
          </a:ln>
        </p:spPr>
        <p:txBody>
          <a:bodyPr lIns="68580" tIns="34290" rIns="68580" bIns="34290"/>
          <a:lstStyle/>
          <a:p>
            <a:pPr algn="just">
              <a:buFontTx/>
              <a:buChar char="-"/>
            </a:pP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con </a:t>
            </a:r>
            <a:r>
              <a:rPr lang="en-US" sz="2400" b="1" dirty="0" err="1">
                <a:solidFill>
                  <a:srgbClr val="002060"/>
                </a:solidFill>
                <a:latin typeface="Times New Roman" pitchFamily="18" charset="0"/>
                <a:cs typeface="Times New Roman" pitchFamily="18" charset="0"/>
              </a:rPr>
              <a:t>chuột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cạy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nắp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lọ</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thuỷ</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tinh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chúa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cống</a:t>
            </a:r>
            <a:r>
              <a:rPr lang="en-US" sz="2400" b="1" dirty="0">
                <a:solidFill>
                  <a:srgbClr val="002060"/>
                </a:solidFill>
                <a:latin typeface="Times New Roman" pitchFamily="18" charset="0"/>
                <a:cs typeface="Times New Roman" pitchFamily="18" charset="0"/>
              </a:rPr>
              <a:t>.</a:t>
            </a:r>
          </a:p>
          <a:p>
            <a:pPr algn="just">
              <a:buFontTx/>
              <a:buChar char="-"/>
            </a:pPr>
            <a:r>
              <a:rPr lang="en-US" sz="2400" b="1" dirty="0" err="1">
                <a:solidFill>
                  <a:srgbClr val="002060"/>
                </a:solidFill>
                <a:latin typeface="Times New Roman" pitchFamily="18" charset="0"/>
                <a:cs typeface="Times New Roman" pitchFamily="18" charset="0"/>
              </a:rPr>
              <a:t>Chàng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sĩ</a:t>
            </a:r>
            <a:r>
              <a:rPr lang="en-US" sz="2400" b="1" dirty="0">
                <a:solidFill>
                  <a:srgbClr val="002060"/>
                </a:solidFill>
                <a:latin typeface="Times New Roman" pitchFamily="18" charset="0"/>
                <a:cs typeface="Times New Roman" pitchFamily="18" charset="0"/>
              </a:rPr>
              <a:t> phi </a:t>
            </a:r>
            <a:r>
              <a:rPr lang="en-US" sz="2400" b="1" dirty="0" err="1">
                <a:solidFill>
                  <a:srgbClr val="002060"/>
                </a:solidFill>
                <a:latin typeface="Times New Roman" pitchFamily="18" charset="0"/>
                <a:cs typeface="Times New Roman" pitchFamily="18" charset="0"/>
              </a:rPr>
              <a:t>ngựa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tìm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lão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già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lừa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cống</a:t>
            </a:r>
            <a:r>
              <a:rPr lang="en-US" sz="2400" b="1" dirty="0">
                <a:solidFill>
                  <a:srgbClr val="002060"/>
                </a:solidFill>
                <a:latin typeface="Times New Roman" pitchFamily="18" charset="0"/>
                <a:cs typeface="Times New Roman" pitchFamily="18" charset="0"/>
              </a:rPr>
              <a:t>.</a:t>
            </a:r>
          </a:p>
          <a:p>
            <a:pPr algn="just">
              <a:buFontTx/>
              <a:buChar char="-"/>
            </a:pP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bỏ</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chạy</a:t>
            </a:r>
            <a:r>
              <a:rPr lang="en-US" sz="2400" b="1" dirty="0">
                <a:solidFill>
                  <a:srgbClr val="002060"/>
                </a:solidFill>
                <a:latin typeface="Times New Roman" pitchFamily="18" charset="0"/>
                <a:cs typeface="Times New Roman" pitchFamily="18" charset="0"/>
              </a:rPr>
              <a:t>.</a:t>
            </a:r>
          </a:p>
          <a:p>
            <a:pPr algn="just">
              <a:buFontTx/>
              <a:buChar char="-"/>
            </a:pPr>
            <a:r>
              <a:rPr lang="en-US" sz="2400" b="1" dirty="0">
                <a:solidFill>
                  <a:srgbClr val="002060"/>
                </a:solidFill>
                <a:latin typeface="Times New Roman" pitchFamily="18" charset="0"/>
                <a:cs typeface="Times New Roman" pitchFamily="18" charset="0"/>
              </a:rPr>
              <a:t>Hai </a:t>
            </a:r>
            <a:r>
              <a:rPr lang="en-US" sz="2400" b="1" dirty="0" err="1">
                <a:solidFill>
                  <a:srgbClr val="002060"/>
                </a:solidFill>
                <a:latin typeface="Times New Roman" pitchFamily="18" charset="0"/>
                <a:cs typeface="Times New Roman" pitchFamily="18" charset="0"/>
              </a:rPr>
              <a:t>người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lật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thuyền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bị</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ngâm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nước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nhũn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chân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tay</a:t>
            </a:r>
            <a:r>
              <a:rPr lang="en-US" sz="2400" b="1" dirty="0" smtClean="0">
                <a:solidFill>
                  <a:srgbClr val="002060"/>
                </a:solidFill>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0290494"/>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randombar(horizontal)">
                                      <p:cBhvr>
                                        <p:cTn id="1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133350"/>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327887"/>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617212"/>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527562"/>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132362"/>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647512"/>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162662"/>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677812"/>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192962"/>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3997162"/>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456441"/>
            <a:ext cx="1856505" cy="1335822"/>
          </a:xfrm>
          <a:prstGeom prst="rect">
            <a:avLst/>
          </a:prstGeom>
        </p:spPr>
      </p:pic>
      <p:sp>
        <p:nvSpPr>
          <p:cNvPr id="89" name="TextBox 88">
            <a:extLst>
              <a:ext uri="{FF2B5EF4-FFF2-40B4-BE49-F238E27FC236}">
                <a16:creationId xmlns:a16="http://schemas.microsoft.com/office/drawing/2014/main" xmlns="" id="{924C6563-41F5-4FDF-A42A-5011E6AF0CA8}"/>
              </a:ext>
            </a:extLst>
          </p:cNvPr>
          <p:cNvSpPr txBox="1"/>
          <p:nvPr/>
        </p:nvSpPr>
        <p:spPr>
          <a:xfrm>
            <a:off x="1232604" y="1659479"/>
            <a:ext cx="6730131" cy="1200329"/>
          </a:xfrm>
          <a:prstGeom prst="rect">
            <a:avLst/>
          </a:prstGeom>
          <a:noFill/>
        </p:spPr>
        <p:txBody>
          <a:bodyPr wrap="square">
            <a:spAutoFit/>
          </a:bodyPr>
          <a:lstStyle/>
          <a:p>
            <a:pPr marL="257175" indent="-257175" algn="just">
              <a:spcBef>
                <a:spcPct val="20000"/>
              </a:spcBef>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gặp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nạn</a:t>
            </a:r>
            <a:r>
              <a:rPr lang="en-US" sz="3600" b="1" dirty="0">
                <a:latin typeface="Times New Roman" pitchFamily="18" charset="0"/>
                <a:cs typeface="Times New Roman" pitchFamily="18" charset="0"/>
              </a:rPr>
              <a:t>?</a:t>
            </a:r>
          </a:p>
        </p:txBody>
      </p:sp>
      <p:sp>
        <p:nvSpPr>
          <p:cNvPr id="91" name="TextBox 90">
            <a:extLst>
              <a:ext uri="{FF2B5EF4-FFF2-40B4-BE49-F238E27FC236}">
                <a16:creationId xmlns:a16="http://schemas.microsoft.com/office/drawing/2014/main" xmlns="" id="{E509A4AA-943F-482C-AB0D-A3BC20C314DD}"/>
              </a:ext>
            </a:extLst>
          </p:cNvPr>
          <p:cNvSpPr txBox="1"/>
          <p:nvPr/>
        </p:nvSpPr>
        <p:spPr>
          <a:xfrm>
            <a:off x="1150775" y="3047821"/>
            <a:ext cx="6850225" cy="1200329"/>
          </a:xfrm>
          <a:prstGeom prst="rect">
            <a:avLst/>
          </a:prstGeom>
          <a:noFill/>
        </p:spPr>
        <p:txBody>
          <a:bodyPr wrap="square">
            <a:spAutoFit/>
          </a:bodyPr>
          <a:lstStyle/>
          <a:p>
            <a:pPr marL="257175" indent="-257175">
              <a:spcBef>
                <a:spcPct val="20000"/>
              </a:spcBef>
              <a:buFontTx/>
              <a:buChar char="-"/>
            </a:pP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Nung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xuống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bờ</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nắng</a:t>
            </a:r>
            <a:r>
              <a:rPr lang="en-US" sz="3600" b="1" dirty="0">
                <a:solidFill>
                  <a:srgbClr val="FF0000"/>
                </a:solidFill>
                <a:latin typeface="Times New Roman" pitchFamily="18" charset="0"/>
                <a:cs typeface="Times New Roman" pitchFamily="18" charset="0"/>
              </a:rPr>
              <a:t>.</a:t>
            </a:r>
          </a:p>
        </p:txBody>
      </p:sp>
      <p:sp>
        <p:nvSpPr>
          <p:cNvPr id="88" name="TextBox 87">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87957311"/>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 name="TextBox 88">
            <a:extLst>
              <a:ext uri="{FF2B5EF4-FFF2-40B4-BE49-F238E27FC236}">
                <a16:creationId xmlns:a16="http://schemas.microsoft.com/office/drawing/2014/main" xmlns="" id="{924C6563-41F5-4FDF-A42A-5011E6AF0CA8}"/>
              </a:ext>
            </a:extLst>
          </p:cNvPr>
          <p:cNvSpPr txBox="1"/>
          <p:nvPr/>
        </p:nvSpPr>
        <p:spPr>
          <a:xfrm>
            <a:off x="690551" y="1573048"/>
            <a:ext cx="7181604" cy="1077218"/>
          </a:xfrm>
          <a:prstGeom prst="rect">
            <a:avLst/>
          </a:prstGeom>
          <a:noFill/>
        </p:spPr>
        <p:txBody>
          <a:bodyPr wrap="square">
            <a:spAutoFit/>
          </a:bodyPr>
          <a:lstStyle/>
          <a:p>
            <a:pPr marL="257175" indent="-257175" algn="just">
              <a:spcBef>
                <a:spcPct val="20000"/>
              </a:spcBef>
            </a:pPr>
            <a:r>
              <a:rPr lang="en-US" sz="36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xuống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cứu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bột</a:t>
            </a:r>
            <a:r>
              <a:rPr lang="en-US" sz="2800" b="1" dirty="0">
                <a:latin typeface="Times New Roman" pitchFamily="18" charset="0"/>
                <a:cs typeface="Times New Roman" pitchFamily="18" charset="0"/>
              </a:rPr>
              <a:t>?</a:t>
            </a:r>
          </a:p>
        </p:txBody>
      </p:sp>
      <p:sp>
        <p:nvSpPr>
          <p:cNvPr id="91" name="TextBox 90">
            <a:extLst>
              <a:ext uri="{FF2B5EF4-FFF2-40B4-BE49-F238E27FC236}">
                <a16:creationId xmlns:a16="http://schemas.microsoft.com/office/drawing/2014/main" xmlns="" id="{E509A4AA-943F-482C-AB0D-A3BC20C314DD}"/>
              </a:ext>
            </a:extLst>
          </p:cNvPr>
          <p:cNvSpPr txBox="1"/>
          <p:nvPr/>
        </p:nvSpPr>
        <p:spPr>
          <a:xfrm>
            <a:off x="669946" y="2705782"/>
            <a:ext cx="7647166" cy="1902059"/>
          </a:xfrm>
          <a:prstGeom prst="rect">
            <a:avLst/>
          </a:prstGeom>
          <a:noFill/>
        </p:spPr>
        <p:txBody>
          <a:bodyPr wrap="square">
            <a:spAutoFit/>
          </a:bodyPr>
          <a:lstStyle/>
          <a:p>
            <a:pPr marL="257175" indent="-257175" algn="just">
              <a:spcBef>
                <a:spcPct val="20000"/>
              </a:spcBef>
              <a:buFontTx/>
              <a:buChar char="-"/>
            </a:pPr>
            <a:r>
              <a:rPr lang="en-US" sz="2800" b="1" dirty="0" err="1">
                <a:solidFill>
                  <a:srgbClr val="002060"/>
                </a:solidFill>
                <a:latin typeface="Times New Roman" pitchFamily="18" charset="0"/>
                <a:cs typeface="Times New Roman" pitchFamily="18" charset="0"/>
              </a:rPr>
              <a:t>Vì</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chú</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nung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lửa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chịu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nắng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mưa</a:t>
            </a:r>
            <a:r>
              <a:rPr lang="en-US" sz="2800" b="1" dirty="0">
                <a:solidFill>
                  <a:srgbClr val="002060"/>
                </a:solidFill>
                <a:latin typeface="Times New Roman" pitchFamily="18" charset="0"/>
                <a:cs typeface="Times New Roman" pitchFamily="18" charset="0"/>
              </a:rPr>
              <a:t>.</a:t>
            </a:r>
          </a:p>
          <a:p>
            <a:pPr marL="257175" indent="-257175" algn="just">
              <a:spcBef>
                <a:spcPct val="20000"/>
              </a:spcBef>
              <a:buFontTx/>
              <a:buChar char="-"/>
            </a:pPr>
            <a:r>
              <a:rPr lang="en-US" sz="2800" b="1" dirty="0" err="1">
                <a:solidFill>
                  <a:srgbClr val="002060"/>
                </a:solidFill>
                <a:latin typeface="Times New Roman" pitchFamily="18" charset="0"/>
                <a:cs typeface="Times New Roman" pitchFamily="18" charset="0"/>
              </a:rPr>
              <a:t>Vì</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chú</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nước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bị</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nhũn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chân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tay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gặp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nước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như</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hai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người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bột</a:t>
            </a:r>
            <a:r>
              <a:rPr lang="en-US" sz="2800" b="1" dirty="0">
                <a:solidFill>
                  <a:srgbClr val="002060"/>
                </a:solidFill>
                <a:latin typeface="Times New Roman" pitchFamily="18" charset="0"/>
                <a:cs typeface="Times New Roman" pitchFamily="18" charset="0"/>
              </a:rPr>
              <a:t>.</a:t>
            </a:r>
          </a:p>
        </p:txBody>
      </p:sp>
      <p:sp>
        <p:nvSpPr>
          <p:cNvPr id="87" name="TextBox 86">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87497829"/>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 name="TextBox 86">
            <a:extLst>
              <a:ext uri="{FF2B5EF4-FFF2-40B4-BE49-F238E27FC236}">
                <a16:creationId xmlns:a16="http://schemas.microsoft.com/office/drawing/2014/main" xmlns="" id="{1CCE6AB9-39EB-482F-A24F-2FA3CE33DC99}"/>
              </a:ext>
            </a:extLst>
          </p:cNvPr>
          <p:cNvSpPr txBox="1"/>
          <p:nvPr/>
        </p:nvSpPr>
        <p:spPr>
          <a:xfrm>
            <a:off x="520095" y="1492673"/>
            <a:ext cx="6766065" cy="461665"/>
          </a:xfrm>
          <a:prstGeom prst="rect">
            <a:avLst/>
          </a:prstGeom>
          <a:noFill/>
        </p:spPr>
        <p:txBody>
          <a:bodyPr wrap="square">
            <a:spAutoFit/>
          </a:bodyPr>
          <a:lstStyle/>
          <a:p>
            <a:pPr marL="257175" indent="-257175" algn="just">
              <a:spcBef>
                <a:spcPct val="20000"/>
              </a:spcBef>
            </a:pPr>
            <a:r>
              <a:rPr lang="en-US" sz="2400" b="1" dirty="0" err="1">
                <a:latin typeface="Times New Roman" pitchFamily="18" charset="0"/>
                <a:cs typeface="Times New Roman" pitchFamily="18" charset="0"/>
              </a:rPr>
              <a:t>Hãy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tuếch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Nung</a:t>
            </a:r>
            <a:r>
              <a:rPr lang="en-US" sz="24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xmlns="" id="{FC1810CF-ECBB-4D83-894C-6CA40331E16B}"/>
              </a:ext>
            </a:extLst>
          </p:cNvPr>
          <p:cNvSpPr txBox="1"/>
          <p:nvPr/>
        </p:nvSpPr>
        <p:spPr>
          <a:xfrm>
            <a:off x="520095" y="2072203"/>
            <a:ext cx="6766065" cy="461665"/>
          </a:xfrm>
          <a:prstGeom prst="rect">
            <a:avLst/>
          </a:prstGeom>
          <a:noFill/>
        </p:spPr>
        <p:txBody>
          <a:bodyPr wrap="square">
            <a:spAutoFit/>
          </a:bodyPr>
          <a:lstStyle/>
          <a:p>
            <a:pPr marL="257175" indent="-257175" algn="just">
              <a:spcBef>
                <a:spcPct val="20000"/>
              </a:spcBef>
              <a:buFontTx/>
              <a:buChar char="-"/>
            </a:pPr>
            <a:r>
              <a:rPr lang="en-US" sz="2400" b="1" dirty="0" err="1">
                <a:solidFill>
                  <a:srgbClr val="FF0000"/>
                </a:solidFill>
                <a:latin typeface="Times New Roman" pitchFamily="18" charset="0"/>
                <a:cs typeface="Times New Roman" pitchFamily="18" charset="0"/>
              </a:rPr>
              <a:t>Vì</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đằng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ấy</a:t>
            </a:r>
            <a:r>
              <a:rPr lang="en-US" sz="2400" b="1" dirty="0">
                <a:solidFill>
                  <a:srgbClr val="FF0000"/>
                </a:solidFill>
                <a:latin typeface="Times New Roman" pitchFamily="18" charset="0"/>
                <a:cs typeface="Times New Roman" pitchFamily="18" charset="0"/>
              </a:rPr>
              <a:t> ở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lọ</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thuỷ</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mà</a:t>
            </a:r>
            <a:r>
              <a:rPr lang="en-US" sz="2400" b="1" dirty="0">
                <a:solidFill>
                  <a:srgbClr val="FF0000"/>
                </a:solidFill>
                <a:latin typeface="Times New Roman" pitchFamily="18" charset="0"/>
                <a:cs typeface="Times New Roman" pitchFamily="18" charset="0"/>
              </a:rPr>
              <a:t>.</a:t>
            </a:r>
          </a:p>
        </p:txBody>
      </p:sp>
      <p:sp>
        <p:nvSpPr>
          <p:cNvPr id="91" name="TextBox 90">
            <a:extLst>
              <a:ext uri="{FF2B5EF4-FFF2-40B4-BE49-F238E27FC236}">
                <a16:creationId xmlns:a16="http://schemas.microsoft.com/office/drawing/2014/main" xmlns="" id="{77B786A6-D79F-4795-8351-342BDD691192}"/>
              </a:ext>
            </a:extLst>
          </p:cNvPr>
          <p:cNvSpPr txBox="1"/>
          <p:nvPr/>
        </p:nvSpPr>
        <p:spPr>
          <a:xfrm>
            <a:off x="386668" y="2557853"/>
            <a:ext cx="8128977" cy="461665"/>
          </a:xfrm>
          <a:prstGeom prst="rect">
            <a:avLst/>
          </a:prstGeom>
          <a:noFill/>
        </p:spPr>
        <p:txBody>
          <a:bodyPr wrap="square">
            <a:spAutoFit/>
          </a:bodyPr>
          <a:lstStyle/>
          <a:p>
            <a:pPr marL="257175" indent="-257175" algn="just">
              <a:spcBef>
                <a:spcPct val="20000"/>
              </a:spcBef>
            </a:pPr>
            <a:r>
              <a:rPr lang="en-US" sz="2400" b="1" dirty="0">
                <a:latin typeface="Times New Roman" pitchFamily="18" charset="0"/>
                <a:cs typeface="Times New Roman" pitchFamily="18" charset="0"/>
              </a:rPr>
              <a:t>3. Theo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nói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tuếch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ý </a:t>
            </a:r>
            <a:r>
              <a:rPr lang="en-US" sz="2400" b="1" dirty="0" err="1">
                <a:latin typeface="Times New Roman" pitchFamily="18" charset="0"/>
                <a:cs typeface="Times New Roman" pitchFamily="18" charset="0"/>
              </a:rPr>
              <a:t>nghĩa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a:t>
            </a:r>
          </a:p>
        </p:txBody>
      </p:sp>
      <p:sp>
        <p:nvSpPr>
          <p:cNvPr id="93" name="TextBox 92">
            <a:extLst>
              <a:ext uri="{FF2B5EF4-FFF2-40B4-BE49-F238E27FC236}">
                <a16:creationId xmlns:a16="http://schemas.microsoft.com/office/drawing/2014/main" xmlns="" id="{E2A75CD3-3EC7-429F-946C-E184C0275421}"/>
              </a:ext>
            </a:extLst>
          </p:cNvPr>
          <p:cNvSpPr txBox="1"/>
          <p:nvPr/>
        </p:nvSpPr>
        <p:spPr>
          <a:xfrm>
            <a:off x="505414" y="2988621"/>
            <a:ext cx="7891487" cy="1643527"/>
          </a:xfrm>
          <a:prstGeom prst="rect">
            <a:avLst/>
          </a:prstGeom>
          <a:noFill/>
        </p:spPr>
        <p:txBody>
          <a:bodyPr wrap="square">
            <a:spAutoFit/>
          </a:bodyPr>
          <a:lstStyle/>
          <a:p>
            <a:pPr marL="257175" indent="-257175" algn="just">
              <a:spcBef>
                <a:spcPct val="20000"/>
              </a:spcBef>
              <a:buFontTx/>
              <a:buChar char="-"/>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nói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ngắn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gọn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hai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lọ</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thuỷ</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chịu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thách</a:t>
            </a:r>
            <a:r>
              <a:rPr lang="en-US" sz="2400" b="1" dirty="0">
                <a:solidFill>
                  <a:srgbClr val="FF0000"/>
                </a:solidFill>
                <a:latin typeface="Times New Roman" pitchFamily="18" charset="0"/>
                <a:cs typeface="Times New Roman" pitchFamily="18" charset="0"/>
              </a:rPr>
              <a:t>.</a:t>
            </a:r>
          </a:p>
          <a:p>
            <a:pPr marL="257175" indent="-257175" algn="just">
              <a:spcBef>
                <a:spcPct val="20000"/>
              </a:spcBef>
              <a:buFontTx/>
              <a:buChar char="-"/>
            </a:pPr>
            <a:r>
              <a:rPr lang="en-US" sz="2400" b="1" dirty="0" err="1">
                <a:solidFill>
                  <a:srgbClr val="FF0000"/>
                </a:solidFill>
                <a:latin typeface="Times New Roman" pitchFamily="18" charset="0"/>
                <a:cs typeface="Times New Roman" pitchFamily="18" charset="0"/>
              </a:rPr>
              <a:t>Cần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rèn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luyện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cứng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rắn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chịu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khó</a:t>
            </a:r>
            <a:r>
              <a:rPr lang="en-US" sz="2400" b="1" dirty="0">
                <a:solidFill>
                  <a:srgbClr val="FF0000"/>
                </a:solidFill>
                <a:latin typeface="Times New Roman" pitchFamily="18" charset="0"/>
                <a:cs typeface="Times New Roman" pitchFamily="18" charset="0"/>
              </a:rPr>
              <a:t> khan, </a:t>
            </a:r>
            <a:r>
              <a:rPr lang="en-US" sz="2400" b="1" dirty="0" err="1">
                <a:solidFill>
                  <a:srgbClr val="FF0000"/>
                </a:solidFill>
                <a:latin typeface="Times New Roman" pitchFamily="18" charset="0"/>
                <a:cs typeface="Times New Roman" pitchFamily="18" charset="0"/>
              </a:rPr>
              <a:t>trở</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ích</a:t>
            </a:r>
            <a:r>
              <a:rPr lang="en-US" sz="2400" b="1" dirty="0">
                <a:solidFill>
                  <a:srgbClr val="FF0000"/>
                </a:solidFill>
                <a:latin typeface="Times New Roman" pitchFamily="18" charset="0"/>
                <a:cs typeface="Times New Roman" pitchFamily="18" charset="0"/>
              </a:rPr>
              <a:t>.</a:t>
            </a:r>
          </a:p>
        </p:txBody>
      </p:sp>
      <p:sp>
        <p:nvSpPr>
          <p:cNvPr id="19" name="TextBox 18">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21389234"/>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1000"/>
                                        <p:tgtEl>
                                          <p:spTgt spid="89"/>
                                        </p:tgtEl>
                                      </p:cBhvr>
                                    </p:animEffect>
                                    <p:anim calcmode="lin" valueType="num">
                                      <p:cBhvr>
                                        <p:cTn id="15" dur="1000" fill="hold"/>
                                        <p:tgtEl>
                                          <p:spTgt spid="89"/>
                                        </p:tgtEl>
                                        <p:attrNameLst>
                                          <p:attrName>ppt_x</p:attrName>
                                        </p:attrNameLst>
                                      </p:cBhvr>
                                      <p:tavLst>
                                        <p:tav tm="0">
                                          <p:val>
                                            <p:strVal val="#ppt_x"/>
                                          </p:val>
                                        </p:tav>
                                        <p:tav tm="100000">
                                          <p:val>
                                            <p:strVal val="#ppt_x"/>
                                          </p:val>
                                        </p:tav>
                                      </p:tavLst>
                                    </p:anim>
                                    <p:anim calcmode="lin" valueType="num">
                                      <p:cBhvr>
                                        <p:cTn id="1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circle(in)">
                                      <p:cBhvr>
                                        <p:cTn id="21" dur="2000"/>
                                        <p:tgtEl>
                                          <p:spTgt spid="9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circle(in)">
                                      <p:cBhvr>
                                        <p:cTn id="26"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P spid="91" grpId="0"/>
      <p:bldP spid="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555554"/>
            <a:ext cx="1856505" cy="1335822"/>
          </a:xfrm>
          <a:prstGeom prst="rect">
            <a:avLst/>
          </a:prstGeom>
        </p:spPr>
      </p:pic>
      <p:sp>
        <p:nvSpPr>
          <p:cNvPr id="87" name="TextBox 86">
            <a:extLst>
              <a:ext uri="{FF2B5EF4-FFF2-40B4-BE49-F238E27FC236}">
                <a16:creationId xmlns:a16="http://schemas.microsoft.com/office/drawing/2014/main" xmlns="" id="{696F785B-2F06-41AF-8C75-491FA02B96BE}"/>
              </a:ext>
            </a:extLst>
          </p:cNvPr>
          <p:cNvSpPr txBox="1"/>
          <p:nvPr/>
        </p:nvSpPr>
        <p:spPr>
          <a:xfrm>
            <a:off x="1067354" y="1920566"/>
            <a:ext cx="6769485" cy="1077218"/>
          </a:xfrm>
          <a:prstGeom prst="rect">
            <a:avLst/>
          </a:prstGeom>
          <a:noFill/>
        </p:spPr>
        <p:txBody>
          <a:bodyPr wrap="square">
            <a:spAutoFit/>
          </a:bodyPr>
          <a:lstStyle/>
          <a:p>
            <a:pPr marL="257175" indent="-257175" algn="just">
              <a:spcBef>
                <a:spcPct val="20000"/>
              </a:spcBef>
            </a:pPr>
            <a:r>
              <a:rPr lang="en-US" sz="3200" b="1" dirty="0">
                <a:latin typeface="Times New Roman" pitchFamily="18" charset="0"/>
                <a:cs typeface="Times New Roman" pitchFamily="18" charset="0"/>
              </a:rPr>
              <a:t>4.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xmlns="" id="{880669F8-3EB9-4AED-9FDD-DB4353E6F8D8}"/>
              </a:ext>
            </a:extLst>
          </p:cNvPr>
          <p:cNvSpPr txBox="1"/>
          <p:nvPr/>
        </p:nvSpPr>
        <p:spPr>
          <a:xfrm>
            <a:off x="1385666" y="2976561"/>
            <a:ext cx="6865350" cy="1311128"/>
          </a:xfrm>
          <a:prstGeom prst="rect">
            <a:avLst/>
          </a:prstGeom>
          <a:noFill/>
        </p:spPr>
        <p:txBody>
          <a:bodyPr wrap="square">
            <a:spAutoFit/>
          </a:bodyPr>
          <a:lstStyle/>
          <a:p>
            <a:pPr marL="257175" indent="-257175" algn="just">
              <a:spcBef>
                <a:spcPct val="20000"/>
              </a:spcBef>
              <a:buFontTx/>
              <a:buChar char="-"/>
            </a:pPr>
            <a:r>
              <a:rPr lang="en-US" sz="3600" b="1" dirty="0" err="1">
                <a:solidFill>
                  <a:srgbClr val="FF0000"/>
                </a:solidFill>
                <a:latin typeface="Times New Roman" pitchFamily="18" charset="0"/>
                <a:cs typeface="Times New Roman" pitchFamily="18" charset="0"/>
              </a:rPr>
              <a:t>Lửa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gian</a:t>
            </a:r>
            <a:r>
              <a:rPr lang="en-US" sz="3600" b="1" dirty="0">
                <a:solidFill>
                  <a:srgbClr val="FF0000"/>
                </a:solidFill>
                <a:latin typeface="Times New Roman" pitchFamily="18" charset="0"/>
                <a:cs typeface="Times New Roman" pitchFamily="18" charset="0"/>
              </a:rPr>
              <a:t> nan </a:t>
            </a:r>
            <a:r>
              <a:rPr lang="en-US" sz="3600" b="1" dirty="0" err="1">
                <a:solidFill>
                  <a:srgbClr val="FF0000"/>
                </a:solidFill>
                <a:latin typeface="Times New Roman" pitchFamily="18" charset="0"/>
                <a:cs typeface="Times New Roman" pitchFamily="18" charset="0"/>
              </a:rPr>
              <a:t>thử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sức</a:t>
            </a:r>
            <a:r>
              <a:rPr lang="en-US" sz="3600" b="1" dirty="0">
                <a:solidFill>
                  <a:srgbClr val="FF0000"/>
                </a:solidFill>
                <a:latin typeface="Times New Roman" pitchFamily="18" charset="0"/>
                <a:cs typeface="Times New Roman" pitchFamily="18" charset="0"/>
              </a:rPr>
              <a:t>.</a:t>
            </a:r>
          </a:p>
          <a:p>
            <a:pPr marL="257175" indent="-257175" algn="just">
              <a:spcBef>
                <a:spcPct val="20000"/>
              </a:spcBef>
              <a:buFontTx/>
              <a:buChar char="-"/>
            </a:pP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Nung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dũng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a:t>
            </a:r>
          </a:p>
        </p:txBody>
      </p:sp>
      <p:sp>
        <p:nvSpPr>
          <p:cNvPr id="88" name="TextBox 87">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9449318"/>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7467600" y="232464"/>
            <a:ext cx="1320348" cy="1854212"/>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875" y="3479658"/>
            <a:ext cx="1856505" cy="1335822"/>
          </a:xfrm>
          <a:prstGeom prst="rect">
            <a:avLst/>
          </a:prstGeom>
        </p:spPr>
      </p:pic>
      <p:sp>
        <p:nvSpPr>
          <p:cNvPr id="87" name="TextBox 86">
            <a:extLst>
              <a:ext uri="{FF2B5EF4-FFF2-40B4-BE49-F238E27FC236}">
                <a16:creationId xmlns:a16="http://schemas.microsoft.com/office/drawing/2014/main" xmlns="" id="{D4B56CBF-CC82-47DE-A29E-92A4D1872B14}"/>
              </a:ext>
            </a:extLst>
          </p:cNvPr>
          <p:cNvSpPr txBox="1"/>
          <p:nvPr/>
        </p:nvSpPr>
        <p:spPr>
          <a:xfrm>
            <a:off x="560815" y="1943290"/>
            <a:ext cx="8068005" cy="461665"/>
          </a:xfrm>
          <a:prstGeom prst="rect">
            <a:avLst/>
          </a:prstGeom>
          <a:noFill/>
        </p:spPr>
        <p:txBody>
          <a:bodyPr wrap="square">
            <a:spAutoFit/>
          </a:bodyPr>
          <a:lstStyle/>
          <a:p>
            <a:pPr marL="257175" indent="-257175">
              <a:spcBef>
                <a:spcPct val="20000"/>
              </a:spcBef>
            </a:pPr>
            <a:r>
              <a:rPr lang="en-US" sz="2400" b="1" dirty="0">
                <a:latin typeface="Times New Roman" pitchFamily="18" charset="0"/>
                <a:cs typeface="Times New Roman" pitchFamily="18" charset="0"/>
              </a:rPr>
              <a:t>Theo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xmlns="" id="{F6F28BFA-429E-4613-91EF-A0A85E57C646}"/>
              </a:ext>
            </a:extLst>
          </p:cNvPr>
          <p:cNvSpPr txBox="1"/>
          <p:nvPr/>
        </p:nvSpPr>
        <p:spPr>
          <a:xfrm>
            <a:off x="552168" y="2728347"/>
            <a:ext cx="7492684" cy="1643527"/>
          </a:xfrm>
          <a:prstGeom prst="rect">
            <a:avLst/>
          </a:prstGeom>
          <a:noFill/>
        </p:spPr>
        <p:txBody>
          <a:bodyPr wrap="square">
            <a:spAutoFit/>
          </a:bodyPr>
          <a:lstStyle/>
          <a:p>
            <a:pPr marL="257175" indent="-257175">
              <a:spcBef>
                <a:spcPct val="20000"/>
              </a:spcBef>
              <a:buFontTx/>
              <a:buChar char="-"/>
            </a:pPr>
            <a:r>
              <a:rPr lang="en-US" sz="2400" b="1" dirty="0" err="1">
                <a:solidFill>
                  <a:srgbClr val="FF0000"/>
                </a:solidFill>
                <a:latin typeface="Times New Roman" pitchFamily="18" charset="0"/>
                <a:cs typeface="Times New Roman" pitchFamily="18" charset="0"/>
              </a:rPr>
              <a:t>Chú</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Nung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dũng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dám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nung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lửa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đỏ</a:t>
            </a:r>
            <a:r>
              <a:rPr lang="en-US" sz="2400" b="1" dirty="0">
                <a:solidFill>
                  <a:srgbClr val="FF0000"/>
                </a:solidFill>
                <a:latin typeface="Times New Roman" pitchFamily="18" charset="0"/>
                <a:cs typeface="Times New Roman" pitchFamily="18" charset="0"/>
              </a:rPr>
              <a:t>.</a:t>
            </a:r>
          </a:p>
          <a:p>
            <a:pPr marL="257175" indent="-257175">
              <a:spcBef>
                <a:spcPct val="20000"/>
              </a:spcBef>
              <a:buFontTx/>
              <a:buChar char="-"/>
            </a:pPr>
            <a:r>
              <a:rPr lang="en-US" sz="2400" b="1" dirty="0" err="1">
                <a:solidFill>
                  <a:srgbClr val="FF0000"/>
                </a:solidFill>
                <a:latin typeface="Times New Roman" pitchFamily="18" charset="0"/>
                <a:cs typeface="Times New Roman" pitchFamily="18" charset="0"/>
              </a:rPr>
              <a:t>Chú</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ích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chịu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mưa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cứu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yếu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đuối</a:t>
            </a:r>
            <a:r>
              <a:rPr lang="en-US" sz="2400" b="1" dirty="0">
                <a:solidFill>
                  <a:srgbClr val="FF0000"/>
                </a:solidFill>
                <a:latin typeface="Times New Roman" pitchFamily="18" charset="0"/>
                <a:cs typeface="Times New Roman" pitchFamily="18" charset="0"/>
              </a:rPr>
              <a:t>.</a:t>
            </a:r>
          </a:p>
        </p:txBody>
      </p:sp>
      <p:sp>
        <p:nvSpPr>
          <p:cNvPr id="88" name="TextBox 87">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25556117"/>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circle(in)">
                                      <p:cBhvr>
                                        <p:cTn id="13"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pic>
        <p:nvPicPr>
          <p:cNvPr id="2" name="Picture 1">
            <a:extLst>
              <a:ext uri="{FF2B5EF4-FFF2-40B4-BE49-F238E27FC236}">
                <a16:creationId xmlns:a16="http://schemas.microsoft.com/office/drawing/2014/main" xmlns="" id="{F37FBFCF-B73A-9842-4DFB-EBFCB6B05053}"/>
              </a:ext>
            </a:extLst>
          </p:cNvPr>
          <p:cNvPicPr>
            <a:picLocks noChangeAspect="1"/>
          </p:cNvPicPr>
          <p:nvPr/>
        </p:nvPicPr>
        <p:blipFill>
          <a:blip r:embed="rId4"/>
          <a:stretch>
            <a:fillRect/>
          </a:stretch>
        </p:blipFill>
        <p:spPr>
          <a:xfrm>
            <a:off x="1512066" y="374704"/>
            <a:ext cx="5433507" cy="3796259"/>
          </a:xfrm>
          <a:prstGeom prst="rect">
            <a:avLst/>
          </a:prstGeom>
        </p:spPr>
      </p:pic>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5"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dirty="0">
                <a:solidFill>
                  <a:srgbClr val="FFFFFF"/>
                </a:solidFill>
                <a:uFill>
                  <a:noFill/>
                </a:uFill>
                <a:latin typeface="Grand Hotel"/>
                <a:ea typeface="Grand Hotel"/>
                <a:cs typeface="Grand Hotel"/>
                <a:sym typeface="Grand Hotel"/>
                <a:hlinkClick r:id="rId5" action="ppaction://hlinksldjump">
                  <a:extLst>
                    <a:ext uri="{A12FA001-AC4F-418D-AE19-62706E023703}">
                      <ahyp:hlinkClr xmlns="" xmlns:ahyp="http://schemas.microsoft.com/office/drawing/2018/hyperlinkcolor" val="tx"/>
                    </a:ext>
                  </a:extLst>
                </a:hlinkClick>
              </a:rPr>
              <a:t>1</a:t>
            </a:r>
            <a:endParaRPr sz="24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 name="TextBox 4">
            <a:extLst>
              <a:ext uri="{FF2B5EF4-FFF2-40B4-BE49-F238E27FC236}">
                <a16:creationId xmlns:a16="http://schemas.microsoft.com/office/drawing/2014/main" xmlns="" id="{2F89C844-BAD6-AF4A-386D-2F745D8EC4B9}"/>
              </a:ext>
            </a:extLst>
          </p:cNvPr>
          <p:cNvSpPr txBox="1"/>
          <p:nvPr/>
        </p:nvSpPr>
        <p:spPr>
          <a:xfrm>
            <a:off x="2552171" y="2094018"/>
            <a:ext cx="3316888" cy="523220"/>
          </a:xfrm>
          <a:prstGeom prst="rect">
            <a:avLst/>
          </a:prstGeom>
          <a:noFill/>
        </p:spPr>
        <p:txBody>
          <a:bodyPr wrap="square" rtlCol="0">
            <a:spAutoFit/>
          </a:bodyPr>
          <a:lstStyle/>
          <a:p>
            <a:pPr algn="ct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sp>
        <p:nvSpPr>
          <p:cNvPr id="4" name="TextBox 3">
            <a:extLst>
              <a:ext uri="{FF2B5EF4-FFF2-40B4-BE49-F238E27FC236}">
                <a16:creationId xmlns:a16="http://schemas.microsoft.com/office/drawing/2014/main" xmlns="" id="{B2604DE2-781E-EAFC-AF15-E519C4C0B949}"/>
              </a:ext>
            </a:extLst>
          </p:cNvPr>
          <p:cNvSpPr txBox="1"/>
          <p:nvPr/>
        </p:nvSpPr>
        <p:spPr>
          <a:xfrm>
            <a:off x="2198427" y="2831675"/>
            <a:ext cx="4430973"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249101642"/>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sp>
        <p:nvSpPr>
          <p:cNvPr id="8" name="TextBox 7"/>
          <p:cNvSpPr txBox="1"/>
          <p:nvPr/>
        </p:nvSpPr>
        <p:spPr>
          <a:xfrm>
            <a:off x="1066231" y="1490464"/>
            <a:ext cx="1948953" cy="1323439"/>
          </a:xfrm>
          <a:prstGeom prst="rect">
            <a:avLst/>
          </a:prstGeom>
          <a:noFill/>
        </p:spPr>
        <p:txBody>
          <a:bodyPr wrap="square" rtlCol="0">
            <a:spAutoFit/>
          </a:bodyPr>
          <a:lstStyle/>
          <a:p>
            <a:pPr algn="ctr"/>
            <a:r>
              <a:rPr lang="en-US" altLang="zh-CN" sz="4000" b="1" dirty="0" err="1">
                <a:solidFill>
                  <a:srgbClr val="7030A0"/>
                </a:solidFill>
                <a:latin typeface="Times New Roman" pitchFamily="18" charset="0"/>
                <a:ea typeface="方正粗圆_GBK" pitchFamily="65" charset="-122"/>
                <a:cs typeface="Times New Roman" pitchFamily="18" charset="0"/>
              </a:rPr>
              <a:t>Khởi</a:t>
            </a:r>
            <a:r>
              <a:rPr lang="en-US" altLang="zh-CN" sz="4000" b="1" dirty="0">
                <a:solidFill>
                  <a:srgbClr val="7030A0"/>
                </a:solidFill>
                <a:latin typeface="Times New Roman" pitchFamily="18" charset="0"/>
                <a:ea typeface="方正粗圆_GBK" pitchFamily="65" charset="-122"/>
                <a:cs typeface="Times New Roman" pitchFamily="18" charset="0"/>
              </a:rPr>
              <a:t> </a:t>
            </a:r>
            <a:r>
              <a:rPr lang="en-US" altLang="zh-CN" sz="4000" b="1" dirty="0" err="1">
                <a:solidFill>
                  <a:srgbClr val="7030A0"/>
                </a:solidFill>
                <a:latin typeface="Times New Roman" pitchFamily="18" charset="0"/>
                <a:ea typeface="方正粗圆_GBK" pitchFamily="65" charset="-122"/>
                <a:cs typeface="Times New Roman" pitchFamily="18" charset="0"/>
              </a:rPr>
              <a:t>động</a:t>
            </a:r>
            <a:endParaRPr lang="zh-CN" altLang="en-US" sz="4000" b="1" dirty="0">
              <a:solidFill>
                <a:srgbClr val="7030A0"/>
              </a:solidFill>
              <a:latin typeface="Times New Roman" pitchFamily="18" charset="0"/>
              <a:ea typeface="方正粗圆_GBK" pitchFamily="65" charset="-122"/>
              <a:cs typeface="Times New Roman" pitchFamily="18" charset="0"/>
            </a:endParaRPr>
          </a:p>
        </p:txBody>
      </p:sp>
      <p:sp>
        <p:nvSpPr>
          <p:cNvPr id="9" name="Title 1"/>
          <p:cNvSpPr txBox="1">
            <a:spLocks/>
          </p:cNvSpPr>
          <p:nvPr/>
        </p:nvSpPr>
        <p:spPr>
          <a:xfrm>
            <a:off x="3810000" y="2782153"/>
            <a:ext cx="4634554" cy="1389797"/>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dung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a:t>
            </a:r>
            <a:endParaRPr kumimoji="0" lang="en-US" sz="2800" b="1" i="0" u="none" strike="noStrike" kern="1200" cap="none" spc="0" normalizeH="0" baseline="0" noProof="0" dirty="0">
              <a:ln>
                <a:noFill/>
              </a:ln>
              <a:solidFill>
                <a:schemeClr val="dk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555554"/>
            <a:ext cx="1856505" cy="1335822"/>
          </a:xfrm>
          <a:prstGeom prst="rect">
            <a:avLst/>
          </a:prstGeom>
        </p:spPr>
      </p:pic>
      <p:sp>
        <p:nvSpPr>
          <p:cNvPr id="2" name="TextBox 1">
            <a:extLst>
              <a:ext uri="{FF2B5EF4-FFF2-40B4-BE49-F238E27FC236}">
                <a16:creationId xmlns:a16="http://schemas.microsoft.com/office/drawing/2014/main" xmlns="" id="{F743D1B5-17F1-55A9-2944-DA6E011FF2E8}"/>
              </a:ext>
            </a:extLst>
          </p:cNvPr>
          <p:cNvSpPr txBox="1"/>
          <p:nvPr/>
        </p:nvSpPr>
        <p:spPr>
          <a:xfrm>
            <a:off x="457200" y="1852575"/>
            <a:ext cx="8180414" cy="1481175"/>
          </a:xfrm>
          <a:prstGeom prst="rect">
            <a:avLst/>
          </a:prstGeom>
          <a:noFill/>
        </p:spPr>
        <p:txBody>
          <a:bodyPr wrap="square">
            <a:spAutoFit/>
          </a:bodyPr>
          <a:lstStyle/>
          <a:p>
            <a:pPr algn="just">
              <a:lnSpc>
                <a:spcPct val="150000"/>
              </a:lnSpc>
            </a:pPr>
            <a:r>
              <a:rPr lang="en-US" sz="3200" b="1" u="sng" dirty="0" err="1">
                <a:latin typeface="Times New Roman" pitchFamily="18" charset="0"/>
                <a:cs typeface="Times New Roman" pitchFamily="18" charset="0"/>
              </a:rPr>
              <a:t>Nội</a:t>
            </a:r>
            <a:r>
              <a:rPr lang="en-US" sz="3200" b="1" u="sng" dirty="0">
                <a:latin typeface="Times New Roman" pitchFamily="18" charset="0"/>
                <a:cs typeface="Times New Roman" pitchFamily="18" charset="0"/>
              </a:rPr>
              <a:t> dung</a:t>
            </a:r>
            <a:r>
              <a:rPr lang="en-US" sz="3200" b="1" dirty="0">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Muốn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làm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người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ích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phải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rèn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luyện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gian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khổ</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khăn</a:t>
            </a:r>
            <a:r>
              <a:rPr lang="en-US" sz="3200" b="1" dirty="0">
                <a:solidFill>
                  <a:schemeClr val="tx1"/>
                </a:solidFill>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xmlns="" id="{B9B6F19A-D6A4-4B83-929F-B5B4043E990D}"/>
              </a:ext>
            </a:extLst>
          </p:cNvPr>
          <p:cNvSpPr txBox="1"/>
          <p:nvPr/>
        </p:nvSpPr>
        <p:spPr>
          <a:xfrm>
            <a:off x="753444" y="482426"/>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94252307"/>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2" name="矩形 69"/>
          <p:cNvSpPr>
            <a:spLocks noChangeArrowheads="1"/>
          </p:cNvSpPr>
          <p:nvPr/>
        </p:nvSpPr>
        <p:spPr bwMode="auto">
          <a:xfrm>
            <a:off x="919924" y="10236"/>
            <a:ext cx="7545101"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3600" b="1" dirty="0">
                <a:latin typeface="Times New Roman" pitchFamily="18" charset="0"/>
                <a:ea typeface="方正卡通简体" panose="03000509000000000000" pitchFamily="65" charset="-122"/>
                <a:cs typeface="Times New Roman" pitchFamily="18" charset="0"/>
                <a:sym typeface="微软雅黑" panose="020B0503020204020204" pitchFamily="34" charset="-122"/>
              </a:rPr>
              <a:t>LUYỆN ĐỌC DIỄN CẢM</a:t>
            </a:r>
          </a:p>
        </p:txBody>
      </p:sp>
      <p:sp>
        <p:nvSpPr>
          <p:cNvPr id="22" name="TextBox 21"/>
          <p:cNvSpPr txBox="1"/>
          <p:nvPr/>
        </p:nvSpPr>
        <p:spPr>
          <a:xfrm>
            <a:off x="381001" y="598133"/>
            <a:ext cx="8458200" cy="3947234"/>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rtlCol="0">
            <a:spAutoFit/>
          </a:bodyPr>
          <a:lstStyle/>
          <a:p>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lạ</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a:t>
            </a:r>
          </a:p>
          <a:p>
            <a:pPr>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tôi</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đấy</a:t>
            </a:r>
            <a:r>
              <a:rPr lang="en-US" sz="2800" b="1" i="1" dirty="0">
                <a:solidFill>
                  <a:srgbClr val="FF0000"/>
                </a:solidFill>
                <a:latin typeface="Times New Roman" pitchFamily="18" charset="0"/>
                <a:cs typeface="Times New Roman" pitchFamily="18" charset="0"/>
              </a:rPr>
              <a:t> ư</a:t>
            </a:r>
            <a:r>
              <a:rPr lang="en-US" sz="2800" dirty="0">
                <a:latin typeface="Times New Roman" pitchFamily="18" charset="0"/>
                <a:cs typeface="Times New Roman" pitchFamily="18" charset="0"/>
              </a:rPr>
              <a:t>? Sao </a:t>
            </a:r>
            <a:r>
              <a:rPr lang="en-US" sz="2800" dirty="0" err="1">
                <a:latin typeface="Times New Roman" pitchFamily="18" charset="0"/>
                <a:cs typeface="Times New Roman" pitchFamily="18" charset="0"/>
              </a:rPr>
              <a:t>trông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khác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thế</a:t>
            </a:r>
            <a:r>
              <a:rPr lang="en-US" sz="2800" dirty="0">
                <a:latin typeface="Times New Roman" pitchFamily="18" charset="0"/>
                <a:cs typeface="Times New Roman" pitchFamily="18" charset="0"/>
              </a:rPr>
              <a:t>?</a:t>
            </a:r>
          </a:p>
          <a:p>
            <a:pPr>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r>
              <a:rPr lang="en-US" sz="2800" dirty="0" err="1">
                <a:latin typeface="Times New Roman" pitchFamily="18" charset="0"/>
                <a:cs typeface="Times New Roman" pitchFamily="18" charset="0"/>
              </a:rPr>
              <a:t>Nàng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phục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a:t>
            </a:r>
          </a:p>
          <a:p>
            <a:pPr>
              <a:buFontTx/>
              <a:buChar char="-"/>
            </a:pP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Thế</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mà</a:t>
            </a:r>
            <a:r>
              <a:rPr lang="en-US" sz="2800" b="1" i="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đã</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vữa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ra</a:t>
            </a:r>
            <a:r>
              <a:rPr lang="en-US" sz="2800" dirty="0" err="1">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Nung</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cộc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tuếch</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trong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lọ</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thuỷ</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tinh</a:t>
            </a:r>
            <a:r>
              <a:rPr lang="en-US" sz="2800" b="1" i="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a:t>
            </a:r>
          </a:p>
        </p:txBody>
      </p:sp>
    </p:spTree>
  </p:cSld>
  <p:clrMapOvr>
    <a:masterClrMapping/>
  </p:clrMapOvr>
  <p:transition spd="slow">
    <p:split orient="vert"/>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Effect transition="in" filter="fade">
                                      <p:cBhvr>
                                        <p:cTn id="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6695E9-764D-4992-BC6D-31DD3C2A6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xmlns="" id="{CB52ECF2-9AC8-4A23-B8D8-0ADF8CA0A9E0}"/>
              </a:ext>
            </a:extLst>
          </p:cNvPr>
          <p:cNvSpPr txBox="1"/>
          <p:nvPr/>
        </p:nvSpPr>
        <p:spPr>
          <a:xfrm>
            <a:off x="3886200" y="590550"/>
            <a:ext cx="2209800"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Vận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70B130B-9FBC-4DC7-A799-87E94B328F8A}"/>
              </a:ext>
            </a:extLst>
          </p:cNvPr>
          <p:cNvSpPr txBox="1"/>
          <p:nvPr/>
        </p:nvSpPr>
        <p:spPr>
          <a:xfrm>
            <a:off x="685800" y="1123950"/>
            <a:ext cx="822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 HS </a:t>
            </a:r>
            <a:r>
              <a:rPr lang="en-US" sz="3600" dirty="0" err="1">
                <a:solidFill>
                  <a:srgbClr val="FF0000"/>
                </a:solidFill>
                <a:latin typeface="Times New Roman" panose="02020603050405020304" pitchFamily="18" charset="0"/>
                <a:cs typeface="Times New Roman" panose="02020603050405020304" pitchFamily="18" charset="0"/>
              </a:rPr>
              <a:t>đọc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hỏi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C3C43D1-D1C0-4014-981D-BA2DF010A571}"/>
              </a:ext>
            </a:extLst>
          </p:cNvPr>
          <p:cNvSpPr txBox="1"/>
          <p:nvPr/>
        </p:nvSpPr>
        <p:spPr>
          <a:xfrm>
            <a:off x="685800" y="1827431"/>
            <a:ext cx="822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Chuẩn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giờ</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tuổi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2283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555554"/>
            <a:ext cx="1856505" cy="1335822"/>
          </a:xfrm>
          <a:prstGeom prst="rect">
            <a:avLst/>
          </a:prstGeom>
        </p:spPr>
      </p:pic>
      <p:sp>
        <p:nvSpPr>
          <p:cNvPr id="87" name="TextBox 86">
            <a:extLst>
              <a:ext uri="{FF2B5EF4-FFF2-40B4-BE49-F238E27FC236}">
                <a16:creationId xmlns:a16="http://schemas.microsoft.com/office/drawing/2014/main" xmlns="" id="{B9B6F19A-D6A4-4B83-929F-B5B4043E990D}"/>
              </a:ext>
            </a:extLst>
          </p:cNvPr>
          <p:cNvSpPr txBox="1"/>
          <p:nvPr/>
        </p:nvSpPr>
        <p:spPr>
          <a:xfrm>
            <a:off x="609463" y="1131960"/>
            <a:ext cx="7239000" cy="200054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07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12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2022</a:t>
            </a:r>
          </a:p>
          <a:p>
            <a:pPr algn="ctr"/>
            <a:r>
              <a:rPr lang="en-US" sz="3200" u="sng" dirty="0" err="1" smtClean="0">
                <a:solidFill>
                  <a:srgbClr val="00B0F0"/>
                </a:solidFill>
                <a:latin typeface="Times New Roman" panose="02020603050405020304" pitchFamily="18" charset="0"/>
                <a:cs typeface="Times New Roman" panose="02020603050405020304" pitchFamily="18" charset="0"/>
              </a:rPr>
              <a:t>Tập</a:t>
            </a:r>
            <a:r>
              <a:rPr lang="en-US" sz="3200" u="sng" dirty="0" smtClean="0">
                <a:solidFill>
                  <a:srgbClr val="00B0F0"/>
                </a:solidFill>
                <a:latin typeface="Times New Roman" panose="02020603050405020304" pitchFamily="18" charset="0"/>
                <a:cs typeface="Times New Roman" panose="02020603050405020304" pitchFamily="18" charset="0"/>
              </a:rPr>
              <a:t> </a:t>
            </a:r>
            <a:r>
              <a:rPr lang="en-US" sz="3200" u="sng" dirty="0" err="1" smtClean="0">
                <a:solidFill>
                  <a:srgbClr val="00B0F0"/>
                </a:solidFill>
                <a:latin typeface="Times New Roman" panose="02020603050405020304" pitchFamily="18" charset="0"/>
                <a:cs typeface="Times New Roman" panose="02020603050405020304" pitchFamily="18" charset="0"/>
              </a:rPr>
              <a:t>đọc</a:t>
            </a:r>
            <a:r>
              <a:rPr lang="en-US" sz="3200" u="sng" dirty="0" smtClean="0">
                <a:solidFill>
                  <a:srgbClr val="00B0F0"/>
                </a:solidFill>
                <a:latin typeface="Times New Roman" panose="02020603050405020304" pitchFamily="18" charset="0"/>
                <a:cs typeface="Times New Roman" panose="02020603050405020304" pitchFamily="18" charset="0"/>
              </a:rPr>
              <a:t>:</a:t>
            </a:r>
          </a:p>
          <a:p>
            <a:pPr algn="ctr"/>
            <a:r>
              <a:rPr lang="en-US" sz="4000" dirty="0" err="1" smtClean="0">
                <a:solidFill>
                  <a:srgbClr val="FF0000"/>
                </a:solidFill>
                <a:latin typeface="Times New Roman" panose="02020603050405020304" pitchFamily="18" charset="0"/>
                <a:cs typeface="Times New Roman" panose="02020603050405020304" pitchFamily="18" charset="0"/>
              </a:rPr>
              <a:t>Chú</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Đất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Nung</a:t>
            </a:r>
            <a:r>
              <a:rPr lang="en-US" sz="4000" dirty="0" smtClean="0">
                <a:solidFill>
                  <a:srgbClr val="FF0000"/>
                </a:solidFill>
                <a:latin typeface="Times New Roman" panose="02020603050405020304" pitchFamily="18" charset="0"/>
                <a:cs typeface="Times New Roman" panose="02020603050405020304" pitchFamily="18" charset="0"/>
              </a:rPr>
              <a:t> </a:t>
            </a:r>
          </a:p>
          <a:p>
            <a:pPr algn="ctr"/>
            <a:r>
              <a:rPr lang="en-US" sz="2000" dirty="0" smtClean="0">
                <a:solidFill>
                  <a:srgbClr val="FF0000"/>
                </a:solidFill>
                <a:latin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cs typeface="Times New Roman" panose="02020603050405020304" pitchFamily="18" charset="0"/>
              </a:rPr>
              <a:t>Tiếp</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theo</a:t>
            </a:r>
            <a:r>
              <a:rPr lang="en-US" sz="2000" dirty="0" smtClean="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27572981"/>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483" y="4081458"/>
            <a:ext cx="1087744" cy="782671"/>
          </a:xfrm>
          <a:prstGeom prst="rect">
            <a:avLst/>
          </a:prstGeom>
        </p:spPr>
      </p:pic>
      <p:sp>
        <p:nvSpPr>
          <p:cNvPr id="2" name="TextBox 1">
            <a:extLst>
              <a:ext uri="{FF2B5EF4-FFF2-40B4-BE49-F238E27FC236}">
                <a16:creationId xmlns:a16="http://schemas.microsoft.com/office/drawing/2014/main" xmlns="" id="{610EA29A-122C-4A92-8532-6C7AD8903CE5}"/>
              </a:ext>
            </a:extLst>
          </p:cNvPr>
          <p:cNvSpPr txBox="1"/>
          <p:nvPr/>
        </p:nvSpPr>
        <p:spPr>
          <a:xfrm>
            <a:off x="457200" y="438150"/>
            <a:ext cx="7891498" cy="4524315"/>
          </a:xfrm>
          <a:prstGeom prst="rect">
            <a:avLst/>
          </a:prstGeom>
          <a:noFill/>
        </p:spPr>
        <p:txBody>
          <a:bodyPr wrap="square" rtlCol="0">
            <a:spAutoFit/>
          </a:bodyPr>
          <a:lstStyle/>
          <a:p>
            <a:pPr algn="ct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Chú Đất Nun</a:t>
            </a:r>
            <a:r>
              <a:rPr lang="en-US" sz="2800" b="1" dirty="0">
                <a:solidFill>
                  <a:srgbClr val="FF0000"/>
                </a:solidFill>
                <a:latin typeface="Times New Roman" panose="02020603050405020304" pitchFamily="18" charset="0"/>
                <a:cs typeface="Times New Roman" panose="02020603050405020304" pitchFamily="18" charset="0"/>
              </a:rPr>
              <a:t>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vi-VN" sz="2000" b="0" i="0" dirty="0">
                <a:solidFill>
                  <a:srgbClr val="000000"/>
                </a:solidFill>
                <a:effectLst/>
                <a:latin typeface="Times New Roman" panose="02020603050405020304" pitchFamily="18" charset="0"/>
                <a:cs typeface="Times New Roman" panose="02020603050405020304" pitchFamily="18" charset="0"/>
              </a:rPr>
              <a:t>(tiếp theo)</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solidFill>
                  <a:srgbClr val="00B0F0"/>
                </a:solidFill>
                <a:effectLst/>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Kẻ nào đã bắt nàng tới đây?</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Chuột.</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Lầu son của nàng đâu?</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Chuột ăn rồi!</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Chàng kị sĩ hoảng hốt, biết mình bị lừa, vội dìu công chúa chạy trốn.</a:t>
            </a:r>
          </a:p>
          <a:p>
            <a:pPr algn="just"/>
            <a:r>
              <a:rPr lang="vi-VN" sz="2000" b="1" i="0" dirty="0">
                <a:solidFill>
                  <a:srgbClr val="00B0F0"/>
                </a:solidFill>
                <a:effectLst/>
                <a:latin typeface="Times New Roman" panose="02020603050405020304" pitchFamily="18" charset="0"/>
                <a:cs typeface="Times New Roman" panose="02020603050405020304" pitchFamily="18" charset="0"/>
              </a:rPr>
              <a:t>   Chiếc thuyền mảnh trôi qua cống ra con ngòi. Gặp nước xoáy, thuyền lật, cả hai bị ngấm nước, nhũn cả chân tay.</a:t>
            </a:r>
          </a:p>
          <a:p>
            <a:pPr algn="just"/>
            <a:r>
              <a:rPr lang="vi-VN" sz="2000" b="0" i="0" dirty="0">
                <a:solidFill>
                  <a:srgbClr val="000000"/>
                </a:solidFill>
                <a:effectLst/>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06994419"/>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8999" y="4123234"/>
            <a:ext cx="1050277" cy="755712"/>
          </a:xfrm>
          <a:prstGeom prst="rect">
            <a:avLst/>
          </a:prstGeom>
        </p:spPr>
      </p:pic>
      <p:sp>
        <p:nvSpPr>
          <p:cNvPr id="2" name="TextBox 1">
            <a:extLst>
              <a:ext uri="{FF2B5EF4-FFF2-40B4-BE49-F238E27FC236}">
                <a16:creationId xmlns:a16="http://schemas.microsoft.com/office/drawing/2014/main" xmlns="" id="{610EA29A-122C-4A92-8532-6C7AD8903CE5}"/>
              </a:ext>
            </a:extLst>
          </p:cNvPr>
          <p:cNvSpPr txBox="1"/>
          <p:nvPr/>
        </p:nvSpPr>
        <p:spPr>
          <a:xfrm>
            <a:off x="533626" y="438150"/>
            <a:ext cx="7891498" cy="4154984"/>
          </a:xfrm>
          <a:prstGeom prst="rect">
            <a:avLst/>
          </a:prstGeom>
          <a:noFill/>
        </p:spPr>
        <p:txBody>
          <a:bodyPr wrap="square" rtlCol="0">
            <a:spAutoFit/>
          </a:bodyPr>
          <a:lstStyle/>
          <a:p>
            <a:pPr algn="just"/>
            <a:r>
              <a:rPr lang="vi-VN" sz="2200" b="0" i="0" dirty="0">
                <a:solidFill>
                  <a:srgbClr val="000000"/>
                </a:solidFill>
                <a:effectLst/>
                <a:latin typeface="Times New Roman" panose="02020603050405020304" pitchFamily="18" charset="0"/>
                <a:cs typeface="Times New Roman" panose="02020603050405020304" pitchFamily="18" charset="0"/>
              </a:rPr>
              <a:t>   </a:t>
            </a:r>
            <a:r>
              <a:rPr lang="vi-VN" sz="2200" b="1" i="0" dirty="0">
                <a:solidFill>
                  <a:srgbClr val="00B0F0"/>
                </a:solidFill>
                <a:effectLst/>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Hai người bột tỉnh dần, nhận ra bạn cũ thì lạ quá, kêu lên:</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Nàng công chúa phục quá, thì thào với chàng kị sĩ:</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Thế mà chúng mình mới chìm xuống nước đã vữa ra.</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Đất Nung đánh một câu cộc tuếch:</a:t>
            </a:r>
          </a:p>
          <a:p>
            <a:pPr algn="just"/>
            <a:r>
              <a:rPr lang="vi-VN" sz="2200" b="1" i="0" dirty="0">
                <a:solidFill>
                  <a:srgbClr val="00B0F0"/>
                </a:solidFill>
                <a:effectLst/>
                <a:latin typeface="Times New Roman" panose="02020603050405020304" pitchFamily="18" charset="0"/>
                <a:cs typeface="Times New Roman" panose="02020603050405020304" pitchFamily="18" charset="0"/>
              </a:rPr>
              <a:t>- Vì các đằng ấy </a:t>
            </a:r>
            <a:r>
              <a:rPr lang="en-US" sz="2200" b="1" dirty="0">
                <a:solidFill>
                  <a:srgbClr val="00B0F0"/>
                </a:solidFill>
                <a:latin typeface="Times New Roman" panose="02020603050405020304" pitchFamily="18" charset="0"/>
                <a:cs typeface="Times New Roman" panose="02020603050405020304" pitchFamily="18" charset="0"/>
              </a:rPr>
              <a:t>ở</a:t>
            </a:r>
            <a:r>
              <a:rPr lang="vi-VN" sz="2200" b="1" i="0" dirty="0">
                <a:solidFill>
                  <a:srgbClr val="00B0F0"/>
                </a:solidFill>
                <a:effectLst/>
                <a:latin typeface="Times New Roman" panose="02020603050405020304" pitchFamily="18" charset="0"/>
                <a:cs typeface="Times New Roman" panose="02020603050405020304" pitchFamily="18" charset="0"/>
              </a:rPr>
              <a:t> trong lọ thủy tinh mà.</a:t>
            </a:r>
          </a:p>
          <a:p>
            <a:pPr algn="r"/>
            <a:r>
              <a:rPr lang="vi-VN" sz="2200" b="0" i="0" dirty="0">
                <a:solidFill>
                  <a:srgbClr val="000000"/>
                </a:solidFill>
                <a:effectLst/>
                <a:latin typeface="Times New Roman" panose="02020603050405020304" pitchFamily="18" charset="0"/>
                <a:cs typeface="Times New Roman" panose="02020603050405020304" pitchFamily="18" charset="0"/>
              </a:rPr>
              <a:t>(Theo </a:t>
            </a:r>
            <a:r>
              <a:rPr lang="vi-VN" sz="2200" b="1" i="0" dirty="0">
                <a:solidFill>
                  <a:srgbClr val="000000"/>
                </a:solidFill>
                <a:effectLst/>
                <a:latin typeface="Times New Roman" panose="02020603050405020304" pitchFamily="18" charset="0"/>
                <a:cs typeface="Times New Roman" panose="02020603050405020304" pitchFamily="18" charset="0"/>
              </a:rPr>
              <a:t>NGUYỄN KIÊN</a:t>
            </a:r>
            <a:r>
              <a:rPr lang="vi-VN" sz="2200" b="0" i="0" dirty="0">
                <a:solidFill>
                  <a:srgbClr val="000000"/>
                </a:solidFill>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523212696"/>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555554"/>
            <a:ext cx="1856505" cy="1335822"/>
          </a:xfrm>
          <a:prstGeom prst="rect">
            <a:avLst/>
          </a:prstGeom>
        </p:spPr>
      </p:pic>
      <p:sp>
        <p:nvSpPr>
          <p:cNvPr id="5" name="TextBox 4">
            <a:extLst>
              <a:ext uri="{FF2B5EF4-FFF2-40B4-BE49-F238E27FC236}">
                <a16:creationId xmlns:a16="http://schemas.microsoft.com/office/drawing/2014/main" xmlns="" id="{FE7A9171-6E08-4605-9C4D-CE2938D79BCF}"/>
              </a:ext>
            </a:extLst>
          </p:cNvPr>
          <p:cNvSpPr txBox="1"/>
          <p:nvPr/>
        </p:nvSpPr>
        <p:spPr>
          <a:xfrm>
            <a:off x="1254002" y="1616060"/>
            <a:ext cx="7260016" cy="255454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itchFamily="18" charset="0"/>
              </a:rPr>
              <a:t>Chia </a:t>
            </a:r>
            <a:r>
              <a:rPr lang="en-US" sz="3200" b="1" dirty="0" err="1">
                <a:latin typeface="Times New Roman" panose="02020603050405020304" pitchFamily="18" charset="0"/>
                <a:cs typeface="Times New Roman" pitchFamily="18" charset="0"/>
              </a:rPr>
              <a:t>đoạn</a:t>
            </a:r>
            <a:r>
              <a:rPr lang="en-US" sz="3200" b="1" dirty="0">
                <a:latin typeface="Times New Roman" panose="02020603050405020304" pitchFamily="18" charset="0"/>
                <a:cs typeface="Times New Roman" pitchFamily="18" charset="0"/>
              </a:rPr>
              <a:t>:</a:t>
            </a:r>
          </a:p>
          <a:p>
            <a:pPr>
              <a:buFontTx/>
              <a:buChar char="-"/>
            </a:pP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Đoạn</a:t>
            </a:r>
            <a:r>
              <a:rPr lang="en-US" sz="3200" dirty="0">
                <a:latin typeface="Times New Roman" panose="02020603050405020304" pitchFamily="18" charset="0"/>
                <a:cs typeface="Times New Roman" pitchFamily="18" charset="0"/>
              </a:rPr>
              <a:t> 1: </a:t>
            </a:r>
            <a:r>
              <a:rPr lang="en-US" sz="3200" dirty="0" err="1">
                <a:latin typeface="Times New Roman" panose="02020603050405020304" pitchFamily="18" charset="0"/>
                <a:cs typeface="Times New Roman" pitchFamily="18" charset="0"/>
              </a:rPr>
              <a:t>Từ</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đầu</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đến</a:t>
            </a:r>
            <a:r>
              <a:rPr lang="en-US" sz="3200"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tìm</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công</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chúa</a:t>
            </a:r>
            <a:r>
              <a:rPr lang="en-US" sz="3200" dirty="0">
                <a:latin typeface="Times New Roman" pitchFamily="18" charset="0"/>
                <a:cs typeface="Times New Roman" pitchFamily="18" charset="0"/>
              </a:rPr>
              <a:t>.</a:t>
            </a:r>
          </a:p>
          <a:p>
            <a:pPr>
              <a:buFontTx/>
              <a:buChar char="-"/>
            </a:pPr>
            <a:r>
              <a:rPr lang="en-US" sz="3200" dirty="0">
                <a:latin typeface="Times New Roman" pitchFamily="18" charset="0"/>
                <a:cs typeface="Times New Roman" pitchFamily="18" charset="0"/>
              </a:rPr>
              <a:t> </a:t>
            </a:r>
            <a:r>
              <a:rPr lang="en-US" sz="3200" dirty="0" err="1">
                <a:latin typeface="Times New Roman" panose="02020603050405020304" pitchFamily="18" charset="0"/>
                <a:cs typeface="Times New Roman" pitchFamily="18" charset="0"/>
              </a:rPr>
              <a:t>Đoạn</a:t>
            </a:r>
            <a:r>
              <a:rPr lang="en-US" sz="3200" dirty="0">
                <a:latin typeface="Times New Roman" panose="02020603050405020304" pitchFamily="18" charset="0"/>
                <a:cs typeface="Times New Roman" pitchFamily="18" charset="0"/>
              </a:rPr>
              <a:t> 2: </a:t>
            </a:r>
            <a:r>
              <a:rPr lang="en-US" sz="3200" dirty="0" err="1">
                <a:latin typeface="Times New Roman" panose="02020603050405020304" pitchFamily="18" charset="0"/>
                <a:cs typeface="Times New Roman" pitchFamily="18" charset="0"/>
              </a:rPr>
              <a:t>Từ</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tiếp</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theo</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đến</a:t>
            </a:r>
            <a:r>
              <a:rPr lang="en-US" sz="3200"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chạy</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trốn</a:t>
            </a:r>
            <a:r>
              <a:rPr lang="en-US" sz="3200" dirty="0">
                <a:latin typeface="Times New Roman" pitchFamily="18" charset="0"/>
                <a:cs typeface="Times New Roman" pitchFamily="18" charset="0"/>
              </a:rPr>
              <a:t>.</a:t>
            </a:r>
          </a:p>
          <a:p>
            <a:pPr>
              <a:buFontTx/>
              <a:buChar char="-"/>
            </a:pPr>
            <a:r>
              <a:rPr lang="en-US" sz="3200" dirty="0">
                <a:latin typeface="Times New Roman" pitchFamily="18" charset="0"/>
                <a:cs typeface="Times New Roman" pitchFamily="18" charset="0"/>
              </a:rPr>
              <a:t> </a:t>
            </a:r>
            <a:r>
              <a:rPr lang="en-US" sz="3200" dirty="0" err="1">
                <a:latin typeface="Times New Roman" panose="02020603050405020304" pitchFamily="18" charset="0"/>
                <a:cs typeface="Times New Roman" pitchFamily="18" charset="0"/>
              </a:rPr>
              <a:t>Đoạn</a:t>
            </a:r>
            <a:r>
              <a:rPr lang="en-US" sz="3200" dirty="0">
                <a:latin typeface="Times New Roman" panose="02020603050405020304" pitchFamily="18" charset="0"/>
                <a:cs typeface="Times New Roman" pitchFamily="18" charset="0"/>
              </a:rPr>
              <a:t> 3: </a:t>
            </a:r>
            <a:r>
              <a:rPr lang="en-US" sz="3200" dirty="0" err="1">
                <a:latin typeface="Times New Roman" panose="02020603050405020304" pitchFamily="18" charset="0"/>
                <a:cs typeface="Times New Roman" pitchFamily="18" charset="0"/>
              </a:rPr>
              <a:t>Từ</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tiếp</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theo</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đến</a:t>
            </a:r>
            <a:r>
              <a:rPr lang="en-US" sz="3200" dirty="0">
                <a:latin typeface="Times New Roman" panose="02020603050405020304" pitchFamily="18" charset="0"/>
                <a:cs typeface="Times New Roman" pitchFamily="18" charset="0"/>
              </a:rPr>
              <a:t> </a:t>
            </a:r>
            <a:r>
              <a:rPr lang="en-US" sz="3200" i="1" dirty="0">
                <a:latin typeface="Times New Roman" panose="02020603050405020304" pitchFamily="18" charset="0"/>
                <a:cs typeface="Times New Roman" pitchFamily="18" charset="0"/>
              </a:rPr>
              <a:t>se </a:t>
            </a:r>
            <a:r>
              <a:rPr lang="en-US" sz="3200" i="1" dirty="0" err="1">
                <a:latin typeface="Times New Roman" panose="02020603050405020304" pitchFamily="18" charset="0"/>
                <a:cs typeface="Times New Roman" pitchFamily="18" charset="0"/>
              </a:rPr>
              <a:t>bột</a:t>
            </a:r>
            <a:r>
              <a:rPr lang="en-US" sz="3200" i="1" dirty="0">
                <a:latin typeface="Times New Roman" panose="02020603050405020304" pitchFamily="18" charset="0"/>
                <a:cs typeface="Times New Roman" pitchFamily="18" charset="0"/>
              </a:rPr>
              <a:t> </a:t>
            </a:r>
            <a:r>
              <a:rPr lang="en-US" sz="3200" i="1" dirty="0" err="1">
                <a:latin typeface="Times New Roman" panose="02020603050405020304" pitchFamily="18" charset="0"/>
                <a:cs typeface="Times New Roman" pitchFamily="18" charset="0"/>
              </a:rPr>
              <a:t>lại</a:t>
            </a:r>
            <a:r>
              <a:rPr lang="en-US" sz="3200" dirty="0">
                <a:latin typeface="Times New Roman" pitchFamily="18" charset="0"/>
                <a:cs typeface="Times New Roman" pitchFamily="18" charset="0"/>
              </a:rPr>
              <a:t>.</a:t>
            </a:r>
          </a:p>
          <a:p>
            <a:pPr>
              <a:buFontTx/>
              <a:buChar char="-"/>
            </a:pPr>
            <a:r>
              <a:rPr lang="en-US" sz="3200" dirty="0">
                <a:latin typeface="Times New Roman" pitchFamily="18" charset="0"/>
                <a:cs typeface="Times New Roman" pitchFamily="18" charset="0"/>
              </a:rPr>
              <a:t> </a:t>
            </a:r>
            <a:r>
              <a:rPr lang="en-US" sz="3200" dirty="0" err="1">
                <a:latin typeface="Times New Roman" panose="02020603050405020304" pitchFamily="18" charset="0"/>
                <a:cs typeface="Times New Roman" pitchFamily="18" charset="0"/>
              </a:rPr>
              <a:t>Đoạn</a:t>
            </a:r>
            <a:r>
              <a:rPr lang="en-US" sz="3200" dirty="0">
                <a:latin typeface="Times New Roman" panose="02020603050405020304" pitchFamily="18" charset="0"/>
                <a:cs typeface="Times New Roman" pitchFamily="18" charset="0"/>
              </a:rPr>
              <a:t> 4: </a:t>
            </a:r>
            <a:r>
              <a:rPr lang="en-US" sz="3200" dirty="0" err="1">
                <a:latin typeface="Times New Roman" panose="02020603050405020304" pitchFamily="18" charset="0"/>
                <a:cs typeface="Times New Roman" pitchFamily="18" charset="0"/>
              </a:rPr>
              <a:t>Phần</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còn</a:t>
            </a:r>
            <a:r>
              <a:rPr lang="en-US" sz="3200" dirty="0">
                <a:latin typeface="Times New Roman" panose="02020603050405020304" pitchFamily="18" charset="0"/>
                <a:cs typeface="Times New Roman" pitchFamily="18" charset="0"/>
              </a:rPr>
              <a:t> </a:t>
            </a:r>
            <a:r>
              <a:rPr lang="en-US" sz="3200" dirty="0" err="1">
                <a:latin typeface="Times New Roman" panose="02020603050405020304" pitchFamily="18" charset="0"/>
                <a:cs typeface="Times New Roman" pitchFamily="18" charset="0"/>
              </a:rPr>
              <a:t>lại</a:t>
            </a:r>
            <a:r>
              <a:rPr lang="en-US" sz="3200" dirty="0" smtClean="0">
                <a:latin typeface="Times New Roman" panose="02020603050405020304" pitchFamily="18" charset="0"/>
                <a:cs typeface="Times New Roman" pitchFamily="18" charset="0"/>
              </a:rPr>
              <a:t>.</a:t>
            </a:r>
            <a:endParaRPr lang="en-US" sz="3200" dirty="0">
              <a:latin typeface="Times New Roman" panose="02020603050405020304" pitchFamily="18" charset="0"/>
              <a:cs typeface="Times New Roman" pitchFamily="18" charset="0"/>
            </a:endParaRPr>
          </a:p>
        </p:txBody>
      </p:sp>
      <p:sp>
        <p:nvSpPr>
          <p:cNvPr id="87" name="TextBox 86">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85383863"/>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 name="TextBox 1">
            <a:extLst>
              <a:ext uri="{FF2B5EF4-FFF2-40B4-BE49-F238E27FC236}">
                <a16:creationId xmlns:a16="http://schemas.microsoft.com/office/drawing/2014/main" xmlns="" id="{610EA29A-122C-4A92-8532-6C7AD8903CE5}"/>
              </a:ext>
            </a:extLst>
          </p:cNvPr>
          <p:cNvSpPr txBox="1"/>
          <p:nvPr/>
        </p:nvSpPr>
        <p:spPr>
          <a:xfrm>
            <a:off x="501670" y="1198776"/>
            <a:ext cx="8138053" cy="3477875"/>
          </a:xfrm>
          <a:prstGeom prst="rect">
            <a:avLst/>
          </a:prstGeom>
          <a:noFill/>
        </p:spPr>
        <p:txBody>
          <a:bodyPr wrap="square" rtlCol="0">
            <a:spAutoFit/>
          </a:bodyPr>
          <a:lstStyle/>
          <a:p>
            <a:pPr algn="just"/>
            <a:r>
              <a:rPr lang="vi-VN"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FF0000"/>
                </a:solidFill>
                <a:effectLst/>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a:t>
            </a:r>
            <a:r>
              <a:rPr lang="vi-VN"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70C0"/>
                </a:solidFill>
                <a:effectLst/>
                <a:latin typeface="Times New Roman" panose="02020603050405020304" pitchFamily="18" charset="0"/>
                <a:cs typeface="Times New Roman" panose="02020603050405020304" pitchFamily="18" charset="0"/>
              </a:rPr>
              <a:t>Gặp công chúa trong cái hang tối, chàng hỏi:</a:t>
            </a:r>
          </a:p>
          <a:p>
            <a:pPr algn="just"/>
            <a:r>
              <a:rPr lang="vi-VN" sz="2200" b="0" i="0" dirty="0">
                <a:solidFill>
                  <a:srgbClr val="0070C0"/>
                </a:solidFill>
                <a:effectLst/>
                <a:latin typeface="Times New Roman" panose="02020603050405020304" pitchFamily="18" charset="0"/>
                <a:cs typeface="Times New Roman" panose="02020603050405020304" pitchFamily="18" charset="0"/>
              </a:rPr>
              <a:t>- Kẻ nào đã bắt nàng tới đây?</a:t>
            </a:r>
          </a:p>
          <a:p>
            <a:pPr algn="just"/>
            <a:r>
              <a:rPr lang="vi-VN" sz="2200" b="0" i="0" dirty="0">
                <a:solidFill>
                  <a:srgbClr val="0070C0"/>
                </a:solidFill>
                <a:effectLst/>
                <a:latin typeface="Times New Roman" panose="02020603050405020304" pitchFamily="18" charset="0"/>
                <a:cs typeface="Times New Roman" panose="02020603050405020304" pitchFamily="18" charset="0"/>
              </a:rPr>
              <a:t>- Chuột.</a:t>
            </a:r>
          </a:p>
          <a:p>
            <a:pPr algn="just"/>
            <a:r>
              <a:rPr lang="vi-VN" sz="2200" b="0" i="0" dirty="0">
                <a:solidFill>
                  <a:srgbClr val="0070C0"/>
                </a:solidFill>
                <a:effectLst/>
                <a:latin typeface="Times New Roman" panose="02020603050405020304" pitchFamily="18" charset="0"/>
                <a:cs typeface="Times New Roman" panose="02020603050405020304" pitchFamily="18" charset="0"/>
              </a:rPr>
              <a:t>- Lầu son của nàng đâu?</a:t>
            </a:r>
          </a:p>
          <a:p>
            <a:pPr algn="just"/>
            <a:r>
              <a:rPr lang="vi-VN" sz="2200" b="0" i="0" dirty="0">
                <a:solidFill>
                  <a:srgbClr val="0070C0"/>
                </a:solidFill>
                <a:effectLst/>
                <a:latin typeface="Times New Roman" panose="02020603050405020304" pitchFamily="18" charset="0"/>
                <a:cs typeface="Times New Roman" panose="02020603050405020304" pitchFamily="18" charset="0"/>
              </a:rPr>
              <a:t>- Chuột ăn rồi!</a:t>
            </a:r>
          </a:p>
          <a:p>
            <a:pPr algn="just"/>
            <a:r>
              <a:rPr lang="vi-VN" sz="2200" b="0" i="0" dirty="0">
                <a:solidFill>
                  <a:srgbClr val="0070C0"/>
                </a:solidFill>
                <a:effectLst/>
                <a:latin typeface="Times New Roman" panose="02020603050405020304" pitchFamily="18" charset="0"/>
                <a:cs typeface="Times New Roman" panose="02020603050405020304" pitchFamily="18" charset="0"/>
              </a:rPr>
              <a:t>   Chàng kị sĩ hoảng hốt, biết mình bị lừa, vội dìu công chúa chạy trốn</a:t>
            </a:r>
            <a:r>
              <a:rPr lang="vi-VN" sz="2200" b="0" i="0" dirty="0" smtClean="0">
                <a:solidFill>
                  <a:srgbClr val="0070C0"/>
                </a:solidFill>
                <a:effectLst/>
                <a:latin typeface="Times New Roman" panose="02020603050405020304" pitchFamily="18" charset="0"/>
                <a:cs typeface="Times New Roman" panose="02020603050405020304" pitchFamily="18" charset="0"/>
              </a:rPr>
              <a:t>.</a:t>
            </a:r>
            <a:endParaRPr lang="vi-VN" sz="2200" b="0" i="0" dirty="0">
              <a:solidFill>
                <a:srgbClr val="0070C0"/>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B9B6F19A-D6A4-4B83-929F-B5B4043E990D}"/>
              </a:ext>
            </a:extLst>
          </p:cNvPr>
          <p:cNvSpPr txBox="1"/>
          <p:nvPr/>
        </p:nvSpPr>
        <p:spPr>
          <a:xfrm>
            <a:off x="759228" y="201688"/>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Chú</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Nung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n-US" dirty="0" err="1" smtClean="0">
                <a:solidFill>
                  <a:srgbClr val="002060"/>
                </a:solidFill>
                <a:latin typeface="Times New Roman" panose="02020603050405020304" pitchFamily="18" charset="0"/>
                <a:cs typeface="Times New Roman" panose="02020603050405020304" pitchFamily="18" charset="0"/>
              </a:rPr>
              <a:t>Tiếp</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theo</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12331714"/>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7949701" y="342700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28" name="Google Shape;3728;p39">
            <a:hlinkClick r:id="rId4" action="ppaction://hlinksldjump"/>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r>
              <a:rPr lang="en" sz="24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a:p>
        </p:txBody>
      </p:sp>
      <p:sp>
        <p:nvSpPr>
          <p:cNvPr id="3742" name="Google Shape;3742;p39">
            <a:hlinkClick r:id="" action="ppaction://noaction"/>
          </p:cNvPr>
          <p:cNvSpPr/>
          <p:nvPr/>
        </p:nvSpPr>
        <p:spPr>
          <a:xfrm>
            <a:off x="8729276"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081" y="3681498"/>
            <a:ext cx="1664195" cy="1197448"/>
          </a:xfrm>
          <a:prstGeom prst="rect">
            <a:avLst/>
          </a:prstGeom>
        </p:spPr>
      </p:pic>
      <p:sp>
        <p:nvSpPr>
          <p:cNvPr id="2" name="TextBox 1">
            <a:extLst>
              <a:ext uri="{FF2B5EF4-FFF2-40B4-BE49-F238E27FC236}">
                <a16:creationId xmlns:a16="http://schemas.microsoft.com/office/drawing/2014/main" xmlns="" id="{610EA29A-122C-4A92-8532-6C7AD8903CE5}"/>
              </a:ext>
            </a:extLst>
          </p:cNvPr>
          <p:cNvSpPr txBox="1"/>
          <p:nvPr/>
        </p:nvSpPr>
        <p:spPr>
          <a:xfrm>
            <a:off x="533626" y="438150"/>
            <a:ext cx="7891498" cy="4555093"/>
          </a:xfrm>
          <a:prstGeom prst="rect">
            <a:avLst/>
          </a:prstGeom>
          <a:noFill/>
        </p:spPr>
        <p:txBody>
          <a:bodyPr wrap="square" rtlCol="0">
            <a:spAutoFit/>
          </a:bodyPr>
          <a:lstStyle/>
          <a:p>
            <a:pPr algn="just"/>
            <a:r>
              <a:rPr lang="vi-VN" sz="22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FF0000"/>
                </a:solidFill>
                <a:effectLst/>
                <a:latin typeface="Times New Roman" panose="02020603050405020304" pitchFamily="18" charset="0"/>
                <a:cs typeface="Times New Roman" panose="02020603050405020304" pitchFamily="18" charset="0"/>
              </a:rPr>
              <a:t>Chiếc thuyền mảnh trôi qua cống ra con ngòi. Gặp nước xoáy, thuyền lật, cả hai bị ngấm nước, nhũn cả chân tay.</a:t>
            </a:r>
            <a:endParaRPr lang="en-US" sz="2200" b="0" i="0" dirty="0">
              <a:solidFill>
                <a:srgbClr val="FF0000"/>
              </a:solidFill>
              <a:effectLst/>
              <a:latin typeface="Times New Roman" panose="02020603050405020304" pitchFamily="18" charset="0"/>
              <a:cs typeface="Times New Roman" panose="02020603050405020304" pitchFamily="18" charset="0"/>
            </a:endParaRPr>
          </a:p>
          <a:p>
            <a:pPr algn="just"/>
            <a:r>
              <a:rPr lang="vi-VN" sz="2200" b="0" i="0" dirty="0">
                <a:solidFill>
                  <a:srgbClr val="FF0000"/>
                </a:solidFill>
                <a:effectLst/>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Hai người bột tỉnh dần, nhận ra bạn cũ thì lạ quá, kêu lên:</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Nàng công chúa phục quá, thì thào với chàng kị sĩ:</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Thế mà chúng mình mới chìm xuống nước đã vữa ra.</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Đất Nung đánh một câu cộc tuếch:</a:t>
            </a:r>
          </a:p>
          <a:p>
            <a:pPr algn="just"/>
            <a:r>
              <a:rPr lang="vi-VN" sz="2200" b="0" i="0" dirty="0">
                <a:solidFill>
                  <a:srgbClr val="000000"/>
                </a:solidFill>
                <a:effectLst/>
                <a:latin typeface="Times New Roman" panose="02020603050405020304" pitchFamily="18" charset="0"/>
                <a:cs typeface="Times New Roman" panose="02020603050405020304" pitchFamily="18" charset="0"/>
              </a:rPr>
              <a:t>- Vì các đằng ấy đựng trong lọ thủy tinh mà.</a:t>
            </a:r>
          </a:p>
          <a:p>
            <a:pPr algn="r"/>
            <a:r>
              <a:rPr lang="vi-VN" sz="2200" b="0" i="0" dirty="0">
                <a:solidFill>
                  <a:srgbClr val="000000"/>
                </a:solidFill>
                <a:effectLst/>
                <a:latin typeface="Times New Roman" panose="02020603050405020304" pitchFamily="18" charset="0"/>
                <a:cs typeface="Times New Roman" panose="02020603050405020304" pitchFamily="18" charset="0"/>
              </a:rPr>
              <a:t>(Theo </a:t>
            </a:r>
            <a:r>
              <a:rPr lang="vi-VN" sz="2200" b="1" i="0" dirty="0">
                <a:solidFill>
                  <a:srgbClr val="000000"/>
                </a:solidFill>
                <a:effectLst/>
                <a:latin typeface="Times New Roman" panose="02020603050405020304" pitchFamily="18" charset="0"/>
                <a:cs typeface="Times New Roman" panose="02020603050405020304" pitchFamily="18" charset="0"/>
              </a:rPr>
              <a:t>NGUYỄN KIÊN</a:t>
            </a:r>
            <a:r>
              <a:rPr lang="vi-VN" sz="2200" b="0" i="0" dirty="0">
                <a:solidFill>
                  <a:srgbClr val="000000"/>
                </a:solidFill>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210545846"/>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6939350" y="232463"/>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a:p>
          </p:txBody>
        </p:sp>
      </p:grpSp>
      <p:grpSp>
        <p:nvGrpSpPr>
          <p:cNvPr id="3719" name="Google Shape;3719;p39"/>
          <p:cNvGrpSpPr/>
          <p:nvPr/>
        </p:nvGrpSpPr>
        <p:grpSpPr>
          <a:xfrm>
            <a:off x="7949701" y="3298660"/>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grpSp>
      <p:sp>
        <p:nvSpPr>
          <p:cNvPr id="3727" name="Google Shape;3727;p39"/>
          <p:cNvSpPr/>
          <p:nvPr/>
        </p:nvSpPr>
        <p:spPr>
          <a:xfrm rot="5400000">
            <a:off x="8730825" y="58798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28" name="Google Shape;3728;p39">
            <a:hlinkClick r:id="rId4" action="ppaction://hlinksldjump"/>
          </p:cNvPr>
          <p:cNvSpPr txBox="1"/>
          <p:nvPr/>
        </p:nvSpPr>
        <p:spPr>
          <a:xfrm>
            <a:off x="8696075" y="498335"/>
            <a:ext cx="394800" cy="554100"/>
          </a:xfrm>
          <a:prstGeom prst="rect">
            <a:avLst/>
          </a:prstGeom>
          <a:noFill/>
          <a:ln>
            <a:noFill/>
          </a:ln>
        </p:spPr>
        <p:txBody>
          <a:bodyPr spcFirstLastPara="1" wrap="square" lIns="91425" tIns="91425" rIns="91425" bIns="91425" anchor="t" anchorCtr="0">
            <a:noAutofit/>
          </a:bodyPr>
          <a:lstStyle/>
          <a:p>
            <a:r>
              <a:rPr lang="en" sz="2800">
                <a:solidFill>
                  <a:srgbClr val="FFFFFF"/>
                </a:solidFill>
                <a:uFill>
                  <a:noFill/>
                </a:uFill>
                <a:latin typeface="Times New Roman" panose="02020603050405020304" pitchFamily="18" charset="0"/>
                <a:ea typeface="Grand Hotel"/>
                <a:cs typeface="Times New Roman" panose="02020603050405020304" pitchFamily="18" charset="0"/>
                <a:sym typeface="Grand Hotel"/>
                <a:hlinkClick r:id="rId4" action="ppaction://hlinksldjump">
                  <a:extLst>
                    <a:ext uri="{A12FA001-AC4F-418D-AE19-62706E023703}">
                      <ahyp:hlinkClr xmlns="" xmlns:ahyp="http://schemas.microsoft.com/office/drawing/2018/hyperlinkcolor" val="tx"/>
                    </a:ext>
                  </a:extLst>
                </a:hlinkClick>
              </a:rPr>
              <a:t>1</a:t>
            </a:r>
            <a:endParaRPr sz="2800">
              <a:solidFill>
                <a:srgbClr val="FFFFFF"/>
              </a:solidFill>
              <a:latin typeface="Times New Roman" panose="02020603050405020304" pitchFamily="18" charset="0"/>
              <a:ea typeface="Grand Hotel"/>
              <a:cs typeface="Times New Roman" panose="02020603050405020304" pitchFamily="18" charset="0"/>
              <a:sym typeface="Grand Hotel"/>
            </a:endParaRPr>
          </a:p>
        </p:txBody>
      </p:sp>
      <p:sp>
        <p:nvSpPr>
          <p:cNvPr id="3729" name="Google Shape;3729;p39"/>
          <p:cNvSpPr/>
          <p:nvPr/>
        </p:nvSpPr>
        <p:spPr>
          <a:xfrm rot="5400000">
            <a:off x="8730825" y="110313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31" name="Google Shape;3731;p39"/>
          <p:cNvSpPr/>
          <p:nvPr/>
        </p:nvSpPr>
        <p:spPr>
          <a:xfrm rot="5400000">
            <a:off x="8730825" y="161828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33" name="Google Shape;3733;p39"/>
          <p:cNvSpPr/>
          <p:nvPr/>
        </p:nvSpPr>
        <p:spPr>
          <a:xfrm rot="5400000">
            <a:off x="8730825" y="213343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35" name="Google Shape;3735;p39"/>
          <p:cNvSpPr/>
          <p:nvPr/>
        </p:nvSpPr>
        <p:spPr>
          <a:xfrm rot="5400000">
            <a:off x="8730825" y="264858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37" name="Google Shape;3737;p39"/>
          <p:cNvSpPr/>
          <p:nvPr/>
        </p:nvSpPr>
        <p:spPr>
          <a:xfrm rot="5400000">
            <a:off x="8730825" y="316373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sp>
        <p:nvSpPr>
          <p:cNvPr id="3742" name="Google Shape;3742;p39">
            <a:hlinkClick r:id="" action="ppaction://noaction"/>
          </p:cNvPr>
          <p:cNvSpPr/>
          <p:nvPr/>
        </p:nvSpPr>
        <p:spPr>
          <a:xfrm>
            <a:off x="8729276" y="396793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endParaRPr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31" y="3555554"/>
            <a:ext cx="1856505" cy="1335822"/>
          </a:xfrm>
          <a:prstGeom prst="rect">
            <a:avLst/>
          </a:prstGeom>
        </p:spPr>
      </p:pic>
      <p:sp>
        <p:nvSpPr>
          <p:cNvPr id="2" name="TextBox 1">
            <a:extLst>
              <a:ext uri="{FF2B5EF4-FFF2-40B4-BE49-F238E27FC236}">
                <a16:creationId xmlns:a16="http://schemas.microsoft.com/office/drawing/2014/main" xmlns="" id="{7DF6B438-A98B-4C67-B7CE-CB79C712FD15}"/>
              </a:ext>
            </a:extLst>
          </p:cNvPr>
          <p:cNvSpPr txBox="1"/>
          <p:nvPr/>
        </p:nvSpPr>
        <p:spPr>
          <a:xfrm>
            <a:off x="693949" y="1443185"/>
            <a:ext cx="273159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LUYỆN ĐỌC</a:t>
            </a:r>
          </a:p>
        </p:txBody>
      </p:sp>
      <p:sp>
        <p:nvSpPr>
          <p:cNvPr id="88" name="TextBox 87">
            <a:extLst>
              <a:ext uri="{FF2B5EF4-FFF2-40B4-BE49-F238E27FC236}">
                <a16:creationId xmlns:a16="http://schemas.microsoft.com/office/drawing/2014/main" xmlns="" id="{91D4CC94-C821-4CC5-A1C4-CD24B7619C91}"/>
              </a:ext>
            </a:extLst>
          </p:cNvPr>
          <p:cNvSpPr txBox="1"/>
          <p:nvPr/>
        </p:nvSpPr>
        <p:spPr>
          <a:xfrm>
            <a:off x="2416794" y="2046405"/>
            <a:ext cx="20185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tênh</a:t>
            </a:r>
            <a:endParaRPr lang="en-US" sz="2800" dirty="0">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xmlns="" id="{B7129164-B5EB-4029-AC8E-D4F3BEEED910}"/>
              </a:ext>
            </a:extLst>
          </p:cNvPr>
          <p:cNvSpPr txBox="1"/>
          <p:nvPr/>
        </p:nvSpPr>
        <p:spPr>
          <a:xfrm>
            <a:off x="2492994" y="2460035"/>
            <a:ext cx="19423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hốt</a:t>
            </a:r>
            <a:endParaRPr lang="en-US" sz="2800" dirty="0">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xmlns="" id="{4DF6A565-19B8-4113-93F9-E1974982A088}"/>
              </a:ext>
            </a:extLst>
          </p:cNvPr>
          <p:cNvSpPr txBox="1"/>
          <p:nvPr/>
        </p:nvSpPr>
        <p:spPr>
          <a:xfrm>
            <a:off x="2531645" y="2930493"/>
            <a:ext cx="135455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Nhũn</a:t>
            </a:r>
            <a:endParaRPr lang="en-US" sz="2800" dirty="0">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xmlns="" id="{BCA841E6-C9B5-463E-920C-FE061D65CFB9}"/>
              </a:ext>
            </a:extLst>
          </p:cNvPr>
          <p:cNvSpPr txBox="1"/>
          <p:nvPr/>
        </p:nvSpPr>
        <p:spPr>
          <a:xfrm>
            <a:off x="2524753" y="3514393"/>
            <a:ext cx="159004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endParaRPr lang="en-US" sz="2800" dirty="0">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xmlns="" id="{98198B35-9F46-44F0-A944-A8E4345745D8}"/>
              </a:ext>
            </a:extLst>
          </p:cNvPr>
          <p:cNvSpPr txBox="1"/>
          <p:nvPr/>
        </p:nvSpPr>
        <p:spPr>
          <a:xfrm>
            <a:off x="2492295" y="4105930"/>
            <a:ext cx="17749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tuếch</a:t>
            </a:r>
            <a:endParaRPr lang="en-US" sz="2800" dirty="0">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xmlns="" id="{B9B6F19A-D6A4-4B83-929F-B5B4043E990D}"/>
              </a:ext>
            </a:extLst>
          </p:cNvPr>
          <p:cNvSpPr txBox="1"/>
          <p:nvPr/>
        </p:nvSpPr>
        <p:spPr>
          <a:xfrm>
            <a:off x="735359" y="308177"/>
            <a:ext cx="7239000" cy="1138773"/>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07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2022</a:t>
            </a:r>
          </a:p>
          <a:p>
            <a:pPr algn="ctr"/>
            <a:r>
              <a:rPr lang="en-US" sz="2000" u="sng" dirty="0" err="1" smtClean="0">
                <a:solidFill>
                  <a:srgbClr val="00B0F0"/>
                </a:solidFill>
                <a:latin typeface="Times New Roman" panose="02020603050405020304" pitchFamily="18" charset="0"/>
                <a:cs typeface="Times New Roman" panose="02020603050405020304" pitchFamily="18" charset="0"/>
              </a:rPr>
              <a:t>Tập</a:t>
            </a:r>
            <a:r>
              <a:rPr lang="en-US" sz="2000" u="sng" dirty="0" smtClean="0">
                <a:solidFill>
                  <a:srgbClr val="00B0F0"/>
                </a:solidFill>
                <a:latin typeface="Times New Roman" panose="02020603050405020304" pitchFamily="18" charset="0"/>
                <a:cs typeface="Times New Roman" panose="02020603050405020304" pitchFamily="18" charset="0"/>
              </a:rPr>
              <a:t> </a:t>
            </a:r>
            <a:r>
              <a:rPr lang="en-US" sz="2000" u="sng" dirty="0" err="1" smtClean="0">
                <a:solidFill>
                  <a:srgbClr val="00B0F0"/>
                </a:solidFill>
                <a:latin typeface="Times New Roman" panose="02020603050405020304" pitchFamily="18" charset="0"/>
                <a:cs typeface="Times New Roman" panose="02020603050405020304" pitchFamily="18" charset="0"/>
              </a:rPr>
              <a:t>đọc</a:t>
            </a:r>
            <a:r>
              <a:rPr lang="en-US" sz="2000" u="sng" dirty="0" smtClean="0">
                <a:solidFill>
                  <a:srgbClr val="00B0F0"/>
                </a:solidFill>
                <a:latin typeface="Times New Roman" panose="02020603050405020304" pitchFamily="18" charset="0"/>
                <a:cs typeface="Times New Roman" panose="02020603050405020304" pitchFamily="18" charset="0"/>
              </a:rPr>
              <a:t>:</a:t>
            </a:r>
          </a:p>
          <a:p>
            <a:pPr algn="ct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a:t>
            </a:r>
            <a:r>
              <a:rPr lang="en-US" dirty="0" err="1" smtClean="0">
                <a:solidFill>
                  <a:srgbClr val="FF0000"/>
                </a:solidFill>
                <a:latin typeface="Times New Roman" panose="02020603050405020304" pitchFamily="18" charset="0"/>
                <a:cs typeface="Times New Roman" panose="02020603050405020304" pitchFamily="18" charset="0"/>
              </a:rPr>
              <a:t>Tiếp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49813269"/>
      </p:ext>
    </p:extLst>
  </p:cSld>
  <p:clrMapOvr>
    <a:masterClrMapping/>
  </p:clrMapOvr>
  <mc:AlternateContent xmlns:mc="http://schemas.openxmlformats.org/markup-compatibility/2006" xmlns:p14="http://schemas.microsoft.com/office/powerpoint/2010/main">
    <mc:Choice Requires="p14">
      <p:transition spd="slow" p14:dur="2000" advTm="41341"/>
    </mc:Choice>
    <mc:Fallback xmlns="">
      <p:transition spd="slow" advTm="41341"/>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 name="MMPROD_NEXTUNIQUEID" val="10009"/>
  <p:tag name="MMPROD_UIDATA" val="&lt;database version=&quot;10.0&quot;&gt;&lt;object type=&quot;1&quot; unique_id=&quot;10001&quot;&gt;&lt;object type=&quot;2&quot; unique_id=&quot;11404&quot;&gt;&lt;object type=&quot;3&quot; unique_id=&quot;11405&quot;&gt;&lt;property id=&quot;20148&quot; value=&quot;5&quot;/&gt;&lt;property id=&quot;20300&quot; value=&quot;Slide 1&quot;/&gt;&lt;property id=&quot;20307&quot; value=&quot;256&quot;/&gt;&lt;/object&gt;&lt;object type=&quot;3&quot; unique_id=&quot;11407&quot;&gt;&lt;property id=&quot;20148&quot; value=&quot;5&quot;/&gt;&lt;property id=&quot;20300&quot; value=&quot;Slide 2&quot;/&gt;&lt;property id=&quot;20307&quot; value=&quot;258&quot;/&gt;&lt;/object&gt;&lt;object type=&quot;3&quot; unique_id=&quot;11408&quot;&gt;&lt;property id=&quot;20148&quot; value=&quot;5&quot;/&gt;&lt;property id=&quot;20300&quot; value=&quot;Slide 3&quot;/&gt;&lt;property id=&quot;20307&quot; value=&quot;259&quot;/&gt;&lt;/object&gt;&lt;object type=&quot;3&quot; unique_id=&quot;11409&quot;&gt;&lt;property id=&quot;20148&quot; value=&quot;5&quot;/&gt;&lt;property id=&quot;20300&quot; value=&quot;Slide 4&quot;/&gt;&lt;property id=&quot;20307&quot; value=&quot;260&quot;/&gt;&lt;/object&gt;&lt;object type=&quot;3&quot; unique_id=&quot;11410&quot;&gt;&lt;property id=&quot;20148&quot; value=&quot;5&quot;/&gt;&lt;property id=&quot;20300&quot; value=&quot;Slide 5&quot;/&gt;&lt;property id=&quot;20307&quot; value=&quot;261&quot;/&gt;&lt;/object&gt;&lt;object type=&quot;3&quot; unique_id=&quot;11411&quot;&gt;&lt;property id=&quot;20148&quot; value=&quot;5&quot;/&gt;&lt;property id=&quot;20300&quot; value=&quot;Slide 6&quot;/&gt;&lt;property id=&quot;20307&quot; value=&quot;262&quot;/&gt;&lt;/object&gt;&lt;object type=&quot;3&quot; unique_id=&quot;11413&quot;&gt;&lt;property id=&quot;20148&quot; value=&quot;5&quot;/&gt;&lt;property id=&quot;20300&quot; value=&quot;Slide 15&quot;/&gt;&lt;property id=&quot;20307&quot; value=&quot;264&quot;/&gt;&lt;/object&gt;&lt;object type=&quot;3&quot; unique_id=&quot;11783&quot;&gt;&lt;property id=&quot;20148&quot; value=&quot;5&quot;/&gt;&lt;property id=&quot;20300&quot; value=&quot;Slide 7&quot;/&gt;&lt;property id=&quot;20307&quot; value=&quot;276&quot;/&gt;&lt;/object&gt;&lt;object type=&quot;3&quot; unique_id=&quot;11784&quot;&gt;&lt;property id=&quot;20148&quot; value=&quot;5&quot;/&gt;&lt;property id=&quot;20300&quot; value=&quot;Slide 8&quot;/&gt;&lt;property id=&quot;20307&quot; value=&quot;277&quot;/&gt;&lt;/object&gt;&lt;object type=&quot;3&quot; unique_id=&quot;11785&quot;&gt;&lt;property id=&quot;20148&quot; value=&quot;5&quot;/&gt;&lt;property id=&quot;20300&quot; value=&quot;Slide 9&quot;/&gt;&lt;property id=&quot;20307&quot; value=&quot;278&quot;/&gt;&lt;/object&gt;&lt;object type=&quot;3&quot; unique_id=&quot;11786&quot;&gt;&lt;property id=&quot;20148&quot; value=&quot;5&quot;/&gt;&lt;property id=&quot;20300&quot; value=&quot;Slide 10&quot;/&gt;&lt;property id=&quot;20307&quot; value=&quot;279&quot;/&gt;&lt;/object&gt;&lt;object type=&quot;3&quot; unique_id=&quot;11787&quot;&gt;&lt;property id=&quot;20148&quot; value=&quot;5&quot;/&gt;&lt;property id=&quot;20300&quot; value=&quot;Slide 11&quot;/&gt;&lt;property id=&quot;20307&quot; value=&quot;281&quot;/&gt;&lt;/object&gt;&lt;object type=&quot;3&quot; unique_id=&quot;11788&quot;&gt;&lt;property id=&quot;20148&quot; value=&quot;5&quot;/&gt;&lt;property id=&quot;20300&quot; value=&quot;Slide 12&quot;/&gt;&lt;property id=&quot;20307&quot; value=&quot;282&quot;/&gt;&lt;/object&gt;&lt;object type=&quot;3&quot; unique_id=&quot;11791&quot;&gt;&lt;property id=&quot;20148&quot; value=&quot;5&quot;/&gt;&lt;property id=&quot;20300&quot; value=&quot;Slide 13&quot;/&gt;&lt;property id=&quot;20307&quot; value=&quot;285&quot;/&gt;&lt;/object&gt;&lt;object type=&quot;3&quot; unique_id=&quot;11792&quot;&gt;&lt;property id=&quot;20148&quot; value=&quot;5&quot;/&gt;&lt;property id=&quot;20300&quot; value=&quot;Slide 14&quot;/&gt;&lt;property id=&quot;20307&quot; value=&quot;286&quot;/&gt;&lt;/object&gt;&lt;/object&gt;&lt;object type=&quot;8&quot; unique_id=&quot;11446&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2.8|10.8"/>
</p:tagLst>
</file>

<file path=ppt/tags/tag11.xml><?xml version="1.0" encoding="utf-8"?>
<p:tagLst xmlns:a="http://schemas.openxmlformats.org/drawingml/2006/main" xmlns:r="http://schemas.openxmlformats.org/officeDocument/2006/relationships" xmlns:p="http://schemas.openxmlformats.org/presentationml/2006/main">
  <p:tag name="TIMING" val="|2.8|10.8"/>
</p:tagLst>
</file>

<file path=ppt/tags/tag12.xml><?xml version="1.0" encoding="utf-8"?>
<p:tagLst xmlns:a="http://schemas.openxmlformats.org/drawingml/2006/main" xmlns:r="http://schemas.openxmlformats.org/officeDocument/2006/relationships" xmlns:p="http://schemas.openxmlformats.org/presentationml/2006/main">
  <p:tag name="TIMING" val="|2.8|10.8"/>
</p:tagLst>
</file>

<file path=ppt/tags/tag13.xml><?xml version="1.0" encoding="utf-8"?>
<p:tagLst xmlns:a="http://schemas.openxmlformats.org/drawingml/2006/main" xmlns:r="http://schemas.openxmlformats.org/officeDocument/2006/relationships" xmlns:p="http://schemas.openxmlformats.org/presentationml/2006/main">
  <p:tag name="TIMING" val="|2.8|10.8"/>
</p:tagLst>
</file>

<file path=ppt/tags/tag14.xml><?xml version="1.0" encoding="utf-8"?>
<p:tagLst xmlns:a="http://schemas.openxmlformats.org/drawingml/2006/main" xmlns:r="http://schemas.openxmlformats.org/officeDocument/2006/relationships" xmlns:p="http://schemas.openxmlformats.org/presentationml/2006/main">
  <p:tag name="TIMING" val="|2.8|10.8"/>
</p:tagLst>
</file>

<file path=ppt/tags/tag15.xml><?xml version="1.0" encoding="utf-8"?>
<p:tagLst xmlns:a="http://schemas.openxmlformats.org/drawingml/2006/main" xmlns:r="http://schemas.openxmlformats.org/officeDocument/2006/relationships" xmlns:p="http://schemas.openxmlformats.org/presentationml/2006/main">
  <p:tag name="TIMING" val="|2.8|10.8"/>
</p:tagLst>
</file>

<file path=ppt/tags/tag16.xml><?xml version="1.0" encoding="utf-8"?>
<p:tagLst xmlns:a="http://schemas.openxmlformats.org/drawingml/2006/main" xmlns:r="http://schemas.openxmlformats.org/officeDocument/2006/relationships" xmlns:p="http://schemas.openxmlformats.org/presentationml/2006/main">
  <p:tag name="TIMING" val="|2.8|10.8"/>
</p:tagLst>
</file>

<file path=ppt/tags/tag17.xml><?xml version="1.0" encoding="utf-8"?>
<p:tagLst xmlns:a="http://schemas.openxmlformats.org/drawingml/2006/main" xmlns:r="http://schemas.openxmlformats.org/officeDocument/2006/relationships" xmlns:p="http://schemas.openxmlformats.org/presentationml/2006/main">
  <p:tag name="TIMING" val="|2.8|10.8"/>
</p:tagLst>
</file>

<file path=ppt/tags/tag18.xml><?xml version="1.0" encoding="utf-8"?>
<p:tagLst xmlns:a="http://schemas.openxmlformats.org/drawingml/2006/main" xmlns:r="http://schemas.openxmlformats.org/officeDocument/2006/relationships" xmlns:p="http://schemas.openxmlformats.org/presentationml/2006/main">
  <p:tag name="TIMING" val="|2.8|10.8"/>
</p:tagLst>
</file>

<file path=ppt/tags/tag19.xml><?xml version="1.0" encoding="utf-8"?>
<p:tagLst xmlns:a="http://schemas.openxmlformats.org/drawingml/2006/main" xmlns:r="http://schemas.openxmlformats.org/officeDocument/2006/relationships" xmlns:p="http://schemas.openxmlformats.org/presentationml/2006/main">
  <p:tag name="TIMING" val="|2.8|10.8"/>
</p:tagLst>
</file>

<file path=ppt/tags/tag2.xml><?xml version="1.0" encoding="utf-8"?>
<p:tagLst xmlns:a="http://schemas.openxmlformats.org/drawingml/2006/main" xmlns:r="http://schemas.openxmlformats.org/officeDocument/2006/relationships" xmlns:p="http://schemas.openxmlformats.org/presentationml/2006/main">
  <p:tag name="TIMING" val="|2.8|10.8"/>
</p:tagLst>
</file>

<file path=ppt/tags/tag3.xml><?xml version="1.0" encoding="utf-8"?>
<p:tagLst xmlns:a="http://schemas.openxmlformats.org/drawingml/2006/main" xmlns:r="http://schemas.openxmlformats.org/officeDocument/2006/relationships" xmlns:p="http://schemas.openxmlformats.org/presentationml/2006/main">
  <p:tag name="TIMING" val="|2.8|10.8"/>
</p:tagLst>
</file>

<file path=ppt/tags/tag4.xml><?xml version="1.0" encoding="utf-8"?>
<p:tagLst xmlns:a="http://schemas.openxmlformats.org/drawingml/2006/main" xmlns:r="http://schemas.openxmlformats.org/officeDocument/2006/relationships" xmlns:p="http://schemas.openxmlformats.org/presentationml/2006/main">
  <p:tag name="TIMING" val="|2.8|10.8"/>
</p:tagLst>
</file>

<file path=ppt/tags/tag5.xml><?xml version="1.0" encoding="utf-8"?>
<p:tagLst xmlns:a="http://schemas.openxmlformats.org/drawingml/2006/main" xmlns:r="http://schemas.openxmlformats.org/officeDocument/2006/relationships" xmlns:p="http://schemas.openxmlformats.org/presentationml/2006/main">
  <p:tag name="TIMING" val="|2.8|10.8"/>
</p:tagLst>
</file>

<file path=ppt/tags/tag6.xml><?xml version="1.0" encoding="utf-8"?>
<p:tagLst xmlns:a="http://schemas.openxmlformats.org/drawingml/2006/main" xmlns:r="http://schemas.openxmlformats.org/officeDocument/2006/relationships" xmlns:p="http://schemas.openxmlformats.org/presentationml/2006/main">
  <p:tag name="TIMING" val="|2.8|10.8"/>
</p:tagLst>
</file>

<file path=ppt/tags/tag7.xml><?xml version="1.0" encoding="utf-8"?>
<p:tagLst xmlns:a="http://schemas.openxmlformats.org/drawingml/2006/main" xmlns:r="http://schemas.openxmlformats.org/officeDocument/2006/relationships" xmlns:p="http://schemas.openxmlformats.org/presentationml/2006/main">
  <p:tag name="TIMING" val="|2.8|10.8"/>
</p:tagLst>
</file>

<file path=ppt/tags/tag8.xml><?xml version="1.0" encoding="utf-8"?>
<p:tagLst xmlns:a="http://schemas.openxmlformats.org/drawingml/2006/main" xmlns:r="http://schemas.openxmlformats.org/officeDocument/2006/relationships" xmlns:p="http://schemas.openxmlformats.org/presentationml/2006/main">
  <p:tag name="TIMING" val="|2.8|10.8"/>
</p:tagLst>
</file>

<file path=ppt/tags/tag9.xml><?xml version="1.0" encoding="utf-8"?>
<p:tagLst xmlns:a="http://schemas.openxmlformats.org/drawingml/2006/main" xmlns:r="http://schemas.openxmlformats.org/officeDocument/2006/relationships" xmlns:p="http://schemas.openxmlformats.org/presentationml/2006/main">
  <p:tag name="TIMING" val="|2.8|1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2319</TotalTime>
  <Words>879</Words>
  <Application>Microsoft Office PowerPoint</Application>
  <PresentationFormat>On-screen Show (16:9)</PresentationFormat>
  <Paragraphs>151</Paragraphs>
  <Slides>22</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Times New Roman</vt:lpstr>
      <vt:lpstr>微软雅黑</vt:lpstr>
      <vt:lpstr>方正粗圆_GBK</vt:lpstr>
      <vt:lpstr>Arial</vt:lpstr>
      <vt:lpstr>方正卡通简体</vt:lpstr>
      <vt:lpstr>宋体</vt:lpstr>
      <vt:lpstr>VNI-Times</vt:lpstr>
      <vt:lpstr>Grand Hotel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admin</cp:lastModifiedBy>
  <cp:revision>123</cp:revision>
  <dcterms:created xsi:type="dcterms:W3CDTF">2015-10-14T04:09:37Z</dcterms:created>
  <dcterms:modified xsi:type="dcterms:W3CDTF">2022-12-07T01:27:36Z</dcterms:modified>
</cp:coreProperties>
</file>