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3" r:id="rId2"/>
  </p:sldMasterIdLst>
  <p:notesMasterIdLst>
    <p:notesMasterId r:id="rId37"/>
  </p:notesMasterIdLst>
  <p:sldIdLst>
    <p:sldId id="288" r:id="rId3"/>
    <p:sldId id="263" r:id="rId4"/>
    <p:sldId id="257" r:id="rId5"/>
    <p:sldId id="258" r:id="rId6"/>
    <p:sldId id="259" r:id="rId7"/>
    <p:sldId id="358" r:id="rId8"/>
    <p:sldId id="306" r:id="rId9"/>
    <p:sldId id="356" r:id="rId10"/>
    <p:sldId id="349" r:id="rId11"/>
    <p:sldId id="351" r:id="rId12"/>
    <p:sldId id="352" r:id="rId13"/>
    <p:sldId id="331" r:id="rId14"/>
    <p:sldId id="323" r:id="rId15"/>
    <p:sldId id="326" r:id="rId16"/>
    <p:sldId id="353" r:id="rId17"/>
    <p:sldId id="354" r:id="rId18"/>
    <p:sldId id="329" r:id="rId19"/>
    <p:sldId id="355" r:id="rId20"/>
    <p:sldId id="264" r:id="rId21"/>
    <p:sldId id="281" r:id="rId22"/>
    <p:sldId id="261" r:id="rId23"/>
    <p:sldId id="262" r:id="rId24"/>
    <p:sldId id="268" r:id="rId25"/>
    <p:sldId id="291" r:id="rId26"/>
    <p:sldId id="293" r:id="rId27"/>
    <p:sldId id="269" r:id="rId28"/>
    <p:sldId id="271" r:id="rId29"/>
    <p:sldId id="283" r:id="rId30"/>
    <p:sldId id="297" r:id="rId31"/>
    <p:sldId id="290" r:id="rId32"/>
    <p:sldId id="298" r:id="rId33"/>
    <p:sldId id="357" r:id="rId34"/>
    <p:sldId id="286" r:id="rId35"/>
    <p:sldId id="303" r:id="rId36"/>
  </p:sldIdLst>
  <p:sldSz cx="12344400" cy="6858000"/>
  <p:notesSz cx="6858000" cy="9144000"/>
  <p:custDataLst>
    <p:tags r:id="rId38"/>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6600CC"/>
    <a:srgbClr val="009900"/>
    <a:srgbClr val="CCCCFF"/>
    <a:srgbClr val="FFFFCC"/>
    <a:srgbClr val="FF99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2" autoAdjust="0"/>
    <p:restoredTop sz="94595" autoAdjust="0"/>
  </p:normalViewPr>
  <p:slideViewPr>
    <p:cSldViewPr>
      <p:cViewPr varScale="1">
        <p:scale>
          <a:sx n="65" d="100"/>
          <a:sy n="65" d="100"/>
        </p:scale>
        <p:origin x="72" y="162"/>
      </p:cViewPr>
      <p:guideLst>
        <p:guide orient="horz" pos="2160"/>
        <p:guide pos="3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4580" name="Rectangle 4"/>
          <p:cNvSpPr>
            <a:spLocks noGrp="1" noRot="1" noChangeAspect="1" noChangeArrowheads="1" noTextEdit="1"/>
          </p:cNvSpPr>
          <p:nvPr>
            <p:ph type="sldImg" idx="2"/>
          </p:nvPr>
        </p:nvSpPr>
        <p:spPr bwMode="auto">
          <a:xfrm>
            <a:off x="342900" y="685800"/>
            <a:ext cx="61722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25ADC2A-3A0C-432A-82ED-15DF3DEC5731}" type="slidenum">
              <a:rPr lang="en-US"/>
              <a:pPr>
                <a:defRPr/>
              </a:pPr>
              <a:t>‹#›</a:t>
            </a:fld>
            <a:endParaRPr lang="en-US"/>
          </a:p>
        </p:txBody>
      </p:sp>
    </p:spTree>
    <p:extLst>
      <p:ext uri="{BB962C8B-B14F-4D97-AF65-F5344CB8AC3E}">
        <p14:creationId xmlns:p14="http://schemas.microsoft.com/office/powerpoint/2010/main" val="146117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a:xfrm>
            <a:off x="342900" y="685800"/>
            <a:ext cx="6172200" cy="3429000"/>
          </a:xfrm>
        </p:spPr>
      </p:sp>
      <p:sp>
        <p:nvSpPr>
          <p:cNvPr id="3" name="Nơi giữ chỗ cho Ghi chú 2"/>
          <p:cNvSpPr>
            <a:spLocks noGrp="1"/>
          </p:cNvSpPr>
          <p:nvPr>
            <p:ph type="body" idx="1"/>
          </p:nvPr>
        </p:nvSpPr>
        <p:spPr/>
        <p:txBody>
          <a:bodyPr>
            <a:normAutofit/>
          </a:bodyPr>
          <a:lstStyle/>
          <a:p>
            <a:endParaRPr lang="en-US"/>
          </a:p>
        </p:txBody>
      </p:sp>
      <p:sp>
        <p:nvSpPr>
          <p:cNvPr id="4" name="Nơi giữ chỗ cho Số hiệu Bản chiếu 3"/>
          <p:cNvSpPr>
            <a:spLocks noGrp="1"/>
          </p:cNvSpPr>
          <p:nvPr>
            <p:ph type="sldNum" sz="quarter" idx="10"/>
          </p:nvPr>
        </p:nvSpPr>
        <p:spPr/>
        <p:txBody>
          <a:bodyPr/>
          <a:lstStyle/>
          <a:p>
            <a:pPr>
              <a:defRPr/>
            </a:pPr>
            <a:fld id="{425ADC2A-3A0C-432A-82ED-15DF3DEC5731}" type="slidenum">
              <a:rPr lang="en-US" smtClean="0"/>
              <a:pPr>
                <a:defRPr/>
              </a:pPr>
              <a:t>1</a:t>
            </a:fld>
            <a:endParaRPr lang="en-US"/>
          </a:p>
        </p:txBody>
      </p:sp>
    </p:spTree>
    <p:extLst>
      <p:ext uri="{BB962C8B-B14F-4D97-AF65-F5344CB8AC3E}">
        <p14:creationId xmlns:p14="http://schemas.microsoft.com/office/powerpoint/2010/main" val="240685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24331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868937921"/>
      </p:ext>
    </p:extLst>
  </p:cSld>
  <p:clrMapOvr>
    <a:masterClrMapping/>
  </p:clrMapOvr>
  <p:transition spd="med">
    <p:checke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43050" y="1122363"/>
            <a:ext cx="92583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43050" y="3602038"/>
            <a:ext cx="9258300" cy="1655762"/>
          </a:xfrm>
          <a:prstGeom prst="rect">
            <a:avLst/>
          </a:prstGeom>
          <a:noFill/>
          <a:ln>
            <a:noFill/>
          </a:ln>
        </p:spPr>
        <p:txBody>
          <a:bodyPr spcFirstLastPara="1">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 name="Google Shape;12;p14"/>
          <p:cNvSpPr txBox="1">
            <a:spLocks noGrp="1"/>
          </p:cNvSpPr>
          <p:nvPr>
            <p:ph type="dt" idx="11"/>
          </p:nvPr>
        </p:nvSpPr>
        <p:spPr>
          <a:xfrm>
            <a:off x="848678" y="6356351"/>
            <a:ext cx="2777490" cy="365125"/>
          </a:xfrm>
          <a:prstGeom prst="rect">
            <a:avLst/>
          </a:prstGeom>
          <a:ln/>
        </p:spPr>
        <p:txBody>
          <a:bodyPr/>
          <a:lstStyle>
            <a:lvl1pPr>
              <a:defRPr/>
            </a:lvl1pPr>
          </a:lstStyle>
          <a:p>
            <a:pPr defTabSz="457200" fontAlgn="auto">
              <a:spcBef>
                <a:spcPts val="0"/>
              </a:spcBef>
              <a:spcAft>
                <a:spcPts val="0"/>
              </a:spcAft>
              <a:defRPr/>
            </a:pPr>
            <a:endParaRPr lang="vi-VN" altLang="vi-VN" b="0">
              <a:solidFill>
                <a:srgbClr val="000000"/>
              </a:solidFill>
              <a:latin typeface="Arial"/>
            </a:endParaRPr>
          </a:p>
        </p:txBody>
      </p:sp>
      <p:sp>
        <p:nvSpPr>
          <p:cNvPr id="5" name="Google Shape;13;p14"/>
          <p:cNvSpPr txBox="1">
            <a:spLocks noGrp="1"/>
          </p:cNvSpPr>
          <p:nvPr>
            <p:ph type="ftr" idx="12"/>
          </p:nvPr>
        </p:nvSpPr>
        <p:spPr>
          <a:xfrm>
            <a:off x="4089083" y="6356351"/>
            <a:ext cx="4166235" cy="365125"/>
          </a:xfrm>
          <a:prstGeom prst="rect">
            <a:avLst/>
          </a:prstGeom>
          <a:ln/>
        </p:spPr>
        <p:txBody>
          <a:bodyPr/>
          <a:lstStyle>
            <a:lvl1pPr>
              <a:defRPr/>
            </a:lvl1pPr>
          </a:lstStyle>
          <a:p>
            <a:pPr defTabSz="457200" fontAlgn="auto">
              <a:spcBef>
                <a:spcPts val="0"/>
              </a:spcBef>
              <a:spcAft>
                <a:spcPts val="0"/>
              </a:spcAft>
              <a:defRPr/>
            </a:pPr>
            <a:endParaRPr lang="vi-VN" altLang="vi-VN" b="0">
              <a:solidFill>
                <a:srgbClr val="000000"/>
              </a:solidFill>
              <a:latin typeface="Arial"/>
            </a:endParaRPr>
          </a:p>
        </p:txBody>
      </p:sp>
      <p:sp>
        <p:nvSpPr>
          <p:cNvPr id="6" name="Google Shape;14;p14"/>
          <p:cNvSpPr txBox="1">
            <a:spLocks noGrp="1"/>
          </p:cNvSpPr>
          <p:nvPr>
            <p:ph type="sldNum" idx="13"/>
          </p:nvPr>
        </p:nvSpPr>
        <p:spPr>
          <a:xfrm>
            <a:off x="8718233" y="6356351"/>
            <a:ext cx="2777490" cy="365125"/>
          </a:xfrm>
          <a:prstGeom prst="rect">
            <a:avLst/>
          </a:prstGeom>
          <a:ln/>
        </p:spPr>
        <p:txBody>
          <a:bodyPr/>
          <a:lstStyle>
            <a:lvl1pPr>
              <a:defRPr/>
            </a:lvl1pPr>
          </a:lstStyle>
          <a:p>
            <a:pPr defTabSz="457200" fontAlgn="auto">
              <a:spcBef>
                <a:spcPts val="0"/>
              </a:spcBef>
              <a:spcAft>
                <a:spcPts val="0"/>
              </a:spcAft>
              <a:defRPr/>
            </a:pPr>
            <a:fld id="{F81C81FE-BDF6-4175-9B67-FBD2839DAD48}" type="slidenum">
              <a:rPr lang="en-US" altLang="vi-VN" b="0" smtClean="0">
                <a:solidFill>
                  <a:srgbClr val="000000"/>
                </a:solidFill>
                <a:latin typeface="Arial"/>
              </a:rPr>
              <a:pPr defTabSz="457200" fontAlgn="auto">
                <a:spcBef>
                  <a:spcPts val="0"/>
                </a:spcBef>
                <a:spcAft>
                  <a:spcPts val="0"/>
                </a:spcAft>
                <a:defRPr/>
              </a:pPr>
              <a:t>‹#›</a:t>
            </a:fld>
            <a:endParaRPr lang="en-US" altLang="vi-VN" b="0">
              <a:solidFill>
                <a:srgbClr val="000000"/>
              </a:solidFill>
              <a:latin typeface="Arial"/>
            </a:endParaRPr>
          </a:p>
        </p:txBody>
      </p:sp>
    </p:spTree>
    <p:extLst>
      <p:ext uri="{BB962C8B-B14F-4D97-AF65-F5344CB8AC3E}">
        <p14:creationId xmlns:p14="http://schemas.microsoft.com/office/powerpoint/2010/main" val="312493058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4761804"/>
      </p:ext>
    </p:extLst>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59651918"/>
      </p:ext>
    </p:extLst>
  </p:cSld>
  <p:clrMapOvr>
    <a:masterClrMapping/>
  </p:clrMapOvr>
  <p:transition spd="med">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047991267"/>
      </p:ext>
    </p:extLst>
  </p:cSld>
  <p:clrMapOvr>
    <a:masterClrMapping/>
  </p:clrMapOvr>
  <p:transition spd="med">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09867126"/>
      </p:ext>
    </p:extLst>
  </p:cSld>
  <p:clrMapOvr>
    <a:masterClrMapping/>
  </p:clrMapOvr>
  <p:transition spd="med">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273265649"/>
      </p:ext>
    </p:extLst>
  </p:cSld>
  <p:clrMapOvr>
    <a:masterClrMapping/>
  </p:clrMapOvr>
  <p:transition spd="med">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07795791"/>
      </p:ext>
    </p:extLst>
  </p:cSld>
  <p:clrMapOvr>
    <a:masterClrMapping/>
  </p:clrMapOvr>
  <p:transition spd="med">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700773242"/>
      </p:ext>
    </p:extLst>
  </p:cSld>
  <p:clrMapOvr>
    <a:masterClrMapping/>
  </p:clrMapOvr>
  <p:transition spd="med">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43925282"/>
      </p:ext>
    </p:extLst>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528172742"/>
      </p:ext>
    </p:extLst>
  </p:cSld>
  <p:clrMapOvr>
    <a:masterClrMapping/>
  </p:clrMapOvr>
  <p:transition spd="med">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461611940"/>
      </p:ext>
    </p:extLst>
  </p:cSld>
  <p:clrMapOvr>
    <a:masterClrMapping/>
  </p:clrMapOvr>
  <p:transition spd="med">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768563528"/>
      </p:ext>
    </p:extLst>
  </p:cSld>
  <p:clrMapOvr>
    <a:masterClrMapping/>
  </p:clrMapOvr>
  <p:transition spd="med">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93910988"/>
      </p:ext>
    </p:extLst>
  </p:cSld>
  <p:clrMapOvr>
    <a:masterClrMapping/>
  </p:clrMapOvr>
  <p:transition spd="med">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304013802"/>
      </p:ext>
    </p:extLst>
  </p:cSld>
  <p:clrMapOvr>
    <a:masterClrMapping/>
  </p:clrMapOvr>
  <p:transition spd="med">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828106137"/>
      </p:ext>
    </p:extLst>
  </p:cSld>
  <p:clrMapOvr>
    <a:masterClrMapping/>
  </p:clrMapOvr>
  <p:transition spd="med">
    <p:check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980466278"/>
      </p:ext>
    </p:extLst>
  </p:cSld>
  <p:clrMapOvr>
    <a:masterClrMapping/>
  </p:clrMapOvr>
  <p:transition spd="med">
    <p:check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01304599"/>
      </p:ext>
    </p:extLst>
  </p:cSld>
  <p:clrMapOvr>
    <a:masterClrMapping/>
  </p:clrMapOvr>
  <p:transition spd="med">
    <p:check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34547906"/>
      </p:ext>
    </p:extLst>
  </p:cSld>
  <p:clrMapOvr>
    <a:masterClrMapping/>
  </p:clrMapOvr>
  <p:transition spd="med">
    <p:check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4177188082"/>
      </p:ext>
    </p:extLst>
  </p:cSld>
  <p:clrMapOvr>
    <a:masterClrMapping/>
  </p:clrMapOvr>
  <p:transition spd="med">
    <p:check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42668103"/>
      </p:ext>
    </p:extLst>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691768791"/>
      </p:ext>
    </p:extLst>
  </p:cSld>
  <p:clrMapOvr>
    <a:masterClrMapping/>
  </p:clrMapOvr>
  <p:transition spd="med">
    <p:check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529692966"/>
      </p:ext>
    </p:extLst>
  </p:cSld>
  <p:clrMapOvr>
    <a:masterClrMapping/>
  </p:clrMapOvr>
  <p:transition spd="med">
    <p:check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2585167796"/>
      </p:ext>
    </p:extLst>
  </p:cSld>
  <p:clrMapOvr>
    <a:masterClrMapping/>
  </p:clrMapOvr>
  <p:transition spd="med">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612490133"/>
      </p:ext>
    </p:extLst>
  </p:cSld>
  <p:clrMapOvr>
    <a:masterClrMapping/>
  </p:clrMapOvr>
  <p:transition spd="med">
    <p:check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07231314"/>
      </p:ext>
    </p:extLst>
  </p:cSld>
  <p:clrMapOvr>
    <a:masterClrMapping/>
  </p:clrMapOvr>
  <p:transition spd="med">
    <p:check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922412066"/>
      </p:ext>
    </p:extLst>
  </p:cSld>
  <p:clrMapOvr>
    <a:masterClrMapping/>
  </p:clrMapOvr>
  <p:transition spd="med">
    <p:check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63327586"/>
      </p:ext>
    </p:extLst>
  </p:cSld>
  <p:clrMapOvr>
    <a:masterClrMapping/>
  </p:clrMapOvr>
  <p:transition spd="med">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898392316"/>
      </p:ext>
    </p:extLst>
  </p:cSld>
  <p:clrMapOvr>
    <a:masterClrMapping/>
  </p:clrMapOvr>
  <p:transition spd="med">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618557435"/>
      </p:ext>
    </p:extLst>
  </p:cSld>
  <p:clrMapOvr>
    <a:masterClrMapping/>
  </p:clrMapOvr>
  <p:transition spd="med">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1072347599"/>
      </p:ext>
    </p:extLst>
  </p:cSld>
  <p:clrMapOvr>
    <a:masterClrMapping/>
  </p:clrMapOvr>
  <p:transition spd="med">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0385E-817C-4EE0-A292-473135C35AB9}" type="slidenum">
              <a:rPr lang="en-US"/>
              <a:pPr>
                <a:defRPr/>
              </a:pPr>
              <a:t>‹#›</a:t>
            </a:fld>
            <a:endParaRPr lang="en-US"/>
          </a:p>
        </p:txBody>
      </p:sp>
    </p:spTree>
    <p:extLst>
      <p:ext uri="{BB962C8B-B14F-4D97-AF65-F5344CB8AC3E}">
        <p14:creationId xmlns:p14="http://schemas.microsoft.com/office/powerpoint/2010/main" val="389234143"/>
      </p:ext>
    </p:extLst>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105022347"/>
      </p:ext>
    </p:extLst>
  </p:cSld>
  <p:clrMapOvr>
    <a:masterClrMapping/>
  </p:clrMapOvr>
  <p:transition spd="med">
    <p:check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9954E-8151-4A41-BBDD-6E48C2759FD8}" type="slidenum">
              <a:rPr lang="en-US"/>
              <a:pPr>
                <a:defRPr/>
              </a:pPr>
              <a:t>‹#›</a:t>
            </a:fld>
            <a:endParaRPr lang="en-US"/>
          </a:p>
        </p:txBody>
      </p:sp>
    </p:spTree>
  </p:cSld>
  <p:clrMapOvr>
    <a:masterClrMapping/>
  </p:clrMapOvr>
  <p:transition spd="med">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8A25C-9A95-49DD-812A-203314EDE9D4}" type="slidenum">
              <a:rPr lang="en-US"/>
              <a:pPr>
                <a:defRPr/>
              </a:pPr>
              <a:t>‹#›</a:t>
            </a:fld>
            <a:endParaRPr lang="en-US"/>
          </a:p>
        </p:txBody>
      </p:sp>
    </p:spTree>
  </p:cSld>
  <p:clrMapOvr>
    <a:masterClrMapping/>
  </p:clrMapOvr>
  <p:transition spd="med">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54E549-D7AD-4E78-A581-630093972A30}" type="slidenum">
              <a:rPr lang="en-US"/>
              <a:pPr>
                <a:defRPr/>
              </a:pPr>
              <a:t>‹#›</a:t>
            </a:fld>
            <a:endParaRPr lang="en-US"/>
          </a:p>
        </p:txBody>
      </p:sp>
    </p:spTree>
  </p:cSld>
  <p:clrMapOvr>
    <a:masterClrMapping/>
  </p:clrMapOvr>
  <p:transition spd="med">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28FF83-2A43-45EE-832C-AD33DD3B4338}" type="slidenum">
              <a:rPr lang="en-US"/>
              <a:pPr>
                <a:defRPr/>
              </a:pPr>
              <a:t>‹#›</a:t>
            </a:fld>
            <a:endParaRPr lang="en-US"/>
          </a:p>
        </p:txBody>
      </p:sp>
    </p:spTree>
  </p:cSld>
  <p:clrMapOvr>
    <a:masterClrMapping/>
  </p:clrMapOvr>
  <p:transition spd="med">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cSld>
  <p:clrMapOvr>
    <a:masterClrMapping/>
  </p:clrMapOvr>
  <p:transition spd="med">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3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14570817"/>
      </p:ext>
    </p:extLst>
  </p:cSld>
  <p:clrMapOvr>
    <a:masterClrMapping/>
  </p:clrMapOvr>
  <p:transition spd="med">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3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34272954"/>
      </p:ext>
    </p:extLst>
  </p:cSld>
  <p:clrMapOvr>
    <a:masterClrMapping/>
  </p:clrMapOvr>
  <p:transition spd="med">
    <p:check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3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595940900"/>
      </p:ext>
    </p:extLst>
  </p:cSld>
  <p:clrMapOvr>
    <a:masterClrMapping/>
  </p:clrMapOvr>
  <p:transition spd="med">
    <p:check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2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43593517"/>
      </p:ext>
    </p:extLst>
  </p:cSld>
  <p:clrMapOvr>
    <a:masterClrMapping/>
  </p:clrMapOvr>
  <p:transition spd="med">
    <p:check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2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164068201"/>
      </p:ext>
    </p:extLst>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768698136"/>
      </p:ext>
    </p:extLst>
  </p:cSld>
  <p:clrMapOvr>
    <a:masterClrMapping/>
  </p:clrMapOvr>
  <p:transition spd="med">
    <p:check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2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1493041"/>
      </p:ext>
    </p:extLst>
  </p:cSld>
  <p:clrMapOvr>
    <a:masterClrMapping/>
  </p:clrMapOvr>
  <p:transition spd="med">
    <p:check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2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836323788"/>
      </p:ext>
    </p:extLst>
  </p:cSld>
  <p:clrMapOvr>
    <a:masterClrMapping/>
  </p:clrMapOvr>
  <p:transition spd="med">
    <p:check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2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796740815"/>
      </p:ext>
    </p:extLst>
  </p:cSld>
  <p:clrMapOvr>
    <a:masterClrMapping/>
  </p:clrMapOvr>
  <p:transition spd="med">
    <p:check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2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883608340"/>
      </p:ext>
    </p:extLst>
  </p:cSld>
  <p:clrMapOvr>
    <a:masterClrMapping/>
  </p:clrMapOvr>
  <p:transition spd="med">
    <p:check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445569286"/>
      </p:ext>
    </p:extLst>
  </p:cSld>
  <p:clrMapOvr>
    <a:masterClrMapping/>
  </p:clrMapOvr>
  <p:transition spd="med">
    <p:check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870788636"/>
      </p:ext>
    </p:extLst>
  </p:cSld>
  <p:clrMapOvr>
    <a:masterClrMapping/>
  </p:clrMapOvr>
  <p:transition spd="med">
    <p:check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50279191"/>
      </p:ext>
    </p:extLst>
  </p:cSld>
  <p:clrMapOvr>
    <a:masterClrMapping/>
  </p:clrMapOvr>
  <p:transition spd="med">
    <p:check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634132756"/>
      </p:ext>
    </p:extLst>
  </p:cSld>
  <p:clrMapOvr>
    <a:masterClrMapping/>
  </p:clrMapOvr>
  <p:transition spd="med">
    <p:check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7680741"/>
      </p:ext>
    </p:extLst>
  </p:cSld>
  <p:clrMapOvr>
    <a:masterClrMapping/>
  </p:clrMapOvr>
  <p:transition spd="med">
    <p:check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96942762"/>
      </p:ext>
    </p:extLst>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187126830"/>
      </p:ext>
    </p:extLst>
  </p:cSld>
  <p:clrMapOvr>
    <a:masterClrMapping/>
  </p:clrMapOvr>
  <p:transition spd="med">
    <p:check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92862697"/>
      </p:ext>
    </p:extLst>
  </p:cSld>
  <p:clrMapOvr>
    <a:masterClrMapping/>
  </p:clrMapOvr>
  <p:transition spd="med">
    <p:check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48430176"/>
      </p:ext>
    </p:extLst>
  </p:cSld>
  <p:clrMapOvr>
    <a:masterClrMapping/>
  </p:clrMapOvr>
  <p:transition spd="med">
    <p:check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461209850"/>
      </p:ext>
    </p:extLst>
  </p:cSld>
  <p:clrMapOvr>
    <a:masterClrMapping/>
  </p:clrMapOvr>
  <p:transition spd="med">
    <p:check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1681382"/>
      </p:ext>
    </p:extLst>
  </p:cSld>
  <p:clrMapOvr>
    <a:masterClrMapping/>
  </p:clrMapOvr>
  <p:transition spd="med">
    <p:check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609748518"/>
      </p:ext>
    </p:extLst>
  </p:cSld>
  <p:clrMapOvr>
    <a:masterClrMapping/>
  </p:clrMapOvr>
  <p:transition spd="med">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484851425"/>
      </p:ext>
    </p:extLst>
  </p:cSld>
  <p:clrMapOvr>
    <a:masterClrMapping/>
  </p:clrMapOvr>
  <p:transition spd="med">
    <p:check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271641334"/>
      </p:ext>
    </p:extLst>
  </p:cSld>
  <p:clrMapOvr>
    <a:masterClrMapping/>
  </p:clrMapOvr>
  <p:transition spd="med">
    <p:check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35115486"/>
      </p:ext>
    </p:extLst>
  </p:cSld>
  <p:clrMapOvr>
    <a:masterClrMapping/>
  </p:clrMapOvr>
  <p:transition spd="med">
    <p:check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923968465"/>
      </p:ext>
    </p:extLst>
  </p:cSld>
  <p:clrMapOvr>
    <a:masterClrMapping/>
  </p:clrMapOvr>
  <p:transition spd="med">
    <p:check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2350348524"/>
      </p:ext>
    </p:extLst>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3283570828"/>
      </p:ext>
    </p:extLst>
  </p:cSld>
  <p:clrMapOvr>
    <a:masterClrMapping/>
  </p:clrMapOvr>
  <p:transition spd="med">
    <p:check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227536383"/>
      </p:ext>
    </p:extLst>
  </p:cSld>
  <p:clrMapOvr>
    <a:masterClrMapping/>
  </p:clrMapOvr>
  <p:transition spd="med">
    <p:check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300971298"/>
      </p:ext>
    </p:extLst>
  </p:cSld>
  <p:clrMapOvr>
    <a:masterClrMapping/>
  </p:clrMapOvr>
  <p:transition spd="med">
    <p:check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594563669"/>
      </p:ext>
    </p:extLst>
  </p:cSld>
  <p:clrMapOvr>
    <a:masterClrMapping/>
  </p:clrMapOvr>
  <p:transition spd="med">
    <p:check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64991286"/>
      </p:ext>
    </p:extLst>
  </p:cSld>
  <p:clrMapOvr>
    <a:masterClrMapping/>
  </p:clrMapOvr>
  <p:transition spd="med">
    <p:check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1825700693"/>
      </p:ext>
    </p:extLst>
  </p:cSld>
  <p:clrMapOvr>
    <a:masterClrMapping/>
  </p:clrMapOvr>
  <p:transition spd="med">
    <p:check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4173026098"/>
      </p:ext>
    </p:extLst>
  </p:cSld>
  <p:clrMapOvr>
    <a:masterClrMapping/>
  </p:clrMapOvr>
  <p:transition spd="med">
    <p:check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D1EAF-5CD4-48AA-8D0B-DB52629AEF99}" type="slidenum">
              <a:rPr lang="en-US"/>
              <a:pPr>
                <a:defRPr/>
              </a:pPr>
              <a:t>‹#›</a:t>
            </a:fld>
            <a:endParaRPr lang="en-US"/>
          </a:p>
        </p:txBody>
      </p:sp>
    </p:spTree>
    <p:extLst>
      <p:ext uri="{BB962C8B-B14F-4D97-AF65-F5344CB8AC3E}">
        <p14:creationId xmlns:p14="http://schemas.microsoft.com/office/powerpoint/2010/main" val="3048907754"/>
      </p:ext>
    </p:extLst>
  </p:cSld>
  <p:clrMapOvr>
    <a:masterClrMapping/>
  </p:clrMapOvr>
  <p:transition spd="med">
    <p:check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D563-7CD0-4D17-AA92-FC27CDA016B8}" type="slidenum">
              <a:rPr lang="en-US"/>
              <a:pPr>
                <a:defRPr/>
              </a:pPr>
              <a:t>‹#›</a:t>
            </a:fld>
            <a:endParaRPr lang="en-US"/>
          </a:p>
        </p:txBody>
      </p:sp>
    </p:spTree>
  </p:cSld>
  <p:clrMapOvr>
    <a:masterClrMapping/>
  </p:clrMapOvr>
  <p:transition spd="med">
    <p:check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5A1E32-375E-4267-8EC2-CD56BD161466}" type="slidenum">
              <a:rPr lang="en-US"/>
              <a:pPr>
                <a:defRPr/>
              </a:pPr>
              <a:t>‹#›</a:t>
            </a:fld>
            <a:endParaRPr lang="en-US"/>
          </a:p>
        </p:txBody>
      </p:sp>
    </p:spTree>
  </p:cSld>
  <p:clrMapOvr>
    <a:masterClrMapping/>
  </p:clrMapOvr>
  <p:transition spd="med">
    <p:check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8C55A-5E1D-4657-A132-29B11D45BB3C}" type="slidenum">
              <a:rPr lang="en-US"/>
              <a:pPr>
                <a:defRPr/>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1954055001"/>
      </p:ext>
    </p:extLst>
  </p:cSld>
  <p:clrMapOvr>
    <a:masterClrMapping/>
  </p:clrMapOvr>
  <p:transition spd="med">
    <p:check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42831-4C2F-4511-AA2E-8629DB34FFD3}" type="slidenum">
              <a:rPr lang="en-US"/>
              <a:pPr>
                <a:defRPr/>
              </a:pPr>
              <a:t>‹#›</a:t>
            </a:fld>
            <a:endParaRPr lang="en-US"/>
          </a:p>
        </p:txBody>
      </p:sp>
    </p:spTree>
  </p:cSld>
  <p:clrMapOvr>
    <a:masterClrMapping/>
  </p:clrMapOvr>
  <p:transition spd="med">
    <p:check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cSld>
  <p:clrMapOvr>
    <a:masterClrMapping/>
  </p:clrMapOvr>
  <p:transition spd="med">
    <p:check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AndObj" preserve="1">
  <p:cSld name="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813481378"/>
      </p:ext>
    </p:extLst>
  </p:cSld>
  <p:clrMapOvr>
    <a:masterClrMapping/>
  </p:clrMapOvr>
  <p:transition spd="med">
    <p:check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3591292471"/>
      </p:ext>
    </p:extLst>
  </p:cSld>
  <p:clrMapOvr>
    <a:masterClrMapping/>
  </p:clrMapOvr>
  <p:transition spd="med">
    <p:check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Obj" preserve="1">
  <p:cSld name="3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1852642190"/>
      </p:ext>
    </p:extLst>
  </p:cSld>
  <p:clrMapOvr>
    <a:masterClrMapping/>
  </p:clrMapOvr>
  <p:transition spd="med">
    <p:check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AndObj" preserve="1">
  <p:cSld name="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591936962"/>
      </p:ext>
    </p:extLst>
  </p:cSld>
  <p:clrMapOvr>
    <a:masterClrMapping/>
  </p:clrMapOvr>
  <p:transition spd="med">
    <p:check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D3153-7147-4A4B-A608-393AE67570A2}" type="slidenum">
              <a:rPr lang="en-US"/>
              <a:pPr>
                <a:defRPr/>
              </a:pPr>
              <a:t>‹#›</a:t>
            </a:fld>
            <a:endParaRPr lang="en-US"/>
          </a:p>
        </p:txBody>
      </p:sp>
    </p:spTree>
    <p:extLst>
      <p:ext uri="{BB962C8B-B14F-4D97-AF65-F5344CB8AC3E}">
        <p14:creationId xmlns:p14="http://schemas.microsoft.com/office/powerpoint/2010/main" val="2932611882"/>
      </p:ext>
    </p:extLst>
  </p:cSld>
  <p:clrMapOvr>
    <a:masterClrMapping/>
  </p:clrMapOvr>
  <p:transition spd="med">
    <p:check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 y="274638"/>
            <a:ext cx="11109960" cy="1143000"/>
          </a:xfrm>
        </p:spPr>
        <p:txBody>
          <a:bodyPr/>
          <a:lstStyle/>
          <a:p>
            <a:r>
              <a:rPr lang="en-US"/>
              <a:t>Click to edit Master title style</a:t>
            </a:r>
          </a:p>
        </p:txBody>
      </p:sp>
      <p:sp>
        <p:nvSpPr>
          <p:cNvPr id="3" name="Text Placeholder 2"/>
          <p:cNvSpPr>
            <a:spLocks noGrp="1"/>
          </p:cNvSpPr>
          <p:nvPr>
            <p:ph type="body" sz="half" idx="1"/>
          </p:nvPr>
        </p:nvSpPr>
        <p:spPr>
          <a:xfrm>
            <a:off x="617220" y="1600201"/>
            <a:ext cx="545211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75070" y="1600200"/>
            <a:ext cx="545211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75070" y="3938589"/>
            <a:ext cx="545211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89F762-0D1B-4937-857D-46CCC563A1FB}" type="slidenum">
              <a:rPr lang="en-US"/>
              <a:pPr>
                <a:defRPr/>
              </a:pPr>
              <a:t>‹#›</a:t>
            </a:fld>
            <a:endParaRPr lang="en-US"/>
          </a:p>
        </p:txBody>
      </p:sp>
    </p:spTree>
  </p:cSld>
  <p:clrMapOvr>
    <a:masterClrMapping/>
  </p:clrMapOvr>
  <p:transition spd="med">
    <p:check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cSld>
  <p:clrMapOvr>
    <a:masterClrMapping/>
  </p:clrMapOvr>
  <p:transition spd="med">
    <p:check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6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308112279"/>
      </p:ext>
    </p:extLst>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55E8C-A529-4D2C-840E-2C3B7F1D21A6}" type="slidenum">
              <a:rPr lang="en-US"/>
              <a:pPr>
                <a:defRPr/>
              </a:pPr>
              <a:t>‹#›</a:t>
            </a:fld>
            <a:endParaRPr lang="en-US"/>
          </a:p>
        </p:txBody>
      </p:sp>
    </p:spTree>
    <p:extLst>
      <p:ext uri="{BB962C8B-B14F-4D97-AF65-F5344CB8AC3E}">
        <p14:creationId xmlns:p14="http://schemas.microsoft.com/office/powerpoint/2010/main" val="748196840"/>
      </p:ext>
    </p:extLst>
  </p:cSld>
  <p:clrMapOvr>
    <a:masterClrMapping/>
  </p:clrMapOvr>
  <p:transition spd="med">
    <p:check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Only" preserve="1">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266587375"/>
      </p:ext>
    </p:extLst>
  </p:cSld>
  <p:clrMapOvr>
    <a:masterClrMapping/>
  </p:clrMapOvr>
  <p:transition spd="med">
    <p:check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Only" preserve="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1917775854"/>
      </p:ext>
    </p:extLst>
  </p:cSld>
  <p:clrMapOvr>
    <a:masterClrMapping/>
  </p:clrMapOvr>
  <p:transition spd="med">
    <p:check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Only" preserve="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090950108"/>
      </p:ext>
    </p:extLst>
  </p:cSld>
  <p:clrMapOvr>
    <a:masterClrMapping/>
  </p:clrMapOvr>
  <p:transition spd="med">
    <p:check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2452722206"/>
      </p:ext>
    </p:extLst>
  </p:cSld>
  <p:clrMapOvr>
    <a:masterClrMapping/>
  </p:clrMapOvr>
  <p:transition spd="med">
    <p:checke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BC8D7F-29A2-46A0-9AC3-5E9F0B5336C7}" type="slidenum">
              <a:rPr lang="en-US"/>
              <a:pPr>
                <a:defRPr/>
              </a:pPr>
              <a:t>‹#›</a:t>
            </a:fld>
            <a:endParaRPr lang="en-US"/>
          </a:p>
        </p:txBody>
      </p:sp>
    </p:spTree>
    <p:extLst>
      <p:ext uri="{BB962C8B-B14F-4D97-AF65-F5344CB8AC3E}">
        <p14:creationId xmlns:p14="http://schemas.microsoft.com/office/powerpoint/2010/main" val="3077823267"/>
      </p:ext>
    </p:extLst>
  </p:cSld>
  <p:clrMapOvr>
    <a:masterClrMapping/>
  </p:clrMapOvr>
  <p:transition spd="med">
    <p:checke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3444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grpSp>
    </p:spTree>
    <p:extLst>
      <p:ext uri="{BB962C8B-B14F-4D97-AF65-F5344CB8AC3E}">
        <p14:creationId xmlns:p14="http://schemas.microsoft.com/office/powerpoint/2010/main" val="934854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3873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22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47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3F25DE-D085-4C25-A44F-6DA42DFB4B4B}"/>
              </a:ext>
            </a:extLst>
          </p:cNvPr>
          <p:cNvSpPr>
            <a:spLocks noGrp="1" noChangeArrowheads="1"/>
          </p:cNvSpPr>
          <p:nvPr>
            <p:ph type="dt" sz="half" idx="10"/>
          </p:nvPr>
        </p:nvSpPr>
        <p:spPr>
          <a:ln/>
        </p:spPr>
        <p:txBody>
          <a:bodyPr/>
          <a:lstStyle>
            <a:lvl1pPr>
              <a:defRPr/>
            </a:lvl1pPr>
          </a:lstStyle>
          <a:p>
            <a:pPr defTabSz="457200" fontAlgn="auto">
              <a:spcBef>
                <a:spcPts val="0"/>
              </a:spcBef>
              <a:spcAft>
                <a:spcPts val="0"/>
              </a:spcAft>
              <a:defRPr/>
            </a:pPr>
            <a:endParaRPr lang="en-US" b="0">
              <a:solidFill>
                <a:srgbClr val="000000"/>
              </a:solidFill>
              <a:latin typeface="Arial"/>
            </a:endParaRPr>
          </a:p>
        </p:txBody>
      </p:sp>
      <p:sp>
        <p:nvSpPr>
          <p:cNvPr id="5" name="Rectangle 5">
            <a:extLst>
              <a:ext uri="{FF2B5EF4-FFF2-40B4-BE49-F238E27FC236}">
                <a16:creationId xmlns:a16="http://schemas.microsoft.com/office/drawing/2014/main" id="{1A235911-852C-4A1E-B231-7E1CB49482B4}"/>
              </a:ext>
            </a:extLst>
          </p:cNvPr>
          <p:cNvSpPr>
            <a:spLocks noGrp="1" noChangeArrowheads="1"/>
          </p:cNvSpPr>
          <p:nvPr>
            <p:ph type="ftr" sz="quarter" idx="11"/>
          </p:nvPr>
        </p:nvSpPr>
        <p:spPr>
          <a:ln/>
        </p:spPr>
        <p:txBody>
          <a:bodyPr/>
          <a:lstStyle>
            <a:lvl1pPr>
              <a:defRPr/>
            </a:lvl1pPr>
          </a:lstStyle>
          <a:p>
            <a:pPr defTabSz="457200" fontAlgn="auto">
              <a:spcBef>
                <a:spcPts val="0"/>
              </a:spcBef>
              <a:spcAft>
                <a:spcPts val="0"/>
              </a:spcAft>
              <a:defRPr/>
            </a:pPr>
            <a:endParaRPr lang="en-US" b="0">
              <a:solidFill>
                <a:srgbClr val="000000"/>
              </a:solidFill>
              <a:latin typeface="Arial"/>
            </a:endParaRPr>
          </a:p>
        </p:txBody>
      </p:sp>
      <p:sp>
        <p:nvSpPr>
          <p:cNvPr id="6" name="Rectangle 6">
            <a:extLst>
              <a:ext uri="{FF2B5EF4-FFF2-40B4-BE49-F238E27FC236}">
                <a16:creationId xmlns:a16="http://schemas.microsoft.com/office/drawing/2014/main" id="{64CE499B-E512-49CB-9B85-C0DBA7039985}"/>
              </a:ext>
            </a:extLst>
          </p:cNvPr>
          <p:cNvSpPr>
            <a:spLocks noGrp="1" noChangeArrowheads="1"/>
          </p:cNvSpPr>
          <p:nvPr>
            <p:ph type="sldNum" sz="quarter" idx="12"/>
          </p:nvPr>
        </p:nvSpPr>
        <p:spPr>
          <a:ln/>
        </p:spPr>
        <p:txBody>
          <a:bodyPr/>
          <a:lstStyle>
            <a:lvl1pPr>
              <a:defRPr/>
            </a:lvl1pPr>
          </a:lstStyle>
          <a:p>
            <a:pPr defTabSz="457200" fontAlgn="auto">
              <a:spcBef>
                <a:spcPts val="0"/>
              </a:spcBef>
              <a:spcAft>
                <a:spcPts val="0"/>
              </a:spcAft>
            </a:pPr>
            <a:fld id="{E49981DC-6F5F-4422-8567-2B797D2AB4EA}" type="slidenum">
              <a:rPr lang="en-US" altLang="en-US" b="0" smtClean="0">
                <a:solidFill>
                  <a:srgbClr val="000000"/>
                </a:solidFill>
                <a:latin typeface="Arial"/>
              </a:rPr>
              <a:pPr defTabSz="457200" fontAlgn="auto">
                <a:spcBef>
                  <a:spcPts val="0"/>
                </a:spcBef>
                <a:spcAft>
                  <a:spcPts val="0"/>
                </a:spcAft>
              </a:pPr>
              <a:t>‹#›</a:t>
            </a:fld>
            <a:endParaRPr lang="en-US" altLang="en-US" b="0">
              <a:solidFill>
                <a:srgbClr val="000000"/>
              </a:solidFill>
              <a:latin typeface="Arial"/>
            </a:endParaRPr>
          </a:p>
        </p:txBody>
      </p:sp>
    </p:spTree>
    <p:extLst>
      <p:ext uri="{BB962C8B-B14F-4D97-AF65-F5344CB8AC3E}">
        <p14:creationId xmlns:p14="http://schemas.microsoft.com/office/powerpoint/2010/main" val="425744354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theme" Target="../theme/theme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6">
            <a:lum/>
          </a:blip>
          <a:srcRect/>
          <a:stretch>
            <a:fillRect t="-17000" b="-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172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4217670" y="6245225"/>
            <a:ext cx="39090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8846820" y="6245225"/>
            <a:ext cx="288036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46F036E0-2302-49B9-ABA0-48ACEEA3FF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12" r:id="rId2"/>
    <p:sldLayoutId id="2147483711" r:id="rId3"/>
    <p:sldLayoutId id="2147483710" r:id="rId4"/>
    <p:sldLayoutId id="2147483709" r:id="rId5"/>
    <p:sldLayoutId id="2147483708" r:id="rId6"/>
    <p:sldLayoutId id="2147483685" r:id="rId7"/>
    <p:sldLayoutId id="2147483684" r:id="rId8"/>
    <p:sldLayoutId id="2147483683" r:id="rId9"/>
    <p:sldLayoutId id="2147483682" r:id="rId10"/>
    <p:sldLayoutId id="2147483650" r:id="rId11"/>
    <p:sldLayoutId id="2147483738" r:id="rId12"/>
    <p:sldLayoutId id="2147483737" r:id="rId13"/>
    <p:sldLayoutId id="2147483736" r:id="rId14"/>
    <p:sldLayoutId id="2147483735" r:id="rId15"/>
    <p:sldLayoutId id="2147483730" r:id="rId16"/>
    <p:sldLayoutId id="2147483728" r:id="rId17"/>
    <p:sldLayoutId id="2147483726" r:id="rId18"/>
    <p:sldLayoutId id="2147483725" r:id="rId19"/>
    <p:sldLayoutId id="2147483724" r:id="rId20"/>
    <p:sldLayoutId id="2147483723" r:id="rId21"/>
    <p:sldLayoutId id="2147483713" r:id="rId22"/>
    <p:sldLayoutId id="2147483707" r:id="rId23"/>
    <p:sldLayoutId id="2147483706" r:id="rId24"/>
    <p:sldLayoutId id="2147483705" r:id="rId25"/>
    <p:sldLayoutId id="2147483704" r:id="rId26"/>
    <p:sldLayoutId id="2147483703" r:id="rId27"/>
    <p:sldLayoutId id="2147483688" r:id="rId28"/>
    <p:sldLayoutId id="2147483687" r:id="rId29"/>
    <p:sldLayoutId id="2147483686" r:id="rId30"/>
    <p:sldLayoutId id="2147483681" r:id="rId31"/>
    <p:sldLayoutId id="2147483680" r:id="rId32"/>
    <p:sldLayoutId id="2147483679" r:id="rId33"/>
    <p:sldLayoutId id="2147483677" r:id="rId34"/>
    <p:sldLayoutId id="2147483676" r:id="rId35"/>
    <p:sldLayoutId id="2147483673" r:id="rId36"/>
    <p:sldLayoutId id="2147483670" r:id="rId37"/>
    <p:sldLayoutId id="2147483669" r:id="rId38"/>
    <p:sldLayoutId id="2147483668" r:id="rId39"/>
    <p:sldLayoutId id="2147483651" r:id="rId40"/>
    <p:sldLayoutId id="2147483652" r:id="rId41"/>
    <p:sldLayoutId id="2147483653" r:id="rId42"/>
    <p:sldLayoutId id="2147483654" r:id="rId43"/>
    <p:sldLayoutId id="2147483655" r:id="rId44"/>
    <p:sldLayoutId id="2147483742" r:id="rId45"/>
    <p:sldLayoutId id="2147483741" r:id="rId46"/>
    <p:sldLayoutId id="2147483739" r:id="rId47"/>
    <p:sldLayoutId id="2147483734" r:id="rId48"/>
    <p:sldLayoutId id="2147483733" r:id="rId49"/>
    <p:sldLayoutId id="2147483731" r:id="rId50"/>
    <p:sldLayoutId id="2147483729" r:id="rId51"/>
    <p:sldLayoutId id="2147483727" r:id="rId52"/>
    <p:sldLayoutId id="2147483721" r:id="rId53"/>
    <p:sldLayoutId id="2147483720" r:id="rId54"/>
    <p:sldLayoutId id="2147483719" r:id="rId55"/>
    <p:sldLayoutId id="2147483716" r:id="rId56"/>
    <p:sldLayoutId id="2147483715" r:id="rId57"/>
    <p:sldLayoutId id="2147483714" r:id="rId58"/>
    <p:sldLayoutId id="2147483701" r:id="rId59"/>
    <p:sldLayoutId id="2147483700" r:id="rId60"/>
    <p:sldLayoutId id="2147483699" r:id="rId61"/>
    <p:sldLayoutId id="2147483694" r:id="rId62"/>
    <p:sldLayoutId id="2147483693" r:id="rId63"/>
    <p:sldLayoutId id="2147483692" r:id="rId64"/>
    <p:sldLayoutId id="2147483691" r:id="rId65"/>
    <p:sldLayoutId id="2147483690" r:id="rId66"/>
    <p:sldLayoutId id="2147483689" r:id="rId67"/>
    <p:sldLayoutId id="2147483678" r:id="rId68"/>
    <p:sldLayoutId id="2147483675" r:id="rId69"/>
    <p:sldLayoutId id="2147483674" r:id="rId70"/>
    <p:sldLayoutId id="2147483672" r:id="rId71"/>
    <p:sldLayoutId id="2147483671" r:id="rId72"/>
    <p:sldLayoutId id="2147483666" r:id="rId73"/>
    <p:sldLayoutId id="2147483665" r:id="rId74"/>
    <p:sldLayoutId id="2147483664" r:id="rId75"/>
    <p:sldLayoutId id="2147483663" r:id="rId76"/>
    <p:sldLayoutId id="2147483656" r:id="rId77"/>
    <p:sldLayoutId id="2147483657" r:id="rId78"/>
    <p:sldLayoutId id="2147483658" r:id="rId79"/>
    <p:sldLayoutId id="2147483659" r:id="rId80"/>
    <p:sldLayoutId id="2147483660" r:id="rId81"/>
    <p:sldLayoutId id="2147483740" r:id="rId82"/>
    <p:sldLayoutId id="2147483732" r:id="rId83"/>
    <p:sldLayoutId id="2147483722" r:id="rId84"/>
    <p:sldLayoutId id="2147483702" r:id="rId85"/>
    <p:sldLayoutId id="2147483667" r:id="rId86"/>
    <p:sldLayoutId id="2147483661" r:id="rId87"/>
    <p:sldLayoutId id="2147483662" r:id="rId88"/>
    <p:sldLayoutId id="2147483718" r:id="rId89"/>
    <p:sldLayoutId id="2147483717" r:id="rId90"/>
    <p:sldLayoutId id="2147483698" r:id="rId91"/>
    <p:sldLayoutId id="2147483697" r:id="rId92"/>
    <p:sldLayoutId id="2147483696" r:id="rId93"/>
    <p:sldLayoutId id="2147483695" r:id="rId94"/>
  </p:sldLayoutIdLst>
  <p:transition spd="med">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71975" y="2971800"/>
            <a:ext cx="3600450" cy="229870"/>
          </a:xfrm>
          <a:prstGeom prst="rect">
            <a:avLst/>
          </a:prstGeom>
          <a:noFill/>
        </p:spPr>
        <p:txBody>
          <a:bodyPr wrap="square" rtlCol="0">
            <a:spAutoFit/>
          </a:bodyPr>
          <a:lstStyle/>
          <a:p>
            <a:pPr defTabSz="457200" fontAlgn="auto">
              <a:spcBef>
                <a:spcPts val="0"/>
              </a:spcBef>
              <a:spcAft>
                <a:spcPts val="0"/>
              </a:spcAft>
            </a:pPr>
            <a:r>
              <a:rPr lang="zh-CN" altLang="en-US" sz="300" b="0" dirty="0">
                <a:solidFill>
                  <a:srgbClr val="FFFFFF">
                    <a:alpha val="0"/>
                  </a:srgbClr>
                </a:solidFill>
                <a:latin typeface="微软雅黑" panose="020B0503020204020204" pitchFamily="34" charset="-122"/>
                <a:sym typeface="+mn-ea"/>
              </a:rPr>
              <a:t>感谢您下载包图网平台上提供的</a:t>
            </a:r>
            <a:r>
              <a:rPr lang="en-US" altLang="zh-CN" sz="300" b="0" dirty="0">
                <a:solidFill>
                  <a:srgbClr val="FFFFFF">
                    <a:alpha val="0"/>
                  </a:srgbClr>
                </a:solidFill>
                <a:latin typeface="微软雅黑" panose="020B0503020204020204" pitchFamily="34" charset="-122"/>
                <a:sym typeface="+mn-ea"/>
              </a:rPr>
              <a:t>PPT</a:t>
            </a:r>
            <a:r>
              <a:rPr lang="zh-CN" altLang="en-US" sz="300" b="0" dirty="0">
                <a:solidFill>
                  <a:srgbClr val="FFFFFF">
                    <a:alpha val="0"/>
                  </a:srgb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200" fontAlgn="auto">
              <a:spcBef>
                <a:spcPts val="0"/>
              </a:spcBef>
              <a:spcAft>
                <a:spcPts val="0"/>
              </a:spcAft>
            </a:pPr>
            <a:r>
              <a:rPr lang="en-US" altLang="zh-CN" sz="600" b="0" dirty="0">
                <a:solidFill>
                  <a:srgbClr val="FFFFFF">
                    <a:alpha val="0"/>
                  </a:srgbClr>
                </a:solidFill>
                <a:latin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3444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zh-CN" altLang="en-US" b="0">
                <a:solidFill>
                  <a:srgbClr val="FFFFFF"/>
                </a:solidFill>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23542" y="5517738"/>
            <a:ext cx="12991486"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zh-CN" altLang="en-US" b="0">
                <a:solidFill>
                  <a:srgbClr val="000000"/>
                </a:solidFill>
                <a:latin typeface="Arial"/>
              </a:endParaRPr>
            </a:p>
          </p:txBody>
        </p:sp>
      </p:grpSp>
    </p:spTree>
    <p:extLst>
      <p:ext uri="{BB962C8B-B14F-4D97-AF65-F5344CB8AC3E}">
        <p14:creationId xmlns:p14="http://schemas.microsoft.com/office/powerpoint/2010/main" val="298004540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4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22.jpeg"/><Relationship Id="rId3" Type="http://schemas.openxmlformats.org/officeDocument/2006/relationships/image" Target="../media/image33.jpeg"/><Relationship Id="rId7" Type="http://schemas.openxmlformats.org/officeDocument/2006/relationships/image" Target="../media/image36.png"/><Relationship Id="rId12"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5.jpeg"/><Relationship Id="rId11" Type="http://schemas.openxmlformats.org/officeDocument/2006/relationships/image" Target="../media/image24.jpeg"/><Relationship Id="rId5" Type="http://schemas.openxmlformats.org/officeDocument/2006/relationships/image" Target="../media/image26.jpeg"/><Relationship Id="rId10" Type="http://schemas.openxmlformats.org/officeDocument/2006/relationships/image" Target="../media/image25.jpeg"/><Relationship Id="rId4" Type="http://schemas.openxmlformats.org/officeDocument/2006/relationships/image" Target="../media/image34.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22.jpeg"/><Relationship Id="rId3" Type="http://schemas.openxmlformats.org/officeDocument/2006/relationships/image" Target="../media/image33.jpeg"/><Relationship Id="rId7" Type="http://schemas.openxmlformats.org/officeDocument/2006/relationships/image" Target="../media/image36.png"/><Relationship Id="rId12"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5.jpeg"/><Relationship Id="rId11" Type="http://schemas.openxmlformats.org/officeDocument/2006/relationships/image" Target="../media/image24.jpeg"/><Relationship Id="rId5" Type="http://schemas.openxmlformats.org/officeDocument/2006/relationships/image" Target="../media/image26.jpeg"/><Relationship Id="rId10" Type="http://schemas.openxmlformats.org/officeDocument/2006/relationships/image" Target="../media/image25.jpeg"/><Relationship Id="rId4" Type="http://schemas.openxmlformats.org/officeDocument/2006/relationships/image" Target="../media/image34.jpeg"/><Relationship Id="rId9"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771899" y="2505075"/>
            <a:ext cx="4800601" cy="923925"/>
          </a:xfrm>
          <a:prstGeom prst="rect">
            <a:avLst/>
          </a:prstGeom>
          <a:noFill/>
          <a:ln w="9525">
            <a:noFill/>
            <a:miter lim="800000"/>
            <a:headEnd/>
            <a:tailEnd/>
          </a:ln>
        </p:spPr>
        <p:txBody>
          <a:bodyPr wrap="square">
            <a:spAutoFit/>
          </a:bodyPr>
          <a:lstStyle/>
          <a:p>
            <a:pPr algn="ctr"/>
            <a:r>
              <a:rPr lang="en-US" sz="5400" dirty="0">
                <a:solidFill>
                  <a:srgbClr val="FF0000"/>
                </a:solidFill>
                <a:latin typeface="Times New Roman" pitchFamily="18" charset="0"/>
                <a:cs typeface="Times New Roman" pitchFamily="18" charset="0"/>
              </a:rPr>
              <a:t>KHỞI ĐỘNG</a:t>
            </a:r>
          </a:p>
        </p:txBody>
      </p:sp>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18" name="Hình Chữ nhật 1"/>
          <p:cNvSpPr>
            <a:spLocks noChangeArrowheads="1"/>
          </p:cNvSpPr>
          <p:nvPr/>
        </p:nvSpPr>
        <p:spPr bwMode="auto">
          <a:xfrm>
            <a:off x="1939159" y="896343"/>
            <a:ext cx="9448800" cy="1481175"/>
          </a:xfrm>
          <a:prstGeom prst="rect">
            <a:avLst/>
          </a:prstGeom>
          <a:noFill/>
          <a:ln w="9525">
            <a:noFill/>
            <a:miter lim="800000"/>
            <a:headEnd/>
            <a:tailEnd/>
          </a:ln>
        </p:spPr>
        <p:txBody>
          <a:bodyPr wrap="square">
            <a:spAutoFit/>
          </a:bodyPr>
          <a:lstStyle/>
          <a:p>
            <a:pPr algn="just" eaLnBrk="0" hangingPunct="0">
              <a:lnSpc>
                <a:spcPct val="150000"/>
              </a:lnSpc>
              <a:spcBef>
                <a:spcPct val="20000"/>
              </a:spcBef>
            </a:pP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món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a:t>
            </a:r>
          </a:p>
        </p:txBody>
      </p:sp>
      <p:sp>
        <p:nvSpPr>
          <p:cNvPr id="10243" name="Hình Chữ nhật 2"/>
          <p:cNvSpPr>
            <a:spLocks noChangeArrowheads="1"/>
          </p:cNvSpPr>
          <p:nvPr/>
        </p:nvSpPr>
        <p:spPr bwMode="auto">
          <a:xfrm>
            <a:off x="1265839" y="2514600"/>
            <a:ext cx="9812721" cy="2958502"/>
          </a:xfrm>
          <a:prstGeom prst="rect">
            <a:avLst/>
          </a:prstGeom>
          <a:noFill/>
          <a:ln w="9525">
            <a:noFill/>
            <a:miter lim="800000"/>
            <a:headEnd/>
            <a:tailEnd/>
          </a:ln>
        </p:spPr>
        <p:txBody>
          <a:bodyPr wrap="square">
            <a:spAutoFit/>
          </a:bodyPr>
          <a:lstStyle/>
          <a:p>
            <a:pPr algn="just">
              <a:lnSpc>
                <a:spcPct val="150000"/>
              </a:lnSpc>
            </a:pP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miệng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F05BE098-5E7A-46E2-AC42-A1C4E0B961BC}"/>
              </a:ext>
            </a:extLst>
          </p:cNvPr>
          <p:cNvSpPr txBox="1"/>
          <p:nvPr/>
        </p:nvSpPr>
        <p:spPr>
          <a:xfrm>
            <a:off x="1219200" y="990600"/>
            <a:ext cx="685800"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Hình Chữ nhật 1"/>
          <p:cNvSpPr>
            <a:spLocks noChangeArrowheads="1"/>
          </p:cNvSpPr>
          <p:nvPr/>
        </p:nvSpPr>
        <p:spPr bwMode="auto">
          <a:xfrm>
            <a:off x="762000" y="152400"/>
            <a:ext cx="2385060" cy="708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dirty="0" err="1">
                <a:solidFill>
                  <a:srgbClr val="FF6600"/>
                </a:solidFill>
                <a:latin typeface="Times New Roman" pitchFamily="18" charset="0"/>
                <a:cs typeface="Times New Roman" pitchFamily="18" charset="0"/>
              </a:rPr>
              <a:t>Kết</a:t>
            </a:r>
            <a:r>
              <a:rPr lang="en-US" sz="4000" dirty="0">
                <a:solidFill>
                  <a:srgbClr val="FF6600"/>
                </a:solidFill>
                <a:latin typeface="Times New Roman" pitchFamily="18" charset="0"/>
                <a:cs typeface="Times New Roman" pitchFamily="18" charset="0"/>
              </a:rPr>
              <a:t> </a:t>
            </a:r>
            <a:r>
              <a:rPr lang="en-US" sz="4000" dirty="0" err="1">
                <a:solidFill>
                  <a:srgbClr val="FF6600"/>
                </a:solidFill>
                <a:latin typeface="Times New Roman" pitchFamily="18" charset="0"/>
                <a:cs typeface="Times New Roman" pitchFamily="18" charset="0"/>
              </a:rPr>
              <a:t>luận</a:t>
            </a:r>
            <a:r>
              <a:rPr lang="en-US" sz="4000" dirty="0">
                <a:solidFill>
                  <a:srgbClr val="FF6600"/>
                </a:solidFill>
                <a:latin typeface="Times New Roman" pitchFamily="18" charset="0"/>
                <a:cs typeface="Times New Roman" pitchFamily="18" charset="0"/>
              </a:rPr>
              <a:t>: </a:t>
            </a:r>
            <a:endParaRPr lang="en-US" sz="4000" i="1" dirty="0">
              <a:solidFill>
                <a:srgbClr val="FF6600"/>
              </a:solidFill>
              <a:latin typeface="Times New Roman" pitchFamily="18" charset="0"/>
              <a:cs typeface="Times New Roman" pitchFamily="18" charset="0"/>
            </a:endParaRPr>
          </a:p>
        </p:txBody>
      </p:sp>
      <p:sp>
        <p:nvSpPr>
          <p:cNvPr id="11267" name="Hình Chữ nhật 2"/>
          <p:cNvSpPr>
            <a:spLocks noChangeArrowheads="1"/>
          </p:cNvSpPr>
          <p:nvPr/>
        </p:nvSpPr>
        <p:spPr bwMode="auto">
          <a:xfrm>
            <a:off x="1512570" y="1211085"/>
            <a:ext cx="9525000" cy="4435830"/>
          </a:xfrm>
          <a:prstGeom prst="rect">
            <a:avLst/>
          </a:prstGeom>
          <a:noFill/>
          <a:ln w="9525">
            <a:noFill/>
            <a:miter lim="800000"/>
            <a:headEnd/>
            <a:tailEnd/>
          </a:ln>
        </p:spPr>
        <p:txBody>
          <a:bodyPr wrap="square">
            <a:spAutoFit/>
          </a:bodyPr>
          <a:lstStyle/>
          <a:p>
            <a:pPr algn="just">
              <a:lnSpc>
                <a:spcPct val="150000"/>
              </a:lnSpc>
              <a:spcBef>
                <a:spcPts val="1200"/>
              </a:spcBef>
            </a:pP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một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nào</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cấp</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Tất</a:t>
            </a:r>
            <a:r>
              <a:rPr lang="en-US" sz="3200" b="1" dirty="0">
                <a:latin typeface="Times New Roman" pitchFamily="18" charset="0"/>
                <a:cs typeface="Times New Roman" pitchFamily="18" charset="0"/>
              </a:rPr>
              <a:t> cả </a:t>
            </a:r>
            <a:r>
              <a:rPr lang="en-US" sz="3200" b="1" dirty="0" err="1">
                <a:latin typeface="Times New Roman" pitchFamily="18" charset="0"/>
                <a:cs typeface="Times New Roman" pitchFamily="18" charset="0"/>
              </a:rPr>
              <a:t>những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chất</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Đê</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sức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752600" y="1981200"/>
            <a:ext cx="9168765" cy="1938992"/>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FF0000"/>
                </a:solidFill>
                <a:latin typeface="Times New Roman" pitchFamily="18" charset="0"/>
                <a:cs typeface="Times New Roman" pitchFamily="18" charset="0"/>
              </a:rPr>
              <a:t>THÁP DINH DƯỠNG CÂN ĐỐI TRUNG BÌNH CHO MỘT NGƯỜI TRONG MỘT THÁNG</a:t>
            </a:r>
          </a:p>
        </p:txBody>
      </p:sp>
    </p:spTree>
  </p:cSld>
  <p:clrMapOvr>
    <a:masterClrMapping/>
  </p:clrMapOvr>
  <p:transition spd="med">
    <p:check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9400" name="Text Box 8"/>
          <p:cNvSpPr txBox="1">
            <a:spLocks noChangeArrowheads="1"/>
          </p:cNvSpPr>
          <p:nvPr/>
        </p:nvSpPr>
        <p:spPr bwMode="auto">
          <a:xfrm>
            <a:off x="7395160" y="-90214"/>
            <a:ext cx="4916329" cy="707886"/>
          </a:xfrm>
          <a:prstGeom prst="rect">
            <a:avLst/>
          </a:prstGeom>
          <a:solidFill>
            <a:srgbClr val="FFFF99"/>
          </a:solidFill>
          <a:ln w="9525">
            <a:solidFill>
              <a:schemeClr val="hlink"/>
            </a:solidFill>
            <a:miter lim="800000"/>
            <a:headEnd/>
            <a:tailEnd/>
          </a:ln>
        </p:spPr>
        <p:txBody>
          <a:bodyPr wrap="square">
            <a:spAutoFit/>
          </a:bodyPr>
          <a:lstStyle/>
          <a:p>
            <a:pPr algn="ct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THÁP DINH DƯỠNG CÂN ĐỐI TRUNG BÌNH CHO MỘT NGƯỜI MỘT THÁNG</a:t>
            </a:r>
          </a:p>
        </p:txBody>
      </p:sp>
      <p:sp>
        <p:nvSpPr>
          <p:cNvPr id="59444" name="Text Box 52"/>
          <p:cNvSpPr txBox="1">
            <a:spLocks noChangeArrowheads="1"/>
          </p:cNvSpPr>
          <p:nvPr/>
        </p:nvSpPr>
        <p:spPr bwMode="auto">
          <a:xfrm>
            <a:off x="7818120" y="1295400"/>
            <a:ext cx="4526280" cy="3970318"/>
          </a:xfrm>
          <a:prstGeom prst="rect">
            <a:avLst/>
          </a:prstGeom>
          <a:noFill/>
          <a:ln w="9525">
            <a:noFill/>
            <a:miter lim="800000"/>
            <a:headEnd/>
            <a:tailEnd/>
          </a:ln>
        </p:spPr>
        <p:txBody>
          <a:bodyPr>
            <a:spAutoFit/>
          </a:bodyPr>
          <a:lstStyle/>
          <a:p>
            <a:pPr>
              <a:spcBef>
                <a:spcPct val="50000"/>
              </a:spcBef>
            </a:pPr>
            <a:r>
              <a:rPr lang="en-US" sz="3600" b="1" dirty="0" err="1">
                <a:solidFill>
                  <a:schemeClr val="hlink"/>
                </a:solidFill>
                <a:latin typeface="Times New Roman" pitchFamily="18" charset="0"/>
                <a:cs typeface="Times New Roman" pitchFamily="18" charset="0"/>
              </a:rPr>
              <a:t>Dựa</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sách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giáo</a:t>
            </a:r>
            <a:r>
              <a:rPr lang="en-US" sz="3600" b="1" dirty="0">
                <a:solidFill>
                  <a:schemeClr val="hlink"/>
                </a:solidFill>
                <a:latin typeface="Times New Roman" pitchFamily="18" charset="0"/>
                <a:cs typeface="Times New Roman" pitchFamily="18" charset="0"/>
              </a:rPr>
              <a:t> khoa </a:t>
            </a:r>
            <a:r>
              <a:rPr lang="en-US" sz="3600" b="1" dirty="0" err="1">
                <a:solidFill>
                  <a:schemeClr val="hlink"/>
                </a:solidFill>
                <a:latin typeface="Times New Roman" pitchFamily="18" charset="0"/>
                <a:cs typeface="Times New Roman" pitchFamily="18" charset="0"/>
              </a:rPr>
              <a:t>em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hãy</a:t>
            </a:r>
            <a:r>
              <a:rPr lang="en-US" sz="3600" b="1" dirty="0">
                <a:solidFill>
                  <a:schemeClr val="hlink"/>
                </a:solidFill>
                <a:latin typeface="Times New Roman" pitchFamily="18" charset="0"/>
                <a:cs typeface="Times New Roman" pitchFamily="18" charset="0"/>
              </a:rPr>
              <a:t> </a:t>
            </a:r>
            <a:r>
              <a:rPr lang="en-US" sz="3600" dirty="0" err="1">
                <a:solidFill>
                  <a:schemeClr val="hlink"/>
                </a:solidFill>
                <a:latin typeface="Times New Roman" pitchFamily="18" charset="0"/>
                <a:cs typeface="Times New Roman" pitchFamily="18" charset="0"/>
              </a:rPr>
              <a:t>điền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các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từ</a:t>
            </a:r>
            <a:r>
              <a:rPr lang="en-US" sz="3600" b="1" dirty="0">
                <a:solidFill>
                  <a:schemeClr val="hlink"/>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vừa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chế</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ô </a:t>
            </a:r>
            <a:r>
              <a:rPr lang="en-US" sz="3600" b="1" dirty="0" err="1">
                <a:solidFill>
                  <a:schemeClr val="hlink"/>
                </a:solidFill>
                <a:latin typeface="Times New Roman" pitchFamily="18" charset="0"/>
                <a:cs typeface="Times New Roman" pitchFamily="18" charset="0"/>
              </a:rPr>
              <a:t>trống</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theo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tên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nhóm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thức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ăn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thích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hợp</a:t>
            </a:r>
            <a:endParaRPr lang="en-US" sz="3600" b="1" dirty="0">
              <a:solidFill>
                <a:schemeClr val="hlink"/>
              </a:solidFill>
              <a:latin typeface="Times New Roman" pitchFamily="18" charset="0"/>
              <a:cs typeface="Times New Roman" pitchFamily="18" charset="0"/>
            </a:endParaRPr>
          </a:p>
        </p:txBody>
      </p:sp>
      <p:grpSp>
        <p:nvGrpSpPr>
          <p:cNvPr id="12294" name="Group 42"/>
          <p:cNvGrpSpPr>
            <a:grpSpLocks/>
          </p:cNvGrpSpPr>
          <p:nvPr/>
        </p:nvGrpSpPr>
        <p:grpSpPr bwMode="auto">
          <a:xfrm>
            <a:off x="0" y="-50800"/>
            <a:ext cx="7509510" cy="6858000"/>
            <a:chOff x="0" y="0"/>
            <a:chExt cx="3504" cy="4320"/>
          </a:xfrm>
        </p:grpSpPr>
        <p:pic>
          <p:nvPicPr>
            <p:cNvPr id="12295" name="Picture 7" descr="14"/>
            <p:cNvPicPr>
              <a:picLocks noChangeAspect="1" noChangeArrowheads="1"/>
            </p:cNvPicPr>
            <p:nvPr/>
          </p:nvPicPr>
          <p:blipFill>
            <a:blip r:embed="rId3">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12296"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12297"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12298"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12299"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12300"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12301"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12302"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12303"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12304"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12305"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12306"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12307"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12308"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12309"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12310"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12311"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12312" name="Rectangle 34"/>
            <p:cNvSpPr>
              <a:spLocks noChangeArrowheads="1"/>
            </p:cNvSpPr>
            <p:nvPr/>
          </p:nvSpPr>
          <p:spPr bwMode="auto">
            <a:xfrm>
              <a:off x="0" y="3723"/>
              <a:ext cx="53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3" name="Rectangle 35"/>
            <p:cNvSpPr>
              <a:spLocks noChangeArrowheads="1"/>
            </p:cNvSpPr>
            <p:nvPr/>
          </p:nvSpPr>
          <p:spPr bwMode="auto">
            <a:xfrm>
              <a:off x="0" y="3099"/>
              <a:ext cx="577"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4" name="Rectangle 36"/>
            <p:cNvSpPr>
              <a:spLocks noChangeArrowheads="1"/>
            </p:cNvSpPr>
            <p:nvPr/>
          </p:nvSpPr>
          <p:spPr bwMode="auto">
            <a:xfrm>
              <a:off x="0" y="2544"/>
              <a:ext cx="720"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5" name="Rectangle 37"/>
            <p:cNvSpPr>
              <a:spLocks noChangeArrowheads="1"/>
            </p:cNvSpPr>
            <p:nvPr/>
          </p:nvSpPr>
          <p:spPr bwMode="auto">
            <a:xfrm>
              <a:off x="0" y="1973"/>
              <a:ext cx="912" cy="214"/>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6" name="Rectangle 38"/>
            <p:cNvSpPr>
              <a:spLocks noChangeArrowheads="1"/>
            </p:cNvSpPr>
            <p:nvPr/>
          </p:nvSpPr>
          <p:spPr bwMode="auto">
            <a:xfrm>
              <a:off x="0" y="1440"/>
              <a:ext cx="1008"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7" name="Rectangle 39"/>
            <p:cNvSpPr>
              <a:spLocks noChangeArrowheads="1"/>
            </p:cNvSpPr>
            <p:nvPr/>
          </p:nvSpPr>
          <p:spPr bwMode="auto">
            <a:xfrm>
              <a:off x="0" y="960"/>
              <a:ext cx="1152"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8" name="Rectangle 40"/>
            <p:cNvSpPr>
              <a:spLocks noChangeArrowheads="1"/>
            </p:cNvSpPr>
            <p:nvPr/>
          </p:nvSpPr>
          <p:spPr bwMode="auto">
            <a:xfrm>
              <a:off x="0" y="427"/>
              <a:ext cx="1296" cy="213"/>
            </a:xfrm>
            <a:prstGeom prst="rect">
              <a:avLst/>
            </a:prstGeom>
            <a:solidFill>
              <a:srgbClr val="92D050"/>
            </a:solidFill>
            <a:ln w="9525">
              <a:solidFill>
                <a:srgbClr val="000099"/>
              </a:solidFill>
              <a:miter lim="800000"/>
              <a:headEnd/>
              <a:tailEnd/>
            </a:ln>
          </p:spPr>
          <p:txBody>
            <a:bodyPr wrap="none" anchor="ctr"/>
            <a:lstStyle/>
            <a:p>
              <a:endParaRPr lang="en-US"/>
            </a:p>
          </p:txBody>
        </p:sp>
        <p:sp>
          <p:nvSpPr>
            <p:cNvPr id="12319"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lgn="ctr">
                <a:spcBef>
                  <a:spcPct val="50000"/>
                </a:spcBef>
              </a:pP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dưỡng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320"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12321"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12322"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12323"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12324"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12325"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12326"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867434" y="2049285"/>
            <a:ext cx="1440180" cy="1754326"/>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dirty="0" err="1">
                <a:solidFill>
                  <a:srgbClr val="FF0000"/>
                </a:solidFill>
                <a:latin typeface="Times New Roman" panose="02020603050405020304" pitchFamily="18" charset="0"/>
                <a:cs typeface="Times New Roman" panose="02020603050405020304" pitchFamily="18" charset="0"/>
              </a:rPr>
              <a:t>Tháp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trung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tháng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4339" name="Text Box 3"/>
          <p:cNvSpPr txBox="1">
            <a:spLocks noChangeArrowheads="1"/>
          </p:cNvSpPr>
          <p:nvPr/>
        </p:nvSpPr>
        <p:spPr bwMode="auto">
          <a:xfrm>
            <a:off x="308258" y="2837794"/>
            <a:ext cx="11007090" cy="366713"/>
          </a:xfrm>
          <a:prstGeom prst="rect">
            <a:avLst/>
          </a:prstGeom>
          <a:noFill/>
          <a:ln w="9525">
            <a:noFill/>
            <a:miter lim="800000"/>
            <a:headEnd/>
            <a:tailEnd/>
          </a:ln>
        </p:spPr>
        <p:txBody>
          <a:bodyPr>
            <a:spAutoFit/>
          </a:bodyPr>
          <a:lstStyle/>
          <a:p>
            <a:pPr>
              <a:spcBef>
                <a:spcPct val="50000"/>
              </a:spcBef>
            </a:pPr>
            <a:endParaRPr lang="en-US">
              <a:latin typeface="Times New Roman" panose="02020603050405020304" pitchFamily="18" charset="0"/>
              <a:cs typeface="Times New Roman" panose="02020603050405020304" pitchFamily="18" charset="0"/>
            </a:endParaRPr>
          </a:p>
        </p:txBody>
      </p:sp>
      <p:pic>
        <p:nvPicPr>
          <p:cNvPr id="14340" name="Picture 6" descr="14"/>
          <p:cNvPicPr>
            <a:picLocks noChangeAspect="1" noChangeArrowheads="1"/>
          </p:cNvPicPr>
          <p:nvPr/>
        </p:nvPicPr>
        <p:blipFill>
          <a:blip r:embed="rId3">
            <a:lum bright="-18000" contrast="72000"/>
          </a:blip>
          <a:srcRect/>
          <a:stretch>
            <a:fillRect/>
          </a:stretch>
        </p:blipFill>
        <p:spPr bwMode="auto">
          <a:xfrm>
            <a:off x="664018" y="18393"/>
            <a:ext cx="10205561" cy="6858000"/>
          </a:xfrm>
          <a:prstGeom prst="rect">
            <a:avLst/>
          </a:prstGeom>
          <a:solidFill>
            <a:srgbClr val="92D050"/>
          </a:solidFill>
          <a:ln w="9525">
            <a:noFill/>
            <a:miter lim="800000"/>
            <a:headEnd/>
            <a:tailEnd/>
          </a:ln>
        </p:spPr>
      </p:pic>
      <p:sp>
        <p:nvSpPr>
          <p:cNvPr id="14341" name="Line 7"/>
          <p:cNvSpPr>
            <a:spLocks noChangeShapeType="1"/>
          </p:cNvSpPr>
          <p:nvPr/>
        </p:nvSpPr>
        <p:spPr bwMode="auto">
          <a:xfrm>
            <a:off x="642586" y="1118531"/>
            <a:ext cx="4401979"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2" name="Line 8"/>
          <p:cNvSpPr>
            <a:spLocks noChangeShapeType="1"/>
          </p:cNvSpPr>
          <p:nvPr/>
        </p:nvSpPr>
        <p:spPr bwMode="auto">
          <a:xfrm>
            <a:off x="642585" y="1966256"/>
            <a:ext cx="3883343"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3" name="Line 9"/>
          <p:cNvSpPr>
            <a:spLocks noChangeShapeType="1"/>
          </p:cNvSpPr>
          <p:nvPr/>
        </p:nvSpPr>
        <p:spPr bwMode="auto">
          <a:xfrm>
            <a:off x="642586" y="2728256"/>
            <a:ext cx="3495438" cy="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4" name="Line 10"/>
          <p:cNvSpPr>
            <a:spLocks noChangeShapeType="1"/>
          </p:cNvSpPr>
          <p:nvPr/>
        </p:nvSpPr>
        <p:spPr bwMode="auto">
          <a:xfrm>
            <a:off x="642586" y="3574393"/>
            <a:ext cx="3107531" cy="1588"/>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5" name="Line 11"/>
          <p:cNvSpPr>
            <a:spLocks noChangeShapeType="1"/>
          </p:cNvSpPr>
          <p:nvPr/>
        </p:nvSpPr>
        <p:spPr bwMode="auto">
          <a:xfrm flipV="1">
            <a:off x="642586" y="4476094"/>
            <a:ext cx="2588895" cy="30163"/>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6" name="Line 12"/>
          <p:cNvSpPr>
            <a:spLocks noChangeShapeType="1"/>
          </p:cNvSpPr>
          <p:nvPr/>
        </p:nvSpPr>
        <p:spPr bwMode="auto">
          <a:xfrm flipV="1">
            <a:off x="642585" y="5322231"/>
            <a:ext cx="1939529" cy="30162"/>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47" name="Line 13"/>
          <p:cNvSpPr>
            <a:spLocks noChangeShapeType="1"/>
          </p:cNvSpPr>
          <p:nvPr/>
        </p:nvSpPr>
        <p:spPr bwMode="auto">
          <a:xfrm>
            <a:off x="642586" y="6352518"/>
            <a:ext cx="1553766" cy="19050"/>
          </a:xfrm>
          <a:prstGeom prst="line">
            <a:avLst/>
          </a:prstGeom>
          <a:noFill/>
          <a:ln w="57150">
            <a:solidFill>
              <a:srgbClr val="FF33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62487" name="Rectangle 23"/>
          <p:cNvSpPr>
            <a:spLocks noChangeArrowheads="1"/>
          </p:cNvSpPr>
          <p:nvPr/>
        </p:nvSpPr>
        <p:spPr bwMode="auto">
          <a:xfrm>
            <a:off x="642586" y="5860393"/>
            <a:ext cx="1553766"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8" name="Rectangle 24"/>
          <p:cNvSpPr>
            <a:spLocks noChangeArrowheads="1"/>
          </p:cNvSpPr>
          <p:nvPr/>
        </p:nvSpPr>
        <p:spPr bwMode="auto">
          <a:xfrm>
            <a:off x="642585" y="4844393"/>
            <a:ext cx="1682354"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89" name="Rectangle 25"/>
          <p:cNvSpPr>
            <a:spLocks noChangeArrowheads="1"/>
          </p:cNvSpPr>
          <p:nvPr/>
        </p:nvSpPr>
        <p:spPr bwMode="auto">
          <a:xfrm>
            <a:off x="642585" y="3998257"/>
            <a:ext cx="1939529" cy="338137"/>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ĐỦ</a:t>
            </a:r>
          </a:p>
        </p:txBody>
      </p:sp>
      <p:sp>
        <p:nvSpPr>
          <p:cNvPr id="62490" name="Rectangle 26"/>
          <p:cNvSpPr>
            <a:spLocks noChangeArrowheads="1"/>
          </p:cNvSpPr>
          <p:nvPr/>
        </p:nvSpPr>
        <p:spPr bwMode="auto">
          <a:xfrm>
            <a:off x="642586" y="3150532"/>
            <a:ext cx="2458165" cy="339725"/>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VỪA PHẢI</a:t>
            </a:r>
          </a:p>
        </p:txBody>
      </p:sp>
      <p:sp>
        <p:nvSpPr>
          <p:cNvPr id="62491" name="Rectangle 27"/>
          <p:cNvSpPr>
            <a:spLocks noChangeArrowheads="1"/>
          </p:cNvSpPr>
          <p:nvPr/>
        </p:nvSpPr>
        <p:spPr bwMode="auto">
          <a:xfrm>
            <a:off x="642586" y="2304393"/>
            <a:ext cx="3000375" cy="338138"/>
          </a:xfrm>
          <a:prstGeom prst="rect">
            <a:avLst/>
          </a:prstGeom>
          <a:solidFill>
            <a:srgbClr val="92D050"/>
          </a:solidFill>
          <a:ln w="9525">
            <a:solidFill>
              <a:srgbClr val="000099"/>
            </a:solidFill>
            <a:miter lim="800000"/>
            <a:headEnd/>
            <a:tailEnd/>
          </a:ln>
        </p:spPr>
        <p:txBody>
          <a:bodyPr wrap="none" anchor="ctr"/>
          <a:lstStyle/>
          <a:p>
            <a:pPr algn="ctr"/>
            <a:r>
              <a:rPr lang="en-US" b="1">
                <a:latin typeface="Times New Roman" panose="02020603050405020304" pitchFamily="18" charset="0"/>
                <a:cs typeface="Times New Roman" panose="02020603050405020304" pitchFamily="18" charset="0"/>
              </a:rPr>
              <a:t>ĂN CÓ MỨC ĐỘ</a:t>
            </a:r>
          </a:p>
        </p:txBody>
      </p:sp>
      <p:sp>
        <p:nvSpPr>
          <p:cNvPr id="62492" name="Rectangle 28"/>
          <p:cNvSpPr>
            <a:spLocks noChangeArrowheads="1"/>
          </p:cNvSpPr>
          <p:nvPr/>
        </p:nvSpPr>
        <p:spPr bwMode="auto">
          <a:xfrm>
            <a:off x="642586" y="1542393"/>
            <a:ext cx="2978944" cy="338138"/>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ÍT</a:t>
            </a:r>
          </a:p>
        </p:txBody>
      </p:sp>
      <p:sp>
        <p:nvSpPr>
          <p:cNvPr id="62493" name="Rectangle 29"/>
          <p:cNvSpPr>
            <a:spLocks noChangeArrowheads="1"/>
          </p:cNvSpPr>
          <p:nvPr/>
        </p:nvSpPr>
        <p:spPr bwMode="auto">
          <a:xfrm>
            <a:off x="642586" y="696257"/>
            <a:ext cx="3107531" cy="338137"/>
          </a:xfrm>
          <a:prstGeom prst="rect">
            <a:avLst/>
          </a:prstGeom>
          <a:solidFill>
            <a:srgbClr val="92D050"/>
          </a:solidFill>
          <a:ln w="9525">
            <a:solidFill>
              <a:srgbClr val="000099"/>
            </a:solidFill>
            <a:miter lim="800000"/>
            <a:headEnd/>
            <a:tailEnd/>
          </a:ln>
        </p:spPr>
        <p:txBody>
          <a:bodyPr wrap="none" anchor="ctr"/>
          <a:lstStyle/>
          <a:p>
            <a:pPr algn="ctr"/>
            <a:r>
              <a:rPr lang="en-US" b="1" dirty="0">
                <a:latin typeface="Times New Roman" panose="02020603050405020304" pitchFamily="18" charset="0"/>
                <a:cs typeface="Times New Roman" panose="02020603050405020304" pitchFamily="18" charset="0"/>
              </a:rPr>
              <a:t>ĂN HẠN CHẾ</a:t>
            </a:r>
          </a:p>
        </p:txBody>
      </p:sp>
      <p:grpSp>
        <p:nvGrpSpPr>
          <p:cNvPr id="14355" name="Group 39"/>
          <p:cNvGrpSpPr>
            <a:grpSpLocks/>
          </p:cNvGrpSpPr>
          <p:nvPr/>
        </p:nvGrpSpPr>
        <p:grpSpPr bwMode="auto">
          <a:xfrm>
            <a:off x="2065620" y="50144"/>
            <a:ext cx="7760256" cy="6646863"/>
            <a:chOff x="820" y="20"/>
            <a:chExt cx="3621" cy="4187"/>
          </a:xfrm>
        </p:grpSpPr>
        <p:sp>
          <p:nvSpPr>
            <p:cNvPr id="14368"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69"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0"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1"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2"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3"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4"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5"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6"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14377" name="Text Box 30"/>
            <p:cNvSpPr txBox="1">
              <a:spLocks noChangeArrowheads="1"/>
            </p:cNvSpPr>
            <p:nvPr/>
          </p:nvSpPr>
          <p:spPr bwMode="auto">
            <a:xfrm>
              <a:off x="965" y="2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4356" name="Group 40"/>
          <p:cNvGrpSpPr>
            <a:grpSpLocks/>
          </p:cNvGrpSpPr>
          <p:nvPr/>
        </p:nvGrpSpPr>
        <p:grpSpPr bwMode="auto">
          <a:xfrm>
            <a:off x="6311152" y="1040743"/>
            <a:ext cx="4558426" cy="5378450"/>
            <a:chOff x="2801" y="644"/>
            <a:chExt cx="2127" cy="3388"/>
          </a:xfrm>
        </p:grpSpPr>
        <p:sp>
          <p:nvSpPr>
            <p:cNvPr id="1436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sp>
          <p:nvSpPr>
            <p:cNvPr id="1436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514600" y="1582341"/>
            <a:ext cx="7315200" cy="1846659"/>
          </a:xfrm>
          <a:prstGeom prst="rect">
            <a:avLst/>
          </a:prstGeom>
          <a:noFill/>
          <a:ln w="9525">
            <a:noFill/>
            <a:miter lim="800000"/>
            <a:headEnd/>
            <a:tailEnd/>
          </a:ln>
        </p:spPr>
        <p:txBody>
          <a:bodyPr wrap="square">
            <a:spAutoFit/>
          </a:bodyPr>
          <a:lstStyle/>
          <a:p>
            <a:pPr algn="ct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nhóm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thức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nào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cần</a:t>
            </a:r>
            <a:r>
              <a:rPr lang="en-US" sz="3800" b="1" dirty="0">
                <a:latin typeface="Times New Roman" pitchFamily="18" charset="0"/>
                <a:cs typeface="Times New Roman" pitchFamily="18" charset="0"/>
              </a:rPr>
              <a:t>:</a:t>
            </a:r>
          </a:p>
          <a:p>
            <a:pPr algn="ctr"/>
            <a:r>
              <a:rPr lang="en-US" sz="3800" b="1" dirty="0">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đủ</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vừa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phải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có</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mức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độ</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chế</a:t>
            </a:r>
            <a:r>
              <a:rPr lang="en-US" sz="3800" b="1" dirty="0">
                <a:solidFill>
                  <a:srgbClr val="FF0000"/>
                </a:solidFill>
                <a:latin typeface="Times New Roman" pitchFamily="18" charset="0"/>
                <a:cs typeface="Times New Roman" pitchFamily="18" charset="0"/>
              </a:rPr>
              <a:t>?</a:t>
            </a:r>
            <a:endParaRPr lang="en-US" sz="3800" b="1" i="1" dirty="0">
              <a:solidFill>
                <a:schemeClr val="hlink"/>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524000" y="914400"/>
            <a:ext cx="9685020" cy="4524315"/>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a:p>
            <a:pPr>
              <a:buFont typeface="Arial" charset="0"/>
              <a:buChar char="•"/>
            </a:pPr>
            <a:endParaRPr lang="en-US" sz="3200" dirty="0">
              <a:solidFill>
                <a:srgbClr val="FF0000"/>
              </a:solidFill>
              <a:latin typeface="Times New Roman" panose="02020603050405020304" pitchFamily="18" charset="0"/>
              <a:cs typeface="Times New Roman" panose="02020603050405020304" pitchFamily="18" charset="0"/>
            </a:endParaRPr>
          </a:p>
          <a:p>
            <a:pPr>
              <a:buFont typeface="Arial"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a:t>
            </a:r>
          </a:p>
          <a:p>
            <a:r>
              <a:rPr lang="en-US" sz="3200" dirty="0">
                <a:solidFill>
                  <a:srgbClr val="FF000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3" name="Hình Chữ nhật 2"/>
          <p:cNvSpPr>
            <a:spLocks noChangeArrowheads="1"/>
          </p:cNvSpPr>
          <p:nvPr/>
        </p:nvSpPr>
        <p:spPr bwMode="auto">
          <a:xfrm>
            <a:off x="2141220" y="914400"/>
            <a:ext cx="8932742" cy="584775"/>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a:t>
            </a:r>
            <a:endParaRPr lang="en-US" sz="3200" dirty="0">
              <a:latin typeface="Times New Roman" panose="02020603050405020304" pitchFamily="18" charset="0"/>
              <a:cs typeface="Times New Roman" panose="02020603050405020304" pitchFamily="18" charset="0"/>
            </a:endParaRPr>
          </a:p>
        </p:txBody>
      </p:sp>
      <p:sp>
        <p:nvSpPr>
          <p:cNvPr id="4" name="Hình Chữ nhật 3"/>
          <p:cNvSpPr>
            <a:spLocks noChangeArrowheads="1"/>
          </p:cNvSpPr>
          <p:nvPr/>
        </p:nvSpPr>
        <p:spPr bwMode="auto">
          <a:xfrm>
            <a:off x="2276278" y="1918855"/>
            <a:ext cx="8932742" cy="1077218"/>
          </a:xfrm>
          <a:prstGeom prst="rect">
            <a:avLst/>
          </a:prstGeom>
          <a:noFill/>
          <a:ln w="9525">
            <a:noFill/>
            <a:miter lim="800000"/>
            <a:headEnd/>
            <a:tailEnd/>
          </a:ln>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Thịt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đậu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thủy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Hình Chữ nhật 5"/>
          <p:cNvSpPr>
            <a:spLocks noChangeArrowheads="1"/>
          </p:cNvSpPr>
          <p:nvPr/>
        </p:nvSpPr>
        <p:spPr bwMode="auto">
          <a:xfrm>
            <a:off x="7583805" y="2884169"/>
            <a:ext cx="4206267" cy="584775"/>
          </a:xfrm>
          <a:prstGeom prst="rect">
            <a:avLst/>
          </a:prstGeom>
          <a:noFill/>
          <a:ln w="9525">
            <a:noFill/>
            <a:miter lim="800000"/>
            <a:headEnd/>
            <a:tailEnd/>
          </a:ln>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Dầu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vừng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lạc</a:t>
            </a:r>
            <a:endParaRPr lang="en-US" sz="3200" dirty="0">
              <a:latin typeface="Times New Roman" panose="02020603050405020304" pitchFamily="18" charset="0"/>
              <a:cs typeface="Times New Roman" panose="02020603050405020304" pitchFamily="18" charset="0"/>
            </a:endParaRPr>
          </a:p>
        </p:txBody>
      </p:sp>
      <p:sp>
        <p:nvSpPr>
          <p:cNvPr id="7" name="Hình Chữ nhật 6"/>
          <p:cNvSpPr>
            <a:spLocks noChangeArrowheads="1"/>
          </p:cNvSpPr>
          <p:nvPr/>
        </p:nvSpPr>
        <p:spPr bwMode="auto">
          <a:xfrm>
            <a:off x="6366510" y="3861928"/>
            <a:ext cx="1388522" cy="584775"/>
          </a:xfrm>
          <a:prstGeom prst="rect">
            <a:avLst/>
          </a:prstGeom>
          <a:noFill/>
          <a:ln w="9525">
            <a:noFill/>
            <a:miter lim="800000"/>
            <a:headEnd/>
            <a:tailEnd/>
          </a:ln>
        </p:spPr>
        <p:txBody>
          <a:bodyPr wrap="none">
            <a:spAutoFit/>
          </a:bodyPr>
          <a:lstStyle/>
          <a:p>
            <a:r>
              <a:rPr lang="en-US" sz="3200" dirty="0" err="1">
                <a:solidFill>
                  <a:srgbClr val="FF0000"/>
                </a:solidFill>
                <a:latin typeface="Times New Roman" panose="02020603050405020304" pitchFamily="18" charset="0"/>
                <a:cs typeface="Times New Roman" panose="02020603050405020304" pitchFamily="18" charset="0"/>
              </a:rPr>
              <a:t>Đường</a:t>
            </a:r>
            <a:endParaRPr lang="en-US" sz="3200" dirty="0">
              <a:latin typeface="Times New Roman" panose="02020603050405020304" pitchFamily="18" charset="0"/>
              <a:cs typeface="Times New Roman" panose="02020603050405020304" pitchFamily="18" charset="0"/>
            </a:endParaRPr>
          </a:p>
        </p:txBody>
      </p:sp>
      <p:sp>
        <p:nvSpPr>
          <p:cNvPr id="8" name="Hình Chữ nhật 7"/>
          <p:cNvSpPr>
            <a:spLocks noChangeArrowheads="1"/>
          </p:cNvSpPr>
          <p:nvPr/>
        </p:nvSpPr>
        <p:spPr bwMode="auto">
          <a:xfrm>
            <a:off x="7391400" y="4771393"/>
            <a:ext cx="3086100" cy="584775"/>
          </a:xfrm>
          <a:prstGeom prst="rect">
            <a:avLst/>
          </a:prstGeom>
          <a:noFill/>
          <a:ln w="9525">
            <a:noFill/>
            <a:miter lim="800000"/>
            <a:headEnd/>
            <a:tailEnd/>
          </a:ln>
        </p:spPr>
        <p:txBody>
          <a:bodyPr>
            <a:spAutoFit/>
          </a:bodyPr>
          <a:lstStyle/>
          <a:p>
            <a:r>
              <a:rPr lang="en-US" sz="3200" dirty="0" err="1">
                <a:solidFill>
                  <a:srgbClr val="FF0000"/>
                </a:solidFill>
                <a:latin typeface="Times New Roman" panose="02020603050405020304" pitchFamily="18" charset="0"/>
                <a:cs typeface="Times New Roman" panose="02020603050405020304" pitchFamily="18" charset="0"/>
              </a:rPr>
              <a:t>Muối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828800" y="1295400"/>
            <a:ext cx="11727180" cy="584775"/>
          </a:xfrm>
          <a:prstGeom prst="rect">
            <a:avLst/>
          </a:prstGeom>
          <a:noFill/>
          <a:ln w="9525">
            <a:noFill/>
            <a:miter lim="800000"/>
            <a:headEnd/>
            <a:tailEnd/>
          </a:ln>
        </p:spPr>
        <p:txBody>
          <a:bodyPr>
            <a:spAutoFit/>
          </a:bodyPr>
          <a:lstStyle/>
          <a:p>
            <a:pPr algn="just"/>
            <a:r>
              <a:rPr lang="en-US" sz="3200" b="1" dirty="0" err="1">
                <a:solidFill>
                  <a:schemeClr val="hlink"/>
                </a:solidFill>
                <a:latin typeface="Times New Roman" pitchFamily="18" charset="0"/>
                <a:cs typeface="Times New Roman" pitchFamily="18" charset="0"/>
              </a:rPr>
              <a:t>Nhóm</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thức</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nào</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cần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có</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trong</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một</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bữa</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ăn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cân</a:t>
            </a:r>
            <a:r>
              <a:rPr lang="en-US" sz="3200" b="1" dirty="0">
                <a:solidFill>
                  <a:schemeClr val="hlink"/>
                </a:solidFill>
                <a:latin typeface="Times New Roman" pitchFamily="18" charset="0"/>
                <a:cs typeface="Times New Roman" pitchFamily="18" charset="0"/>
              </a:rPr>
              <a:t> </a:t>
            </a:r>
            <a:r>
              <a:rPr lang="en-US" sz="3200" b="1" dirty="0" err="1">
                <a:solidFill>
                  <a:schemeClr val="hlink"/>
                </a:solidFill>
                <a:latin typeface="Times New Roman" pitchFamily="18" charset="0"/>
                <a:cs typeface="Times New Roman" pitchFamily="18" charset="0"/>
              </a:rPr>
              <a:t>đối</a:t>
            </a:r>
            <a:r>
              <a:rPr lang="en-US" sz="3200" b="1" dirty="0">
                <a:solidFill>
                  <a:schemeClr val="hlink"/>
                </a:solidFill>
                <a:latin typeface="Times New Roman" pitchFamily="18" charset="0"/>
                <a:cs typeface="Times New Roman" pitchFamily="18" charset="0"/>
              </a:rPr>
              <a:t>?</a:t>
            </a:r>
            <a:endParaRPr lang="en-US" sz="3200" b="1" i="1" u="sng" dirty="0">
              <a:solidFill>
                <a:schemeClr val="hlink"/>
              </a:solidFill>
              <a:latin typeface="Times New Roman" pitchFamily="18" charset="0"/>
              <a:cs typeface="Times New Roman" pitchFamily="18" charset="0"/>
            </a:endParaRPr>
          </a:p>
        </p:txBody>
      </p:sp>
      <p:sp>
        <p:nvSpPr>
          <p:cNvPr id="16387" name="Text Box 11"/>
          <p:cNvSpPr txBox="1">
            <a:spLocks noChangeArrowheads="1"/>
          </p:cNvSpPr>
          <p:nvPr/>
        </p:nvSpPr>
        <p:spPr bwMode="auto">
          <a:xfrm>
            <a:off x="1066800" y="2481088"/>
            <a:ext cx="10991850" cy="2554545"/>
          </a:xfrm>
          <a:prstGeom prst="rect">
            <a:avLst/>
          </a:prstGeom>
          <a:noFill/>
          <a:ln w="57150">
            <a:solidFill>
              <a:schemeClr val="hlink"/>
            </a:solidFill>
            <a:miter lim="800000"/>
            <a:headEnd/>
            <a:tailEnd/>
          </a:ln>
        </p:spPr>
        <p:txBody>
          <a:bodyPr wrap="square">
            <a:spAutoFit/>
          </a:bodyPr>
          <a:lstStyle/>
          <a:p>
            <a:pPr algn="just">
              <a:spcBef>
                <a:spcPct val="50000"/>
              </a:spcBef>
            </a:pPr>
            <a:r>
              <a:rPr lang="en-US" sz="4000" b="1">
                <a:solidFill>
                  <a:srgbClr val="FF0000"/>
                </a:solidFill>
                <a:latin typeface="Times New Roman" pitchFamily="18" charset="0"/>
                <a:cs typeface="Times New Roman" pitchFamily="18" charset="0"/>
              </a:rPr>
              <a:t>    </a:t>
            </a:r>
            <a:r>
              <a:rPr lang="en-US" sz="4000" b="1">
                <a:latin typeface="Times New Roman" pitchFamily="18" charset="0"/>
                <a:cs typeface="Times New Roman" pitchFamily="18" charset="0"/>
              </a:rPr>
              <a:t>Một bữa ăn có nhiều loại thức ăn đủ nhóm: bột đường, đạm, béo, vi-ta-min, khoáng và chất xơ với tỉ lệ hợp lí như tháp dinh dưỡng cân đối chỉ dẫn là một bữa ăn cân đối.</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247900" y="2286000"/>
            <a:ext cx="7848600" cy="1846659"/>
          </a:xfrm>
          <a:prstGeom prst="rect">
            <a:avLst/>
          </a:prstGeom>
          <a:noFill/>
          <a:ln w="9525">
            <a:noFill/>
            <a:miter lim="800000"/>
            <a:headEnd/>
            <a:tailEnd/>
          </a:ln>
        </p:spPr>
        <p:txBody>
          <a:bodyPr wrap="square">
            <a:spAutoFit/>
          </a:bodyPr>
          <a:lstStyle/>
          <a:p>
            <a:pPr algn="ctr"/>
            <a:r>
              <a:rPr lang="en-US" sz="3800" b="1" dirty="0" err="1">
                <a:solidFill>
                  <a:srgbClr val="FF0000"/>
                </a:solidFill>
                <a:latin typeface="Times New Roman" pitchFamily="18" charset="0"/>
                <a:cs typeface="Times New Roman" pitchFamily="18" charset="0"/>
              </a:rPr>
              <a:t>Tại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sao</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cần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phối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hợp</a:t>
            </a:r>
            <a:r>
              <a:rPr lang="en-US" sz="3800" dirty="0">
                <a:solidFill>
                  <a:srgbClr val="FF0000"/>
                </a:solidFill>
                <a:latin typeface="Times New Roman" pitchFamily="18" charset="0"/>
                <a:cs typeface="Times New Roman" pitchFamily="18" charset="0"/>
              </a:rPr>
              <a:t> </a:t>
            </a:r>
          </a:p>
          <a:p>
            <a:pPr algn="ctr"/>
            <a:r>
              <a:rPr lang="en-US" sz="3800" dirty="0" err="1">
                <a:solidFill>
                  <a:srgbClr val="FF0000"/>
                </a:solidFill>
                <a:latin typeface="Times New Roman" pitchFamily="18" charset="0"/>
                <a:cs typeface="Times New Roman" pitchFamily="18" charset="0"/>
              </a:rPr>
              <a:t>đạm</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động</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vật</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và</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đạm</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thực</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vật</a:t>
            </a:r>
            <a:r>
              <a:rPr lang="en-US" sz="3800" dirty="0">
                <a:solidFill>
                  <a:srgbClr val="FF0000"/>
                </a:solidFill>
                <a:latin typeface="Times New Roman" pitchFamily="18" charset="0"/>
                <a:cs typeface="Times New Roman" pitchFamily="18" charset="0"/>
              </a:rPr>
              <a:t>? </a:t>
            </a:r>
          </a:p>
          <a:p>
            <a:pPr algn="ctr"/>
            <a:r>
              <a:rPr lang="en-US" sz="38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382646" y="5334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2:</a:t>
            </a:r>
            <a:endParaRPr lang="en-US" sz="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237658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34">
            <a:extLst>
              <a:ext uri="{FF2B5EF4-FFF2-40B4-BE49-F238E27FC236}">
                <a16:creationId xmlns:a16="http://schemas.microsoft.com/office/drawing/2014/main" id="{BB2077FC-23E2-4A19-8F0A-824EDE9EB084}"/>
              </a:ext>
            </a:extLst>
          </p:cNvPr>
          <p:cNvSpPr txBox="1">
            <a:spLocks noChangeArrowheads="1"/>
          </p:cNvSpPr>
          <p:nvPr/>
        </p:nvSpPr>
        <p:spPr bwMode="auto">
          <a:xfrm>
            <a:off x="457200" y="457200"/>
            <a:ext cx="10595610" cy="584775"/>
          </a:xfrm>
          <a:prstGeom prst="rect">
            <a:avLst/>
          </a:prstGeom>
          <a:noFill/>
          <a:ln w="9525">
            <a:noFill/>
            <a:miter lim="800000"/>
            <a:headEnd/>
            <a:tailEnd/>
          </a:ln>
        </p:spPr>
        <p:txBody>
          <a:bodyPr>
            <a:spAutoFit/>
          </a:bodyPr>
          <a:lstStyle/>
          <a:p>
            <a:pPr algn="just"/>
            <a:r>
              <a:rPr lang="en-US" sz="3200" dirty="0">
                <a:solidFill>
                  <a:srgbClr val="FF0000"/>
                </a:solidFill>
                <a:latin typeface="Times New Roman" pitchFamily="18" charset="0"/>
                <a:cs typeface="Times New Roman" pitchFamily="18" charset="0"/>
              </a:rPr>
              <a:t>1</a:t>
            </a:r>
            <a:r>
              <a:rPr lang="vi-VN" sz="3200" dirty="0">
                <a:solidFill>
                  <a:srgbClr val="FF0000"/>
                </a:solidFill>
                <a:latin typeface="Times New Roman" pitchFamily="18" charset="0"/>
                <a:cs typeface="Times New Roman" pitchFamily="18" charset="0"/>
              </a:rPr>
              <a:t>. Nêu vai trò của chất đạm đối với cơ thể?</a:t>
            </a:r>
          </a:p>
        </p:txBody>
      </p:sp>
      <p:sp>
        <p:nvSpPr>
          <p:cNvPr id="6" name="TextBox 2">
            <a:extLst>
              <a:ext uri="{FF2B5EF4-FFF2-40B4-BE49-F238E27FC236}">
                <a16:creationId xmlns:a16="http://schemas.microsoft.com/office/drawing/2014/main" id="{8C7C91DE-C47F-4B7D-BB7B-CBDB959E6FE8}"/>
              </a:ext>
            </a:extLst>
          </p:cNvPr>
          <p:cNvSpPr txBox="1">
            <a:spLocks noChangeArrowheads="1"/>
          </p:cNvSpPr>
          <p:nvPr/>
        </p:nvSpPr>
        <p:spPr bwMode="auto">
          <a:xfrm>
            <a:off x="478221" y="1198178"/>
            <a:ext cx="11624310" cy="1569660"/>
          </a:xfrm>
          <a:prstGeom prst="rect">
            <a:avLst/>
          </a:prstGeom>
          <a:noFill/>
          <a:ln w="9525">
            <a:noFill/>
            <a:miter lim="800000"/>
            <a:headEnd/>
            <a:tailEnd/>
          </a:ln>
        </p:spPr>
        <p:txBody>
          <a:bodyPr>
            <a:spAutoFit/>
          </a:bodyPr>
          <a:lstStyle/>
          <a:p>
            <a:pPr algn="just"/>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p:txBody>
      </p:sp>
      <p:sp>
        <p:nvSpPr>
          <p:cNvPr id="7" name="Text Box 33">
            <a:extLst>
              <a:ext uri="{FF2B5EF4-FFF2-40B4-BE49-F238E27FC236}">
                <a16:creationId xmlns:a16="http://schemas.microsoft.com/office/drawing/2014/main" id="{D2ABD90A-B927-4BAB-85DB-03DC213BB4B3}"/>
              </a:ext>
            </a:extLst>
          </p:cNvPr>
          <p:cNvSpPr txBox="1">
            <a:spLocks noChangeArrowheads="1"/>
          </p:cNvSpPr>
          <p:nvPr/>
        </p:nvSpPr>
        <p:spPr bwMode="auto">
          <a:xfrm>
            <a:off x="433552" y="2998077"/>
            <a:ext cx="10801350" cy="584775"/>
          </a:xfrm>
          <a:prstGeom prst="rect">
            <a:avLst/>
          </a:prstGeom>
          <a:noFill/>
          <a:ln w="9525">
            <a:noFill/>
            <a:miter lim="800000"/>
            <a:headEnd/>
            <a:tailEnd/>
          </a:ln>
        </p:spPr>
        <p:txBody>
          <a:bodyPr>
            <a:spAutoFit/>
          </a:bodyPr>
          <a:lstStyle/>
          <a:p>
            <a:pPr algn="just"/>
            <a:r>
              <a:rPr lang="en-US" sz="3200" dirty="0">
                <a:solidFill>
                  <a:srgbClr val="FF0000"/>
                </a:solidFill>
                <a:latin typeface="Times New Roman" pitchFamily="18" charset="0"/>
                <a:cs typeface="Times New Roman" pitchFamily="18" charset="0"/>
              </a:rPr>
              <a:t>2</a:t>
            </a:r>
            <a:r>
              <a:rPr lang="vi-VN" sz="3200" dirty="0">
                <a:solidFill>
                  <a:srgbClr val="FF0000"/>
                </a:solidFill>
                <a:latin typeface="Times New Roman" pitchFamily="18" charset="0"/>
                <a:cs typeface="Times New Roman" pitchFamily="18" charset="0"/>
              </a:rPr>
              <a:t>. Hãy kể tên một số thức ăn có chứa chất đạm?</a:t>
            </a:r>
          </a:p>
        </p:txBody>
      </p:sp>
      <p:sp>
        <p:nvSpPr>
          <p:cNvPr id="8" name="Text Box 33">
            <a:extLst>
              <a:ext uri="{FF2B5EF4-FFF2-40B4-BE49-F238E27FC236}">
                <a16:creationId xmlns:a16="http://schemas.microsoft.com/office/drawing/2014/main" id="{523653A2-FA67-4315-90C3-D125F5B9149E}"/>
              </a:ext>
            </a:extLst>
          </p:cNvPr>
          <p:cNvSpPr txBox="1">
            <a:spLocks noChangeArrowheads="1"/>
          </p:cNvSpPr>
          <p:nvPr/>
        </p:nvSpPr>
        <p:spPr bwMode="auto">
          <a:xfrm>
            <a:off x="457200" y="3733800"/>
            <a:ext cx="10801350" cy="1077218"/>
          </a:xfrm>
          <a:prstGeom prst="rect">
            <a:avLst/>
          </a:prstGeom>
          <a:noFill/>
          <a:ln w="9525">
            <a:noFill/>
            <a:miter lim="800000"/>
            <a:headEnd/>
            <a:tailEnd/>
          </a:ln>
        </p:spPr>
        <p:txBody>
          <a:bodyPr>
            <a:spAutoFit/>
          </a:bodyPr>
          <a:lstStyle/>
          <a:p>
            <a:pPr algn="just"/>
            <a:r>
              <a:rPr lang="en-US" sz="3200" dirty="0">
                <a:latin typeface="Times New Roman" pitchFamily="18" charset="0"/>
                <a:cs typeface="Times New Roman" pitchFamily="18" charset="0"/>
              </a:rPr>
              <a:t>M</a:t>
            </a:r>
            <a:r>
              <a:rPr lang="vi-VN" sz="3200" dirty="0">
                <a:latin typeface="Times New Roman" pitchFamily="18" charset="0"/>
                <a:cs typeface="Times New Roman" pitchFamily="18" charset="0"/>
              </a:rPr>
              <a:t>ột số thức ăn có chứa chất đạm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thịt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ếch</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4000"/>
            <a:ext cx="12192000" cy="713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156200" y="4749800"/>
            <a:ext cx="2743200" cy="2600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2010" y="5257801"/>
            <a:ext cx="2478563" cy="1241237"/>
          </a:xfrm>
          <a:prstGeom prst="rect">
            <a:avLst/>
          </a:prstGeom>
          <a:noFill/>
        </p:spPr>
        <p:txBody>
          <a:bodyPr wrap="none" rtlCol="0">
            <a:spAutoFit/>
          </a:bodyPr>
          <a:lstStyle/>
          <a:p>
            <a:pPr algn="ctr"/>
            <a:r>
              <a:rPr lang="en-US" sz="3733" dirty="0">
                <a:solidFill>
                  <a:srgbClr val="009900"/>
                </a:solidFill>
                <a:latin typeface="UTM Azuki" panose="02040603050506020204" pitchFamily="18" charset="0"/>
              </a:rPr>
              <a:t>XÂY DỰNG</a:t>
            </a:r>
          </a:p>
          <a:p>
            <a:pPr algn="ctr"/>
            <a:r>
              <a:rPr lang="en-US" sz="3733" dirty="0">
                <a:solidFill>
                  <a:srgbClr val="009900"/>
                </a:solidFill>
                <a:latin typeface="UTM Azuki" panose="02040603050506020204" pitchFamily="18" charset="0"/>
              </a:rPr>
              <a:t>NÔNG TRẠI</a:t>
            </a:r>
          </a:p>
        </p:txBody>
      </p:sp>
    </p:spTree>
    <p:extLst>
      <p:ext uri="{BB962C8B-B14F-4D97-AF65-F5344CB8AC3E}">
        <p14:creationId xmlns:p14="http://schemas.microsoft.com/office/powerpoint/2010/main" val="137022582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1859681" y="457200"/>
            <a:ext cx="10492740" cy="685800"/>
          </a:xfrm>
        </p:spPr>
        <p:txBody>
          <a:bodyPr/>
          <a:lstStyle/>
          <a:p>
            <a:pPr eaLnBrk="1" hangingPunct="1">
              <a:buFontTx/>
              <a:buNone/>
            </a:pPr>
            <a:r>
              <a:rPr lang="en-US" sz="4800"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những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món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có</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nhiều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chất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đạm</a:t>
            </a:r>
            <a:endParaRPr lang="en-US" b="1" dirty="0">
              <a:solidFill>
                <a:srgbClr val="FF0000"/>
              </a:solidFill>
              <a:latin typeface="Times New Roman" pitchFamily="18" charset="0"/>
              <a:cs typeface="Times New Roman" pitchFamily="18" charset="0"/>
            </a:endParaRPr>
          </a:p>
        </p:txBody>
      </p:sp>
      <p:graphicFrame>
        <p:nvGraphicFramePr>
          <p:cNvPr id="44056" name="Group 24"/>
          <p:cNvGraphicFramePr>
            <a:graphicFrameLocks noGrp="1"/>
          </p:cNvGraphicFramePr>
          <p:nvPr>
            <p:ph sz="half" idx="2"/>
            <p:extLst>
              <p:ext uri="{D42A27DB-BD31-4B8C-83A1-F6EECF244321}">
                <p14:modId xmlns:p14="http://schemas.microsoft.com/office/powerpoint/2010/main" val="87249430"/>
              </p:ext>
            </p:extLst>
          </p:nvPr>
        </p:nvGraphicFramePr>
        <p:xfrm>
          <a:off x="771525" y="1981200"/>
          <a:ext cx="10801350" cy="2424113"/>
        </p:xfrm>
        <a:graphic>
          <a:graphicData uri="http://schemas.openxmlformats.org/drawingml/2006/table">
            <a:tbl>
              <a:tblPr/>
              <a:tblGrid>
                <a:gridCol w="5400675">
                  <a:extLst>
                    <a:ext uri="{9D8B030D-6E8A-4147-A177-3AD203B41FA5}">
                      <a16:colId xmlns:a16="http://schemas.microsoft.com/office/drawing/2014/main" val="20000"/>
                    </a:ext>
                  </a:extLst>
                </a:gridCol>
                <a:gridCol w="5400675">
                  <a:extLst>
                    <a:ext uri="{9D8B030D-6E8A-4147-A177-3AD203B41FA5}">
                      <a16:colId xmlns:a16="http://schemas.microsoft.com/office/drawing/2014/main" val="20001"/>
                    </a:ext>
                  </a:extLst>
                </a:gridCol>
              </a:tblGrid>
              <a:tr h="944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chứa</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đạm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30B1C"/>
                          </a:solidFill>
                          <a:effectLst/>
                          <a:latin typeface="Times New Roman" pitchFamily="18" charset="0"/>
                          <a:cs typeface="Times New Roman" pitchFamily="18" charset="0"/>
                        </a:rPr>
                        <a:t>động</a:t>
                      </a:r>
                      <a:r>
                        <a:rPr kumimoji="0" lang="en-US" sz="3200" b="1" i="0" u="none" strike="noStrike" cap="none" normalizeH="0" baseline="0" dirty="0">
                          <a:ln>
                            <a:noFill/>
                          </a:ln>
                          <a:solidFill>
                            <a:srgbClr val="F30B1C"/>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30B1C"/>
                          </a:solidFill>
                          <a:effectLst/>
                          <a:latin typeface="Times New Roman" pitchFamily="18" charset="0"/>
                          <a:cs typeface="Times New Roman" pitchFamily="18" charset="0"/>
                        </a:rPr>
                        <a:t>vật</a:t>
                      </a:r>
                      <a:endParaRPr kumimoji="0" lang="en-US" sz="3200" b="1" i="0" u="none" strike="noStrike" cap="none" normalizeH="0" baseline="0" dirty="0">
                        <a:ln>
                          <a:noFill/>
                        </a:ln>
                        <a:solidFill>
                          <a:srgbClr val="F30B1C"/>
                        </a:solidFill>
                        <a:effectLst/>
                        <a:latin typeface="Times New Roman" pitchFamily="18" charset="0"/>
                        <a:cs typeface="Times New Roman" pitchFamily="18" charset="0"/>
                      </a:endParaRPr>
                    </a:p>
                  </a:txBody>
                  <a:tcPr marL="123444" marR="123444"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cs typeface="Times New Roman" pitchFamily="18" charset="0"/>
                        </a:rPr>
                        <a:t>Thức ăn chứa đạm </a:t>
                      </a:r>
                      <a:r>
                        <a:rPr kumimoji="0" lang="en-US" sz="3200" b="1" i="0" u="none" strike="noStrike" cap="none" normalizeH="0" baseline="0">
                          <a:ln>
                            <a:noFill/>
                          </a:ln>
                          <a:solidFill>
                            <a:srgbClr val="0000FF"/>
                          </a:solidFill>
                          <a:effectLst/>
                          <a:latin typeface="Times New Roman" pitchFamily="18" charset="0"/>
                          <a:cs typeface="Times New Roman" pitchFamily="18" charset="0"/>
                        </a:rPr>
                        <a:t>thực vật</a:t>
                      </a:r>
                    </a:p>
                  </a:txBody>
                  <a:tcPr marL="123444" marR="123444"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9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123444" marR="1234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marL="123444" marR="1234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4056"/>
                                        </p:tgtEl>
                                        <p:attrNameLst>
                                          <p:attrName>style.visibility</p:attrName>
                                        </p:attrNameLst>
                                      </p:cBhvr>
                                      <p:to>
                                        <p:strVal val="visible"/>
                                      </p:to>
                                    </p:set>
                                    <p:anim calcmode="lin" valueType="num">
                                      <p:cBhvr>
                                        <p:cTn id="7" dur="1000" fill="hold"/>
                                        <p:tgtEl>
                                          <p:spTgt spid="44056"/>
                                        </p:tgtEl>
                                        <p:attrNameLst>
                                          <p:attrName>ppt_w</p:attrName>
                                        </p:attrNameLst>
                                      </p:cBhvr>
                                      <p:tavLst>
                                        <p:tav tm="0">
                                          <p:val>
                                            <p:strVal val="#ppt_w*0.70"/>
                                          </p:val>
                                        </p:tav>
                                        <p:tav tm="100000">
                                          <p:val>
                                            <p:strVal val="#ppt_w"/>
                                          </p:val>
                                        </p:tav>
                                      </p:tavLst>
                                    </p:anim>
                                    <p:anim calcmode="lin" valueType="num">
                                      <p:cBhvr>
                                        <p:cTn id="8" dur="1000" fill="hold"/>
                                        <p:tgtEl>
                                          <p:spTgt spid="44056"/>
                                        </p:tgtEl>
                                        <p:attrNameLst>
                                          <p:attrName>ppt_h</p:attrName>
                                        </p:attrNameLst>
                                      </p:cBhvr>
                                      <p:tavLst>
                                        <p:tav tm="0">
                                          <p:val>
                                            <p:strVal val="#ppt_h"/>
                                          </p:val>
                                        </p:tav>
                                        <p:tav tm="100000">
                                          <p:val>
                                            <p:strVal val="#ppt_h"/>
                                          </p:val>
                                        </p:tav>
                                      </p:tavLst>
                                    </p:anim>
                                    <p:animEffect transition="in" filter="fade">
                                      <p:cBhvr>
                                        <p:cTn id="9"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ext Box 38"/>
          <p:cNvSpPr txBox="1">
            <a:spLocks noChangeArrowheads="1"/>
          </p:cNvSpPr>
          <p:nvPr/>
        </p:nvSpPr>
        <p:spPr bwMode="auto">
          <a:xfrm>
            <a:off x="2805853" y="701343"/>
            <a:ext cx="6441440" cy="578180"/>
          </a:xfrm>
          <a:prstGeom prst="rect">
            <a:avLst/>
          </a:prstGeom>
          <a:noFill/>
          <a:ln w="9525">
            <a:noFill/>
            <a:miter lim="800000"/>
            <a:headEnd/>
            <a:tailEnd/>
          </a:ln>
        </p:spPr>
        <p:txBody>
          <a:bodyPr wrap="square" lIns="84907" tIns="42454" rIns="84907" bIns="42454">
            <a:spAutoFit/>
          </a:bodyPr>
          <a:lstStyle/>
          <a:p>
            <a:r>
              <a:rPr lang="vi-VN" sz="3200" dirty="0">
                <a:solidFill>
                  <a:srgbClr val="6600CC"/>
                </a:solidFill>
                <a:latin typeface="Times New Roman" panose="02020603050405020304" pitchFamily="18" charset="0"/>
                <a:cs typeface="Times New Roman" panose="02020603050405020304" pitchFamily="18" charset="0"/>
              </a:rPr>
              <a:t>Những món ăn chứa đạm động vật</a:t>
            </a:r>
            <a:r>
              <a:rPr lang="en-US" sz="3200" dirty="0">
                <a:solidFill>
                  <a:srgbClr val="6600CC"/>
                </a:solidFill>
                <a:latin typeface="Times New Roman" panose="02020603050405020304" pitchFamily="18" charset="0"/>
                <a:cs typeface="Times New Roman" panose="02020603050405020304" pitchFamily="18" charset="0"/>
              </a:rPr>
              <a:t>.</a:t>
            </a:r>
            <a:endParaRPr lang="vi-VN" sz="3200" dirty="0">
              <a:solidFill>
                <a:srgbClr val="6600CC"/>
              </a:solidFill>
              <a:latin typeface="Times New Roman" panose="02020603050405020304" pitchFamily="18" charset="0"/>
              <a:cs typeface="Times New Roman" panose="02020603050405020304" pitchFamily="18" charset="0"/>
            </a:endParaRPr>
          </a:p>
        </p:txBody>
      </p:sp>
      <p:pic>
        <p:nvPicPr>
          <p:cNvPr id="12" name="Picture 37" descr="tom_rang_muoi"/>
          <p:cNvPicPr>
            <a:picLocks noChangeAspect="1" noChangeArrowheads="1"/>
          </p:cNvPicPr>
          <p:nvPr/>
        </p:nvPicPr>
        <p:blipFill>
          <a:blip r:embed="rId3"/>
          <a:srcRect/>
          <a:stretch>
            <a:fillRect/>
          </a:stretch>
        </p:blipFill>
        <p:spPr bwMode="auto">
          <a:xfrm>
            <a:off x="1159933" y="1676400"/>
            <a:ext cx="3291840" cy="1600200"/>
          </a:xfrm>
          <a:prstGeom prst="rect">
            <a:avLst/>
          </a:prstGeom>
          <a:noFill/>
          <a:ln w="9525">
            <a:noFill/>
            <a:miter lim="800000"/>
            <a:headEnd/>
            <a:tailEnd/>
          </a:ln>
        </p:spPr>
      </p:pic>
      <p:pic>
        <p:nvPicPr>
          <p:cNvPr id="13" name="Picture 39" descr="thịt lượn"/>
          <p:cNvPicPr>
            <a:picLocks noChangeAspect="1" noChangeArrowheads="1"/>
          </p:cNvPicPr>
          <p:nvPr/>
        </p:nvPicPr>
        <p:blipFill>
          <a:blip r:embed="rId4"/>
          <a:srcRect/>
          <a:stretch>
            <a:fillRect/>
          </a:stretch>
        </p:blipFill>
        <p:spPr bwMode="auto">
          <a:xfrm>
            <a:off x="4749800" y="1676400"/>
            <a:ext cx="3291840" cy="1676400"/>
          </a:xfrm>
          <a:prstGeom prst="rect">
            <a:avLst/>
          </a:prstGeom>
          <a:noFill/>
          <a:ln w="9525">
            <a:noFill/>
            <a:miter lim="800000"/>
            <a:headEnd/>
            <a:tailEnd/>
          </a:ln>
        </p:spPr>
      </p:pic>
      <p:pic>
        <p:nvPicPr>
          <p:cNvPr id="14" name="Picture 33" descr="ca sot ca chua"/>
          <p:cNvPicPr>
            <a:picLocks noChangeAspect="1" noChangeArrowheads="1"/>
          </p:cNvPicPr>
          <p:nvPr/>
        </p:nvPicPr>
        <p:blipFill>
          <a:blip r:embed="rId5"/>
          <a:srcRect/>
          <a:stretch>
            <a:fillRect/>
          </a:stretch>
        </p:blipFill>
        <p:spPr bwMode="auto">
          <a:xfrm>
            <a:off x="1159933" y="3657600"/>
            <a:ext cx="3017520" cy="1905000"/>
          </a:xfrm>
          <a:prstGeom prst="rect">
            <a:avLst/>
          </a:prstGeom>
          <a:noFill/>
          <a:ln w="9525">
            <a:noFill/>
            <a:miter lim="800000"/>
            <a:headEnd/>
            <a:tailEnd/>
          </a:ln>
        </p:spPr>
      </p:pic>
      <p:pic>
        <p:nvPicPr>
          <p:cNvPr id="15" name="Picture 36" descr="ga_luoc_1"/>
          <p:cNvPicPr>
            <a:picLocks noChangeAspect="1" noChangeArrowheads="1"/>
          </p:cNvPicPr>
          <p:nvPr/>
        </p:nvPicPr>
        <p:blipFill>
          <a:blip r:embed="rId6"/>
          <a:srcRect/>
          <a:stretch>
            <a:fillRect/>
          </a:stretch>
        </p:blipFill>
        <p:spPr bwMode="auto">
          <a:xfrm>
            <a:off x="4682067" y="3733800"/>
            <a:ext cx="3183467" cy="1905000"/>
          </a:xfrm>
          <a:prstGeom prst="rect">
            <a:avLst/>
          </a:prstGeom>
          <a:noFill/>
          <a:ln w="9525">
            <a:noFill/>
            <a:miter lim="800000"/>
            <a:headEnd/>
            <a:tailEnd/>
          </a:ln>
        </p:spPr>
      </p:pic>
      <p:pic>
        <p:nvPicPr>
          <p:cNvPr id="16" name="Picture 35" descr="ghẹ"/>
          <p:cNvPicPr>
            <a:picLocks noChangeAspect="1" noChangeArrowheads="1"/>
          </p:cNvPicPr>
          <p:nvPr/>
        </p:nvPicPr>
        <p:blipFill>
          <a:blip r:embed="rId7"/>
          <a:srcRect/>
          <a:stretch>
            <a:fillRect/>
          </a:stretch>
        </p:blipFill>
        <p:spPr bwMode="auto">
          <a:xfrm>
            <a:off x="8542867" y="1652587"/>
            <a:ext cx="2844800" cy="1700213"/>
          </a:xfrm>
          <a:prstGeom prst="rect">
            <a:avLst/>
          </a:prstGeom>
          <a:noFill/>
          <a:ln w="9525">
            <a:noFill/>
            <a:miter lim="800000"/>
            <a:headEnd/>
            <a:tailEnd/>
          </a:ln>
        </p:spPr>
      </p:pic>
      <p:pic>
        <p:nvPicPr>
          <p:cNvPr id="17" name="Picture 29" descr="coc"/>
          <p:cNvPicPr>
            <a:picLocks noChangeAspect="1" noChangeArrowheads="1"/>
          </p:cNvPicPr>
          <p:nvPr/>
        </p:nvPicPr>
        <p:blipFill>
          <a:blip r:embed="rId8"/>
          <a:srcRect/>
          <a:stretch>
            <a:fillRect/>
          </a:stretch>
        </p:blipFill>
        <p:spPr bwMode="auto">
          <a:xfrm>
            <a:off x="9017001" y="3581402"/>
            <a:ext cx="1625600" cy="1997075"/>
          </a:xfrm>
          <a:prstGeom prst="rect">
            <a:avLst/>
          </a:prstGeom>
          <a:noFill/>
          <a:ln w="9525">
            <a:noFill/>
            <a:miter lim="800000"/>
            <a:headEnd/>
            <a:tailEnd/>
          </a:ln>
        </p:spPr>
      </p:pic>
    </p:spTree>
    <p:extLst>
      <p:ext uri="{BB962C8B-B14F-4D97-AF65-F5344CB8AC3E}">
        <p14:creationId xmlns:p14="http://schemas.microsoft.com/office/powerpoint/2010/main" val="7847931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ext Box 38"/>
          <p:cNvSpPr txBox="1">
            <a:spLocks noChangeArrowheads="1"/>
          </p:cNvSpPr>
          <p:nvPr/>
        </p:nvSpPr>
        <p:spPr bwMode="auto">
          <a:xfrm>
            <a:off x="3200400" y="555296"/>
            <a:ext cx="6477000" cy="578180"/>
          </a:xfrm>
          <a:prstGeom prst="rect">
            <a:avLst/>
          </a:prstGeom>
          <a:noFill/>
          <a:ln w="9525">
            <a:noFill/>
            <a:miter lim="800000"/>
            <a:headEnd/>
            <a:tailEnd/>
          </a:ln>
        </p:spPr>
        <p:txBody>
          <a:bodyPr wrap="square" lIns="84907" tIns="42454" rIns="84907" bIns="42454">
            <a:spAutoFit/>
          </a:bodyPr>
          <a:lstStyle/>
          <a:p>
            <a:r>
              <a:rPr lang="vi-VN" sz="3200" dirty="0">
                <a:solidFill>
                  <a:srgbClr val="6600CC"/>
                </a:solidFill>
                <a:latin typeface="Times New Roman" panose="02020603050405020304" pitchFamily="18" charset="0"/>
                <a:cs typeface="Times New Roman" panose="02020603050405020304" pitchFamily="18" charset="0"/>
              </a:rPr>
              <a:t>Những món ăn chứa đạm </a:t>
            </a:r>
            <a:r>
              <a:rPr lang="en-US" sz="3200" dirty="0" err="1">
                <a:solidFill>
                  <a:srgbClr val="6600CC"/>
                </a:solidFill>
                <a:latin typeface="Times New Roman" panose="02020603050405020304" pitchFamily="18" charset="0"/>
                <a:cs typeface="Times New Roman" panose="02020603050405020304" pitchFamily="18" charset="0"/>
              </a:rPr>
              <a:t>thực</a:t>
            </a:r>
            <a:r>
              <a:rPr lang="vi-VN" sz="3200" dirty="0">
                <a:solidFill>
                  <a:srgbClr val="6600CC"/>
                </a:solidFill>
                <a:latin typeface="Times New Roman" panose="02020603050405020304" pitchFamily="18" charset="0"/>
                <a:cs typeface="Times New Roman" panose="02020603050405020304" pitchFamily="18" charset="0"/>
              </a:rPr>
              <a:t> vật</a:t>
            </a:r>
            <a:r>
              <a:rPr lang="en-US" sz="3200" dirty="0">
                <a:solidFill>
                  <a:srgbClr val="6600CC"/>
                </a:solidFill>
                <a:latin typeface="Times New Roman" panose="02020603050405020304" pitchFamily="18" charset="0"/>
                <a:cs typeface="Times New Roman" panose="02020603050405020304" pitchFamily="18" charset="0"/>
              </a:rPr>
              <a:t>.</a:t>
            </a:r>
            <a:endParaRPr lang="vi-VN" sz="3200" dirty="0">
              <a:solidFill>
                <a:srgbClr val="6600CC"/>
              </a:solidFill>
              <a:latin typeface="Times New Roman" panose="02020603050405020304" pitchFamily="18" charset="0"/>
              <a:cs typeface="Times New Roman" panose="02020603050405020304" pitchFamily="18" charset="0"/>
            </a:endParaRPr>
          </a:p>
        </p:txBody>
      </p:sp>
      <p:pic>
        <p:nvPicPr>
          <p:cNvPr id="12" name="Picture 25" descr="cong_dung_tuyet_voi_tu_tau_hu_1"/>
          <p:cNvPicPr>
            <a:picLocks noChangeAspect="1" noChangeArrowheads="1"/>
          </p:cNvPicPr>
          <p:nvPr/>
        </p:nvPicPr>
        <p:blipFill>
          <a:blip r:embed="rId3"/>
          <a:srcRect/>
          <a:stretch>
            <a:fillRect/>
          </a:stretch>
        </p:blipFill>
        <p:spPr bwMode="auto">
          <a:xfrm>
            <a:off x="1769533" y="1447800"/>
            <a:ext cx="2286000" cy="2438400"/>
          </a:xfrm>
          <a:prstGeom prst="rect">
            <a:avLst/>
          </a:prstGeom>
          <a:noFill/>
          <a:ln w="9525">
            <a:solidFill>
              <a:srgbClr val="0000FF"/>
            </a:solidFill>
            <a:miter lim="800000"/>
            <a:headEnd/>
            <a:tailEnd/>
          </a:ln>
        </p:spPr>
      </p:pic>
      <p:pic>
        <p:nvPicPr>
          <p:cNvPr id="13" name="Picture 12" descr="Cách Làm Món Đậu phụ chiên tẩm hành của Xoanguyen - Cookpad"/>
          <p:cNvPicPr/>
          <p:nvPr/>
        </p:nvPicPr>
        <p:blipFill>
          <a:blip r:embed="rId4"/>
          <a:srcRect/>
          <a:stretch>
            <a:fillRect/>
          </a:stretch>
        </p:blipFill>
        <p:spPr bwMode="auto">
          <a:xfrm>
            <a:off x="5020734" y="1524000"/>
            <a:ext cx="2514600" cy="2352676"/>
          </a:xfrm>
          <a:prstGeom prst="rect">
            <a:avLst/>
          </a:prstGeom>
          <a:noFill/>
          <a:ln w="9525">
            <a:noFill/>
            <a:miter lim="800000"/>
            <a:headEnd/>
            <a:tailEnd/>
          </a:ln>
        </p:spPr>
      </p:pic>
      <p:pic>
        <p:nvPicPr>
          <p:cNvPr id="14" name="Picture 13" descr="Đậu Hà Lan tươi ngon sạch loại 1 (1kg) tại Nông Sản Dũng Hà"/>
          <p:cNvPicPr/>
          <p:nvPr/>
        </p:nvPicPr>
        <p:blipFill>
          <a:blip r:embed="rId5"/>
          <a:srcRect/>
          <a:stretch>
            <a:fillRect/>
          </a:stretch>
        </p:blipFill>
        <p:spPr bwMode="auto">
          <a:xfrm>
            <a:off x="8339666" y="1524000"/>
            <a:ext cx="2099734" cy="2286000"/>
          </a:xfrm>
          <a:prstGeom prst="rect">
            <a:avLst/>
          </a:prstGeom>
          <a:noFill/>
          <a:ln w="9525">
            <a:noFill/>
            <a:miter lim="800000"/>
            <a:headEnd/>
            <a:tailEnd/>
          </a:ln>
        </p:spPr>
      </p:pic>
      <p:pic>
        <p:nvPicPr>
          <p:cNvPr id="15" name="Picture 14" descr="đạm thực vật gạo lứt"/>
          <p:cNvPicPr/>
          <p:nvPr/>
        </p:nvPicPr>
        <p:blipFill>
          <a:blip r:embed="rId6"/>
          <a:srcRect/>
          <a:stretch>
            <a:fillRect/>
          </a:stretch>
        </p:blipFill>
        <p:spPr bwMode="auto">
          <a:xfrm>
            <a:off x="2819400" y="4114800"/>
            <a:ext cx="2404534" cy="2409826"/>
          </a:xfrm>
          <a:prstGeom prst="rect">
            <a:avLst/>
          </a:prstGeom>
          <a:noFill/>
          <a:ln w="9525">
            <a:noFill/>
            <a:miter lim="800000"/>
            <a:headEnd/>
            <a:tailEnd/>
          </a:ln>
        </p:spPr>
      </p:pic>
      <p:pic>
        <p:nvPicPr>
          <p:cNvPr id="16" name="Picture 15" descr="Bí quyết LUỘC SÚP LƠ XANH GIÒN không phải ai cũng biết! - YouTube"/>
          <p:cNvPicPr/>
          <p:nvPr/>
        </p:nvPicPr>
        <p:blipFill>
          <a:blip r:embed="rId7" cstate="print"/>
          <a:srcRect/>
          <a:stretch>
            <a:fillRect/>
          </a:stretch>
        </p:blipFill>
        <p:spPr bwMode="auto">
          <a:xfrm>
            <a:off x="6781800" y="4267200"/>
            <a:ext cx="2667000" cy="2276476"/>
          </a:xfrm>
          <a:prstGeom prst="rect">
            <a:avLst/>
          </a:prstGeom>
          <a:noFill/>
          <a:ln w="9525">
            <a:noFill/>
            <a:miter lim="800000"/>
            <a:headEnd/>
            <a:tailEnd/>
          </a:ln>
        </p:spPr>
      </p:pic>
    </p:spTree>
    <p:extLst>
      <p:ext uri="{BB962C8B-B14F-4D97-AF65-F5344CB8AC3E}">
        <p14:creationId xmlns:p14="http://schemas.microsoft.com/office/powerpoint/2010/main" val="386560878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194" name="Picture 11" descr="1034"/>
          <p:cNvPicPr>
            <a:picLocks noChangeAspect="1" noChangeArrowheads="1"/>
          </p:cNvPicPr>
          <p:nvPr/>
        </p:nvPicPr>
        <p:blipFill>
          <a:blip r:embed="rId3"/>
          <a:srcRect/>
          <a:stretch>
            <a:fillRect/>
          </a:stretch>
        </p:blipFill>
        <p:spPr bwMode="auto">
          <a:xfrm>
            <a:off x="7509510" y="2743200"/>
            <a:ext cx="3394710" cy="1447800"/>
          </a:xfrm>
          <a:prstGeom prst="rect">
            <a:avLst/>
          </a:prstGeom>
          <a:noFill/>
          <a:ln w="9525">
            <a:noFill/>
            <a:miter lim="800000"/>
            <a:headEnd/>
            <a:tailEnd/>
          </a:ln>
        </p:spPr>
      </p:pic>
      <p:pic>
        <p:nvPicPr>
          <p:cNvPr id="8195" name="Picture 27" descr="canh-cua-rau-day1-300x300"/>
          <p:cNvPicPr>
            <a:picLocks noChangeAspect="1" noChangeArrowheads="1"/>
          </p:cNvPicPr>
          <p:nvPr/>
        </p:nvPicPr>
        <p:blipFill>
          <a:blip r:embed="rId4"/>
          <a:srcRect/>
          <a:stretch>
            <a:fillRect/>
          </a:stretch>
        </p:blipFill>
        <p:spPr bwMode="auto">
          <a:xfrm>
            <a:off x="2263140" y="4343400"/>
            <a:ext cx="3188970" cy="1524000"/>
          </a:xfrm>
          <a:prstGeom prst="rect">
            <a:avLst/>
          </a:prstGeom>
          <a:noFill/>
          <a:ln w="9525">
            <a:noFill/>
            <a:miter lim="800000"/>
            <a:headEnd/>
            <a:tailEnd/>
          </a:ln>
        </p:spPr>
      </p:pic>
      <p:pic>
        <p:nvPicPr>
          <p:cNvPr id="8196" name="Picture 29" descr="coc"/>
          <p:cNvPicPr>
            <a:picLocks noChangeAspect="1" noChangeArrowheads="1"/>
          </p:cNvPicPr>
          <p:nvPr/>
        </p:nvPicPr>
        <p:blipFill>
          <a:blip r:embed="rId5"/>
          <a:srcRect/>
          <a:stretch>
            <a:fillRect/>
          </a:stretch>
        </p:blipFill>
        <p:spPr bwMode="auto">
          <a:xfrm>
            <a:off x="11007090" y="2667001"/>
            <a:ext cx="1337310" cy="1463675"/>
          </a:xfrm>
          <a:prstGeom prst="rect">
            <a:avLst/>
          </a:prstGeom>
          <a:noFill/>
          <a:ln w="9525">
            <a:noFill/>
            <a:miter lim="800000"/>
            <a:headEnd/>
            <a:tailEnd/>
          </a:ln>
        </p:spPr>
      </p:pic>
      <p:pic>
        <p:nvPicPr>
          <p:cNvPr id="8197" name="Picture 30" descr="dau phu"/>
          <p:cNvPicPr>
            <a:picLocks noChangeAspect="1" noChangeArrowheads="1"/>
          </p:cNvPicPr>
          <p:nvPr/>
        </p:nvPicPr>
        <p:blipFill>
          <a:blip r:embed="rId6"/>
          <a:srcRect/>
          <a:stretch>
            <a:fillRect/>
          </a:stretch>
        </p:blipFill>
        <p:spPr bwMode="auto">
          <a:xfrm>
            <a:off x="5760720" y="4343400"/>
            <a:ext cx="3291840" cy="1524000"/>
          </a:xfrm>
          <a:prstGeom prst="rect">
            <a:avLst/>
          </a:prstGeom>
          <a:noFill/>
          <a:ln w="9525">
            <a:noFill/>
            <a:miter lim="800000"/>
            <a:headEnd/>
            <a:tailEnd/>
          </a:ln>
        </p:spPr>
      </p:pic>
      <p:pic>
        <p:nvPicPr>
          <p:cNvPr id="8198" name="Picture 31" descr="dau sao muc"/>
          <p:cNvPicPr>
            <a:picLocks noChangeAspect="1" noChangeArrowheads="1"/>
          </p:cNvPicPr>
          <p:nvPr/>
        </p:nvPicPr>
        <p:blipFill>
          <a:blip r:embed="rId7"/>
          <a:srcRect/>
          <a:stretch>
            <a:fillRect/>
          </a:stretch>
        </p:blipFill>
        <p:spPr bwMode="auto">
          <a:xfrm>
            <a:off x="205740" y="2743201"/>
            <a:ext cx="3188970" cy="1584325"/>
          </a:xfrm>
          <a:prstGeom prst="rect">
            <a:avLst/>
          </a:prstGeom>
          <a:noFill/>
          <a:ln w="9525">
            <a:noFill/>
            <a:miter lim="800000"/>
            <a:headEnd/>
            <a:tailEnd/>
          </a:ln>
        </p:spPr>
      </p:pic>
      <p:pic>
        <p:nvPicPr>
          <p:cNvPr id="8199" name="Picture 32" descr="canh bong"/>
          <p:cNvPicPr>
            <a:picLocks noChangeAspect="1" noChangeArrowheads="1"/>
          </p:cNvPicPr>
          <p:nvPr/>
        </p:nvPicPr>
        <p:blipFill>
          <a:blip r:embed="rId8"/>
          <a:srcRect/>
          <a:stretch>
            <a:fillRect/>
          </a:stretch>
        </p:blipFill>
        <p:spPr bwMode="auto">
          <a:xfrm>
            <a:off x="3703320" y="2743201"/>
            <a:ext cx="3394710" cy="1463675"/>
          </a:xfrm>
          <a:prstGeom prst="rect">
            <a:avLst/>
          </a:prstGeom>
          <a:noFill/>
          <a:ln w="9525">
            <a:noFill/>
            <a:miter lim="800000"/>
            <a:headEnd/>
            <a:tailEnd/>
          </a:ln>
        </p:spPr>
      </p:pic>
      <p:pic>
        <p:nvPicPr>
          <p:cNvPr id="8200" name="Picture 33" descr="ca sot ca chua"/>
          <p:cNvPicPr>
            <a:picLocks noChangeAspect="1" noChangeArrowheads="1"/>
          </p:cNvPicPr>
          <p:nvPr/>
        </p:nvPicPr>
        <p:blipFill>
          <a:blip r:embed="rId9"/>
          <a:srcRect/>
          <a:stretch>
            <a:fillRect/>
          </a:stretch>
        </p:blipFill>
        <p:spPr bwMode="auto">
          <a:xfrm>
            <a:off x="102870" y="1371600"/>
            <a:ext cx="3394710" cy="1219200"/>
          </a:xfrm>
          <a:prstGeom prst="rect">
            <a:avLst/>
          </a:prstGeom>
          <a:noFill/>
          <a:ln w="9525">
            <a:noFill/>
            <a:miter lim="800000"/>
            <a:headEnd/>
            <a:tailEnd/>
          </a:ln>
        </p:spPr>
      </p:pic>
      <p:pic>
        <p:nvPicPr>
          <p:cNvPr id="8201" name="Picture 35" descr="ghẹ"/>
          <p:cNvPicPr>
            <a:picLocks noChangeAspect="1" noChangeArrowheads="1"/>
          </p:cNvPicPr>
          <p:nvPr/>
        </p:nvPicPr>
        <p:blipFill>
          <a:blip r:embed="rId10"/>
          <a:srcRect/>
          <a:stretch>
            <a:fillRect/>
          </a:stretch>
        </p:blipFill>
        <p:spPr bwMode="auto">
          <a:xfrm>
            <a:off x="9361170" y="4267201"/>
            <a:ext cx="2777490" cy="1471613"/>
          </a:xfrm>
          <a:prstGeom prst="rect">
            <a:avLst/>
          </a:prstGeom>
          <a:noFill/>
          <a:ln w="9525">
            <a:noFill/>
            <a:miter lim="800000"/>
            <a:headEnd/>
            <a:tailEnd/>
          </a:ln>
        </p:spPr>
      </p:pic>
      <p:pic>
        <p:nvPicPr>
          <p:cNvPr id="8202" name="Picture 36" descr="ga_luoc_1"/>
          <p:cNvPicPr>
            <a:picLocks noChangeAspect="1" noChangeArrowheads="1"/>
          </p:cNvPicPr>
          <p:nvPr/>
        </p:nvPicPr>
        <p:blipFill>
          <a:blip r:embed="rId11"/>
          <a:srcRect/>
          <a:stretch>
            <a:fillRect/>
          </a:stretch>
        </p:blipFill>
        <p:spPr bwMode="auto">
          <a:xfrm>
            <a:off x="0" y="4495800"/>
            <a:ext cx="2057400" cy="1295400"/>
          </a:xfrm>
          <a:prstGeom prst="rect">
            <a:avLst/>
          </a:prstGeom>
          <a:noFill/>
          <a:ln w="9525">
            <a:noFill/>
            <a:miter lim="800000"/>
            <a:headEnd/>
            <a:tailEnd/>
          </a:ln>
        </p:spPr>
      </p:pic>
      <p:pic>
        <p:nvPicPr>
          <p:cNvPr id="8203" name="Picture 37" descr="tom_rang_muoi"/>
          <p:cNvPicPr>
            <a:picLocks noChangeAspect="1" noChangeArrowheads="1"/>
          </p:cNvPicPr>
          <p:nvPr/>
        </p:nvPicPr>
        <p:blipFill>
          <a:blip r:embed="rId12"/>
          <a:srcRect/>
          <a:stretch>
            <a:fillRect/>
          </a:stretch>
        </p:blipFill>
        <p:spPr bwMode="auto">
          <a:xfrm>
            <a:off x="3909060" y="1371600"/>
            <a:ext cx="3703320" cy="1219200"/>
          </a:xfrm>
          <a:prstGeom prst="rect">
            <a:avLst/>
          </a:prstGeom>
          <a:noFill/>
          <a:ln w="9525">
            <a:noFill/>
            <a:miter lim="800000"/>
            <a:headEnd/>
            <a:tailEnd/>
          </a:ln>
        </p:spPr>
      </p:pic>
      <p:sp>
        <p:nvSpPr>
          <p:cNvPr id="8204" name="Text Box 38"/>
          <p:cNvSpPr txBox="1">
            <a:spLocks noChangeArrowheads="1"/>
          </p:cNvSpPr>
          <p:nvPr/>
        </p:nvSpPr>
        <p:spPr bwMode="auto">
          <a:xfrm>
            <a:off x="609600" y="174873"/>
            <a:ext cx="10764827" cy="1077218"/>
          </a:xfrm>
          <a:prstGeom prst="rect">
            <a:avLst/>
          </a:prstGeom>
          <a:noFill/>
          <a:ln w="9525">
            <a:noFill/>
            <a:miter lim="800000"/>
            <a:headEnd/>
            <a:tailEnd/>
          </a:ln>
        </p:spPr>
        <p:txBody>
          <a:bodyPr wrap="square">
            <a:spAutoFit/>
          </a:bodyPr>
          <a:lstStyle/>
          <a:p>
            <a:r>
              <a:rPr lang="vi-VN" sz="3200" dirty="0">
                <a:latin typeface="Times New Roman" pitchFamily="18" charset="0"/>
                <a:cs typeface="Times New Roman" pitchFamily="18" charset="0"/>
              </a:rPr>
              <a:t>Những món ăn nào vừa chứa đạm động vật vừa chứa đạm thực vật?</a:t>
            </a:r>
          </a:p>
        </p:txBody>
      </p:sp>
      <p:pic>
        <p:nvPicPr>
          <p:cNvPr id="8205" name="Picture 39" descr="thịt lượn"/>
          <p:cNvPicPr>
            <a:picLocks noChangeAspect="1" noChangeArrowheads="1"/>
          </p:cNvPicPr>
          <p:nvPr/>
        </p:nvPicPr>
        <p:blipFill>
          <a:blip r:embed="rId13"/>
          <a:srcRect/>
          <a:stretch>
            <a:fillRect/>
          </a:stretch>
        </p:blipFill>
        <p:spPr bwMode="auto">
          <a:xfrm>
            <a:off x="8023860" y="1371600"/>
            <a:ext cx="370332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3563" name="Picture 11" descr="1034"/>
          <p:cNvPicPr>
            <a:picLocks noChangeAspect="1" noChangeArrowheads="1"/>
          </p:cNvPicPr>
          <p:nvPr/>
        </p:nvPicPr>
        <p:blipFill>
          <a:blip r:embed="rId3"/>
          <a:srcRect/>
          <a:stretch>
            <a:fillRect/>
          </a:stretch>
        </p:blipFill>
        <p:spPr bwMode="auto">
          <a:xfrm>
            <a:off x="7520396" y="2895600"/>
            <a:ext cx="3394710" cy="1447800"/>
          </a:xfrm>
          <a:prstGeom prst="rect">
            <a:avLst/>
          </a:prstGeom>
          <a:noFill/>
          <a:ln w="9525">
            <a:noFill/>
            <a:miter lim="800000"/>
            <a:headEnd/>
            <a:tailEnd/>
          </a:ln>
        </p:spPr>
      </p:pic>
      <p:pic>
        <p:nvPicPr>
          <p:cNvPr id="23579" name="Picture 27" descr="canh-cua-rau-day1-300x300"/>
          <p:cNvPicPr>
            <a:picLocks noChangeAspect="1" noChangeArrowheads="1"/>
          </p:cNvPicPr>
          <p:nvPr/>
        </p:nvPicPr>
        <p:blipFill>
          <a:blip r:embed="rId4"/>
          <a:srcRect/>
          <a:stretch>
            <a:fillRect/>
          </a:stretch>
        </p:blipFill>
        <p:spPr bwMode="auto">
          <a:xfrm>
            <a:off x="2376896" y="4648200"/>
            <a:ext cx="3188970" cy="1524000"/>
          </a:xfrm>
          <a:prstGeom prst="rect">
            <a:avLst/>
          </a:prstGeom>
          <a:noFill/>
          <a:ln w="9525">
            <a:noFill/>
            <a:miter lim="800000"/>
            <a:headEnd/>
            <a:tailEnd/>
          </a:ln>
        </p:spPr>
      </p:pic>
      <p:pic>
        <p:nvPicPr>
          <p:cNvPr id="23581" name="Picture 29" descr="coc"/>
          <p:cNvPicPr>
            <a:picLocks noChangeAspect="1" noChangeArrowheads="1"/>
          </p:cNvPicPr>
          <p:nvPr/>
        </p:nvPicPr>
        <p:blipFill>
          <a:blip r:embed="rId5"/>
          <a:srcRect/>
          <a:stretch>
            <a:fillRect/>
          </a:stretch>
        </p:blipFill>
        <p:spPr bwMode="auto">
          <a:xfrm>
            <a:off x="11017976" y="2819401"/>
            <a:ext cx="1337310" cy="1463675"/>
          </a:xfrm>
          <a:prstGeom prst="rect">
            <a:avLst/>
          </a:prstGeom>
          <a:noFill/>
          <a:ln w="9525">
            <a:noFill/>
            <a:miter lim="800000"/>
            <a:headEnd/>
            <a:tailEnd/>
          </a:ln>
        </p:spPr>
      </p:pic>
      <p:pic>
        <p:nvPicPr>
          <p:cNvPr id="23582" name="Picture 30" descr="dau phu"/>
          <p:cNvPicPr>
            <a:picLocks noChangeAspect="1" noChangeArrowheads="1"/>
          </p:cNvPicPr>
          <p:nvPr/>
        </p:nvPicPr>
        <p:blipFill>
          <a:blip r:embed="rId6"/>
          <a:srcRect/>
          <a:stretch>
            <a:fillRect/>
          </a:stretch>
        </p:blipFill>
        <p:spPr bwMode="auto">
          <a:xfrm>
            <a:off x="5771606" y="4495800"/>
            <a:ext cx="3291840" cy="1524000"/>
          </a:xfrm>
          <a:prstGeom prst="rect">
            <a:avLst/>
          </a:prstGeom>
          <a:noFill/>
          <a:ln w="9525">
            <a:noFill/>
            <a:miter lim="800000"/>
            <a:headEnd/>
            <a:tailEnd/>
          </a:ln>
        </p:spPr>
      </p:pic>
      <p:pic>
        <p:nvPicPr>
          <p:cNvPr id="23583" name="Picture 31" descr="dau sao muc"/>
          <p:cNvPicPr>
            <a:picLocks noChangeAspect="1" noChangeArrowheads="1"/>
          </p:cNvPicPr>
          <p:nvPr/>
        </p:nvPicPr>
        <p:blipFill>
          <a:blip r:embed="rId7"/>
          <a:srcRect/>
          <a:stretch>
            <a:fillRect/>
          </a:stretch>
        </p:blipFill>
        <p:spPr bwMode="auto">
          <a:xfrm>
            <a:off x="216626" y="2895601"/>
            <a:ext cx="3188970" cy="1584325"/>
          </a:xfrm>
          <a:prstGeom prst="rect">
            <a:avLst/>
          </a:prstGeom>
          <a:noFill/>
          <a:ln w="9525">
            <a:noFill/>
            <a:miter lim="800000"/>
            <a:headEnd/>
            <a:tailEnd/>
          </a:ln>
        </p:spPr>
      </p:pic>
      <p:pic>
        <p:nvPicPr>
          <p:cNvPr id="23584" name="Picture 32" descr="canh bong"/>
          <p:cNvPicPr>
            <a:picLocks noChangeAspect="1" noChangeArrowheads="1"/>
          </p:cNvPicPr>
          <p:nvPr/>
        </p:nvPicPr>
        <p:blipFill>
          <a:blip r:embed="rId8"/>
          <a:srcRect/>
          <a:stretch>
            <a:fillRect/>
          </a:stretch>
        </p:blipFill>
        <p:spPr bwMode="auto">
          <a:xfrm>
            <a:off x="3714206" y="2895601"/>
            <a:ext cx="3394710" cy="1463675"/>
          </a:xfrm>
          <a:prstGeom prst="rect">
            <a:avLst/>
          </a:prstGeom>
          <a:noFill/>
          <a:ln w="9525">
            <a:noFill/>
            <a:miter lim="800000"/>
            <a:headEnd/>
            <a:tailEnd/>
          </a:ln>
        </p:spPr>
      </p:pic>
      <p:pic>
        <p:nvPicPr>
          <p:cNvPr id="23585" name="Picture 33" descr="ca sot ca chua"/>
          <p:cNvPicPr>
            <a:picLocks noChangeAspect="1" noChangeArrowheads="1"/>
          </p:cNvPicPr>
          <p:nvPr/>
        </p:nvPicPr>
        <p:blipFill>
          <a:blip r:embed="rId9"/>
          <a:srcRect/>
          <a:stretch>
            <a:fillRect/>
          </a:stretch>
        </p:blipFill>
        <p:spPr bwMode="auto">
          <a:xfrm>
            <a:off x="113756" y="1524000"/>
            <a:ext cx="3394710" cy="1219200"/>
          </a:xfrm>
          <a:prstGeom prst="rect">
            <a:avLst/>
          </a:prstGeom>
          <a:noFill/>
          <a:ln w="9525">
            <a:noFill/>
            <a:miter lim="800000"/>
            <a:headEnd/>
            <a:tailEnd/>
          </a:ln>
        </p:spPr>
      </p:pic>
      <p:pic>
        <p:nvPicPr>
          <p:cNvPr id="23587" name="Picture 35" descr="ghẹ"/>
          <p:cNvPicPr>
            <a:picLocks noChangeAspect="1" noChangeArrowheads="1"/>
          </p:cNvPicPr>
          <p:nvPr/>
        </p:nvPicPr>
        <p:blipFill>
          <a:blip r:embed="rId10"/>
          <a:srcRect/>
          <a:stretch>
            <a:fillRect/>
          </a:stretch>
        </p:blipFill>
        <p:spPr bwMode="auto">
          <a:xfrm>
            <a:off x="9372056" y="4419601"/>
            <a:ext cx="2777490" cy="1471613"/>
          </a:xfrm>
          <a:prstGeom prst="rect">
            <a:avLst/>
          </a:prstGeom>
          <a:noFill/>
          <a:ln w="9525">
            <a:noFill/>
            <a:miter lim="800000"/>
            <a:headEnd/>
            <a:tailEnd/>
          </a:ln>
        </p:spPr>
      </p:pic>
      <p:pic>
        <p:nvPicPr>
          <p:cNvPr id="23588" name="Picture 36" descr="ga_luoc_1"/>
          <p:cNvPicPr>
            <a:picLocks noChangeAspect="1" noChangeArrowheads="1"/>
          </p:cNvPicPr>
          <p:nvPr/>
        </p:nvPicPr>
        <p:blipFill>
          <a:blip r:embed="rId11"/>
          <a:srcRect/>
          <a:stretch>
            <a:fillRect/>
          </a:stretch>
        </p:blipFill>
        <p:spPr bwMode="auto">
          <a:xfrm>
            <a:off x="10886" y="4648200"/>
            <a:ext cx="2057400" cy="1295400"/>
          </a:xfrm>
          <a:prstGeom prst="rect">
            <a:avLst/>
          </a:prstGeom>
          <a:noFill/>
          <a:ln w="9525">
            <a:noFill/>
            <a:miter lim="800000"/>
            <a:headEnd/>
            <a:tailEnd/>
          </a:ln>
        </p:spPr>
      </p:pic>
      <p:pic>
        <p:nvPicPr>
          <p:cNvPr id="23589" name="Picture 37" descr="tom_rang_muoi"/>
          <p:cNvPicPr>
            <a:picLocks noChangeAspect="1" noChangeArrowheads="1"/>
          </p:cNvPicPr>
          <p:nvPr/>
        </p:nvPicPr>
        <p:blipFill>
          <a:blip r:embed="rId12"/>
          <a:srcRect/>
          <a:stretch>
            <a:fillRect/>
          </a:stretch>
        </p:blipFill>
        <p:spPr bwMode="auto">
          <a:xfrm>
            <a:off x="3919946" y="1524000"/>
            <a:ext cx="3703320" cy="1219200"/>
          </a:xfrm>
          <a:prstGeom prst="rect">
            <a:avLst/>
          </a:prstGeom>
          <a:noFill/>
          <a:ln w="9525">
            <a:noFill/>
            <a:miter lim="800000"/>
            <a:headEnd/>
            <a:tailEnd/>
          </a:ln>
        </p:spPr>
      </p:pic>
      <p:pic>
        <p:nvPicPr>
          <p:cNvPr id="23591" name="Picture 39" descr="thịt lượn"/>
          <p:cNvPicPr>
            <a:picLocks noChangeAspect="1" noChangeArrowheads="1"/>
          </p:cNvPicPr>
          <p:nvPr/>
        </p:nvPicPr>
        <p:blipFill>
          <a:blip r:embed="rId13"/>
          <a:srcRect/>
          <a:stretch>
            <a:fillRect/>
          </a:stretch>
        </p:blipFill>
        <p:spPr bwMode="auto">
          <a:xfrm>
            <a:off x="8034746" y="1524000"/>
            <a:ext cx="3703320" cy="1295400"/>
          </a:xfrm>
          <a:prstGeom prst="rect">
            <a:avLst/>
          </a:prstGeom>
          <a:noFill/>
          <a:ln w="9525">
            <a:noFill/>
            <a:miter lim="800000"/>
            <a:headEnd/>
            <a:tailEnd/>
          </a:ln>
        </p:spPr>
      </p:pic>
      <p:sp>
        <p:nvSpPr>
          <p:cNvPr id="9229" name="Text Box 42"/>
          <p:cNvSpPr txBox="1">
            <a:spLocks noChangeArrowheads="1"/>
          </p:cNvSpPr>
          <p:nvPr/>
        </p:nvSpPr>
        <p:spPr bwMode="auto">
          <a:xfrm>
            <a:off x="249283" y="502376"/>
            <a:ext cx="11521440" cy="584775"/>
          </a:xfrm>
          <a:prstGeom prst="rect">
            <a:avLst/>
          </a:prstGeom>
          <a:noFill/>
          <a:ln w="9525">
            <a:noFill/>
            <a:miter lim="800000"/>
            <a:headEnd/>
            <a:tailEnd/>
          </a:ln>
        </p:spPr>
        <p:txBody>
          <a:bodyPr>
            <a:spAutoFit/>
          </a:bodyPr>
          <a:lstStyle/>
          <a:p>
            <a:r>
              <a:rPr lang="vi-VN" sz="3200" dirty="0">
                <a:latin typeface="Times New Roman" pitchFamily="18" charset="0"/>
                <a:cs typeface="Times New Roman" pitchFamily="18" charset="0"/>
              </a:rPr>
              <a:t>Những món ăn vừa chứa đạm động vật vừa chứa đạm thực vật: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 calcmode="lin" valueType="num">
                                      <p:cBhvr>
                                        <p:cTn id="7" dur="1000" fill="hold"/>
                                        <p:tgtEl>
                                          <p:spTgt spid="23585"/>
                                        </p:tgtEl>
                                        <p:attrNameLst>
                                          <p:attrName>ppt_w</p:attrName>
                                        </p:attrNameLst>
                                      </p:cBhvr>
                                      <p:tavLst>
                                        <p:tav tm="0">
                                          <p:val>
                                            <p:strVal val="#ppt_w*0.70"/>
                                          </p:val>
                                        </p:tav>
                                        <p:tav tm="100000">
                                          <p:val>
                                            <p:strVal val="#ppt_w"/>
                                          </p:val>
                                        </p:tav>
                                      </p:tavLst>
                                    </p:anim>
                                    <p:anim calcmode="lin" valueType="num">
                                      <p:cBhvr>
                                        <p:cTn id="8" dur="1000" fill="hold"/>
                                        <p:tgtEl>
                                          <p:spTgt spid="23585"/>
                                        </p:tgtEl>
                                        <p:attrNameLst>
                                          <p:attrName>ppt_h</p:attrName>
                                        </p:attrNameLst>
                                      </p:cBhvr>
                                      <p:tavLst>
                                        <p:tav tm="0">
                                          <p:val>
                                            <p:strVal val="#ppt_h"/>
                                          </p:val>
                                        </p:tav>
                                        <p:tav tm="100000">
                                          <p:val>
                                            <p:strVal val="#ppt_h"/>
                                          </p:val>
                                        </p:tav>
                                      </p:tavLst>
                                    </p:anim>
                                    <p:animEffect transition="in" filter="fade">
                                      <p:cBhvr>
                                        <p:cTn id="9" dur="1000"/>
                                        <p:tgtEl>
                                          <p:spTgt spid="23585"/>
                                        </p:tgtEl>
                                      </p:cBhvr>
                                    </p:animEffect>
                                  </p:childTnLst>
                                </p:cTn>
                              </p:par>
                              <p:par>
                                <p:cTn id="10" presetID="55" presetClass="entr" presetSubtype="0" fill="hold" nodeType="withEffect">
                                  <p:stCondLst>
                                    <p:cond delay="0"/>
                                  </p:stCondLst>
                                  <p:childTnLst>
                                    <p:set>
                                      <p:cBhvr>
                                        <p:cTn id="11" dur="1" fill="hold">
                                          <p:stCondLst>
                                            <p:cond delay="0"/>
                                          </p:stCondLst>
                                        </p:cTn>
                                        <p:tgtEl>
                                          <p:spTgt spid="23589"/>
                                        </p:tgtEl>
                                        <p:attrNameLst>
                                          <p:attrName>style.visibility</p:attrName>
                                        </p:attrNameLst>
                                      </p:cBhvr>
                                      <p:to>
                                        <p:strVal val="visible"/>
                                      </p:to>
                                    </p:set>
                                    <p:anim calcmode="lin" valueType="num">
                                      <p:cBhvr>
                                        <p:cTn id="12" dur="1000" fill="hold"/>
                                        <p:tgtEl>
                                          <p:spTgt spid="23589"/>
                                        </p:tgtEl>
                                        <p:attrNameLst>
                                          <p:attrName>ppt_w</p:attrName>
                                        </p:attrNameLst>
                                      </p:cBhvr>
                                      <p:tavLst>
                                        <p:tav tm="0">
                                          <p:val>
                                            <p:strVal val="#ppt_w*0.70"/>
                                          </p:val>
                                        </p:tav>
                                        <p:tav tm="100000">
                                          <p:val>
                                            <p:strVal val="#ppt_w"/>
                                          </p:val>
                                        </p:tav>
                                      </p:tavLst>
                                    </p:anim>
                                    <p:anim calcmode="lin" valueType="num">
                                      <p:cBhvr>
                                        <p:cTn id="13" dur="1000" fill="hold"/>
                                        <p:tgtEl>
                                          <p:spTgt spid="23589"/>
                                        </p:tgtEl>
                                        <p:attrNameLst>
                                          <p:attrName>ppt_h</p:attrName>
                                        </p:attrNameLst>
                                      </p:cBhvr>
                                      <p:tavLst>
                                        <p:tav tm="0">
                                          <p:val>
                                            <p:strVal val="#ppt_h"/>
                                          </p:val>
                                        </p:tav>
                                        <p:tav tm="100000">
                                          <p:val>
                                            <p:strVal val="#ppt_h"/>
                                          </p:val>
                                        </p:tav>
                                      </p:tavLst>
                                    </p:anim>
                                    <p:animEffect transition="in" filter="fade">
                                      <p:cBhvr>
                                        <p:cTn id="14" dur="1000"/>
                                        <p:tgtEl>
                                          <p:spTgt spid="23589"/>
                                        </p:tgtEl>
                                      </p:cBhvr>
                                    </p:animEffect>
                                  </p:childTnLst>
                                </p:cTn>
                              </p:par>
                              <p:par>
                                <p:cTn id="15" presetID="55" presetClass="entr" presetSubtype="0" fill="hold" nodeType="withEffect">
                                  <p:stCondLst>
                                    <p:cond delay="0"/>
                                  </p:stCondLst>
                                  <p:childTnLst>
                                    <p:set>
                                      <p:cBhvr>
                                        <p:cTn id="16" dur="1" fill="hold">
                                          <p:stCondLst>
                                            <p:cond delay="0"/>
                                          </p:stCondLst>
                                        </p:cTn>
                                        <p:tgtEl>
                                          <p:spTgt spid="23591"/>
                                        </p:tgtEl>
                                        <p:attrNameLst>
                                          <p:attrName>style.visibility</p:attrName>
                                        </p:attrNameLst>
                                      </p:cBhvr>
                                      <p:to>
                                        <p:strVal val="visible"/>
                                      </p:to>
                                    </p:set>
                                    <p:anim calcmode="lin" valueType="num">
                                      <p:cBhvr>
                                        <p:cTn id="17" dur="1000" fill="hold"/>
                                        <p:tgtEl>
                                          <p:spTgt spid="23591"/>
                                        </p:tgtEl>
                                        <p:attrNameLst>
                                          <p:attrName>ppt_w</p:attrName>
                                        </p:attrNameLst>
                                      </p:cBhvr>
                                      <p:tavLst>
                                        <p:tav tm="0">
                                          <p:val>
                                            <p:strVal val="#ppt_w*0.70"/>
                                          </p:val>
                                        </p:tav>
                                        <p:tav tm="100000">
                                          <p:val>
                                            <p:strVal val="#ppt_w"/>
                                          </p:val>
                                        </p:tav>
                                      </p:tavLst>
                                    </p:anim>
                                    <p:anim calcmode="lin" valueType="num">
                                      <p:cBhvr>
                                        <p:cTn id="18" dur="1000" fill="hold"/>
                                        <p:tgtEl>
                                          <p:spTgt spid="23591"/>
                                        </p:tgtEl>
                                        <p:attrNameLst>
                                          <p:attrName>ppt_h</p:attrName>
                                        </p:attrNameLst>
                                      </p:cBhvr>
                                      <p:tavLst>
                                        <p:tav tm="0">
                                          <p:val>
                                            <p:strVal val="#ppt_h"/>
                                          </p:val>
                                        </p:tav>
                                        <p:tav tm="100000">
                                          <p:val>
                                            <p:strVal val="#ppt_h"/>
                                          </p:val>
                                        </p:tav>
                                      </p:tavLst>
                                    </p:anim>
                                    <p:animEffect transition="in" filter="fade">
                                      <p:cBhvr>
                                        <p:cTn id="19" dur="1000"/>
                                        <p:tgtEl>
                                          <p:spTgt spid="23591"/>
                                        </p:tgtEl>
                                      </p:cBhvr>
                                    </p:animEffect>
                                  </p:childTnLst>
                                </p:cTn>
                              </p:par>
                              <p:par>
                                <p:cTn id="20" presetID="55" presetClass="entr" presetSubtype="0" fill="hold" nodeType="withEffect">
                                  <p:stCondLst>
                                    <p:cond delay="0"/>
                                  </p:stCondLst>
                                  <p:childTnLst>
                                    <p:set>
                                      <p:cBhvr>
                                        <p:cTn id="21" dur="1" fill="hold">
                                          <p:stCondLst>
                                            <p:cond delay="0"/>
                                          </p:stCondLst>
                                        </p:cTn>
                                        <p:tgtEl>
                                          <p:spTgt spid="23581"/>
                                        </p:tgtEl>
                                        <p:attrNameLst>
                                          <p:attrName>style.visibility</p:attrName>
                                        </p:attrNameLst>
                                      </p:cBhvr>
                                      <p:to>
                                        <p:strVal val="visible"/>
                                      </p:to>
                                    </p:set>
                                    <p:anim calcmode="lin" valueType="num">
                                      <p:cBhvr>
                                        <p:cTn id="22" dur="1000" fill="hold"/>
                                        <p:tgtEl>
                                          <p:spTgt spid="23581"/>
                                        </p:tgtEl>
                                        <p:attrNameLst>
                                          <p:attrName>ppt_w</p:attrName>
                                        </p:attrNameLst>
                                      </p:cBhvr>
                                      <p:tavLst>
                                        <p:tav tm="0">
                                          <p:val>
                                            <p:strVal val="#ppt_w*0.70"/>
                                          </p:val>
                                        </p:tav>
                                        <p:tav tm="100000">
                                          <p:val>
                                            <p:strVal val="#ppt_w"/>
                                          </p:val>
                                        </p:tav>
                                      </p:tavLst>
                                    </p:anim>
                                    <p:anim calcmode="lin" valueType="num">
                                      <p:cBhvr>
                                        <p:cTn id="23" dur="1000" fill="hold"/>
                                        <p:tgtEl>
                                          <p:spTgt spid="23581"/>
                                        </p:tgtEl>
                                        <p:attrNameLst>
                                          <p:attrName>ppt_h</p:attrName>
                                        </p:attrNameLst>
                                      </p:cBhvr>
                                      <p:tavLst>
                                        <p:tav tm="0">
                                          <p:val>
                                            <p:strVal val="#ppt_h"/>
                                          </p:val>
                                        </p:tav>
                                        <p:tav tm="100000">
                                          <p:val>
                                            <p:strVal val="#ppt_h"/>
                                          </p:val>
                                        </p:tav>
                                      </p:tavLst>
                                    </p:anim>
                                    <p:animEffect transition="in" filter="fade">
                                      <p:cBhvr>
                                        <p:cTn id="24" dur="1000"/>
                                        <p:tgtEl>
                                          <p:spTgt spid="23581"/>
                                        </p:tgtEl>
                                      </p:cBhvr>
                                    </p:animEffect>
                                  </p:childTnLst>
                                </p:cTn>
                              </p:par>
                              <p:par>
                                <p:cTn id="25" presetID="55" presetClass="entr" presetSubtype="0" fill="hold" nodeType="withEffect">
                                  <p:stCondLst>
                                    <p:cond delay="0"/>
                                  </p:stCondLst>
                                  <p:childTnLst>
                                    <p:set>
                                      <p:cBhvr>
                                        <p:cTn id="26" dur="1" fill="hold">
                                          <p:stCondLst>
                                            <p:cond delay="0"/>
                                          </p:stCondLst>
                                        </p:cTn>
                                        <p:tgtEl>
                                          <p:spTgt spid="23563"/>
                                        </p:tgtEl>
                                        <p:attrNameLst>
                                          <p:attrName>style.visibility</p:attrName>
                                        </p:attrNameLst>
                                      </p:cBhvr>
                                      <p:to>
                                        <p:strVal val="visible"/>
                                      </p:to>
                                    </p:set>
                                    <p:anim calcmode="lin" valueType="num">
                                      <p:cBhvr>
                                        <p:cTn id="27" dur="1000" fill="hold"/>
                                        <p:tgtEl>
                                          <p:spTgt spid="23563"/>
                                        </p:tgtEl>
                                        <p:attrNameLst>
                                          <p:attrName>ppt_w</p:attrName>
                                        </p:attrNameLst>
                                      </p:cBhvr>
                                      <p:tavLst>
                                        <p:tav tm="0">
                                          <p:val>
                                            <p:strVal val="#ppt_w*0.70"/>
                                          </p:val>
                                        </p:tav>
                                        <p:tav tm="100000">
                                          <p:val>
                                            <p:strVal val="#ppt_w"/>
                                          </p:val>
                                        </p:tav>
                                      </p:tavLst>
                                    </p:anim>
                                    <p:anim calcmode="lin" valueType="num">
                                      <p:cBhvr>
                                        <p:cTn id="28" dur="1000" fill="hold"/>
                                        <p:tgtEl>
                                          <p:spTgt spid="23563"/>
                                        </p:tgtEl>
                                        <p:attrNameLst>
                                          <p:attrName>ppt_h</p:attrName>
                                        </p:attrNameLst>
                                      </p:cBhvr>
                                      <p:tavLst>
                                        <p:tav tm="0">
                                          <p:val>
                                            <p:strVal val="#ppt_h"/>
                                          </p:val>
                                        </p:tav>
                                        <p:tav tm="100000">
                                          <p:val>
                                            <p:strVal val="#ppt_h"/>
                                          </p:val>
                                        </p:tav>
                                      </p:tavLst>
                                    </p:anim>
                                    <p:animEffect transition="in" filter="fade">
                                      <p:cBhvr>
                                        <p:cTn id="29" dur="1000"/>
                                        <p:tgtEl>
                                          <p:spTgt spid="23563"/>
                                        </p:tgtEl>
                                      </p:cBhvr>
                                    </p:animEffect>
                                  </p:childTnLst>
                                </p:cTn>
                              </p:par>
                              <p:par>
                                <p:cTn id="30" presetID="55" presetClass="entr" presetSubtype="0" fill="hold" nodeType="withEffect">
                                  <p:stCondLst>
                                    <p:cond delay="0"/>
                                  </p:stCondLst>
                                  <p:childTnLst>
                                    <p:set>
                                      <p:cBhvr>
                                        <p:cTn id="31" dur="1" fill="hold">
                                          <p:stCondLst>
                                            <p:cond delay="0"/>
                                          </p:stCondLst>
                                        </p:cTn>
                                        <p:tgtEl>
                                          <p:spTgt spid="23584"/>
                                        </p:tgtEl>
                                        <p:attrNameLst>
                                          <p:attrName>style.visibility</p:attrName>
                                        </p:attrNameLst>
                                      </p:cBhvr>
                                      <p:to>
                                        <p:strVal val="visible"/>
                                      </p:to>
                                    </p:set>
                                    <p:anim calcmode="lin" valueType="num">
                                      <p:cBhvr>
                                        <p:cTn id="32" dur="1000" fill="hold"/>
                                        <p:tgtEl>
                                          <p:spTgt spid="23584"/>
                                        </p:tgtEl>
                                        <p:attrNameLst>
                                          <p:attrName>ppt_w</p:attrName>
                                        </p:attrNameLst>
                                      </p:cBhvr>
                                      <p:tavLst>
                                        <p:tav tm="0">
                                          <p:val>
                                            <p:strVal val="#ppt_w*0.70"/>
                                          </p:val>
                                        </p:tav>
                                        <p:tav tm="100000">
                                          <p:val>
                                            <p:strVal val="#ppt_w"/>
                                          </p:val>
                                        </p:tav>
                                      </p:tavLst>
                                    </p:anim>
                                    <p:anim calcmode="lin" valueType="num">
                                      <p:cBhvr>
                                        <p:cTn id="33" dur="1000" fill="hold"/>
                                        <p:tgtEl>
                                          <p:spTgt spid="23584"/>
                                        </p:tgtEl>
                                        <p:attrNameLst>
                                          <p:attrName>ppt_h</p:attrName>
                                        </p:attrNameLst>
                                      </p:cBhvr>
                                      <p:tavLst>
                                        <p:tav tm="0">
                                          <p:val>
                                            <p:strVal val="#ppt_h"/>
                                          </p:val>
                                        </p:tav>
                                        <p:tav tm="100000">
                                          <p:val>
                                            <p:strVal val="#ppt_h"/>
                                          </p:val>
                                        </p:tav>
                                      </p:tavLst>
                                    </p:anim>
                                    <p:animEffect transition="in" filter="fade">
                                      <p:cBhvr>
                                        <p:cTn id="34" dur="1000"/>
                                        <p:tgtEl>
                                          <p:spTgt spid="23584"/>
                                        </p:tgtEl>
                                      </p:cBhvr>
                                    </p:animEffect>
                                  </p:childTnLst>
                                </p:cTn>
                              </p:par>
                              <p:par>
                                <p:cTn id="35" presetID="55" presetClass="entr" presetSubtype="0" fill="hold" nodeType="withEffect">
                                  <p:stCondLst>
                                    <p:cond delay="0"/>
                                  </p:stCondLst>
                                  <p:childTnLst>
                                    <p:set>
                                      <p:cBhvr>
                                        <p:cTn id="36" dur="1" fill="hold">
                                          <p:stCondLst>
                                            <p:cond delay="0"/>
                                          </p:stCondLst>
                                        </p:cTn>
                                        <p:tgtEl>
                                          <p:spTgt spid="23583"/>
                                        </p:tgtEl>
                                        <p:attrNameLst>
                                          <p:attrName>style.visibility</p:attrName>
                                        </p:attrNameLst>
                                      </p:cBhvr>
                                      <p:to>
                                        <p:strVal val="visible"/>
                                      </p:to>
                                    </p:set>
                                    <p:anim calcmode="lin" valueType="num">
                                      <p:cBhvr>
                                        <p:cTn id="37" dur="1000" fill="hold"/>
                                        <p:tgtEl>
                                          <p:spTgt spid="23583"/>
                                        </p:tgtEl>
                                        <p:attrNameLst>
                                          <p:attrName>ppt_w</p:attrName>
                                        </p:attrNameLst>
                                      </p:cBhvr>
                                      <p:tavLst>
                                        <p:tav tm="0">
                                          <p:val>
                                            <p:strVal val="#ppt_w*0.70"/>
                                          </p:val>
                                        </p:tav>
                                        <p:tav tm="100000">
                                          <p:val>
                                            <p:strVal val="#ppt_w"/>
                                          </p:val>
                                        </p:tav>
                                      </p:tavLst>
                                    </p:anim>
                                    <p:anim calcmode="lin" valueType="num">
                                      <p:cBhvr>
                                        <p:cTn id="38" dur="1000" fill="hold"/>
                                        <p:tgtEl>
                                          <p:spTgt spid="23583"/>
                                        </p:tgtEl>
                                        <p:attrNameLst>
                                          <p:attrName>ppt_h</p:attrName>
                                        </p:attrNameLst>
                                      </p:cBhvr>
                                      <p:tavLst>
                                        <p:tav tm="0">
                                          <p:val>
                                            <p:strVal val="#ppt_h"/>
                                          </p:val>
                                        </p:tav>
                                        <p:tav tm="100000">
                                          <p:val>
                                            <p:strVal val="#ppt_h"/>
                                          </p:val>
                                        </p:tav>
                                      </p:tavLst>
                                    </p:anim>
                                    <p:animEffect transition="in" filter="fade">
                                      <p:cBhvr>
                                        <p:cTn id="39" dur="1000"/>
                                        <p:tgtEl>
                                          <p:spTgt spid="23583"/>
                                        </p:tgtEl>
                                      </p:cBhvr>
                                    </p:animEffect>
                                  </p:childTnLst>
                                </p:cTn>
                              </p:par>
                              <p:par>
                                <p:cTn id="40" presetID="55" presetClass="entr" presetSubtype="0" fill="hold" nodeType="withEffect">
                                  <p:stCondLst>
                                    <p:cond delay="0"/>
                                  </p:stCondLst>
                                  <p:childTnLst>
                                    <p:set>
                                      <p:cBhvr>
                                        <p:cTn id="41" dur="1" fill="hold">
                                          <p:stCondLst>
                                            <p:cond delay="0"/>
                                          </p:stCondLst>
                                        </p:cTn>
                                        <p:tgtEl>
                                          <p:spTgt spid="23588"/>
                                        </p:tgtEl>
                                        <p:attrNameLst>
                                          <p:attrName>style.visibility</p:attrName>
                                        </p:attrNameLst>
                                      </p:cBhvr>
                                      <p:to>
                                        <p:strVal val="visible"/>
                                      </p:to>
                                    </p:set>
                                    <p:anim calcmode="lin" valueType="num">
                                      <p:cBhvr>
                                        <p:cTn id="42" dur="1000" fill="hold"/>
                                        <p:tgtEl>
                                          <p:spTgt spid="23588"/>
                                        </p:tgtEl>
                                        <p:attrNameLst>
                                          <p:attrName>ppt_w</p:attrName>
                                        </p:attrNameLst>
                                      </p:cBhvr>
                                      <p:tavLst>
                                        <p:tav tm="0">
                                          <p:val>
                                            <p:strVal val="#ppt_w*0.70"/>
                                          </p:val>
                                        </p:tav>
                                        <p:tav tm="100000">
                                          <p:val>
                                            <p:strVal val="#ppt_w"/>
                                          </p:val>
                                        </p:tav>
                                      </p:tavLst>
                                    </p:anim>
                                    <p:anim calcmode="lin" valueType="num">
                                      <p:cBhvr>
                                        <p:cTn id="43" dur="1000" fill="hold"/>
                                        <p:tgtEl>
                                          <p:spTgt spid="23588"/>
                                        </p:tgtEl>
                                        <p:attrNameLst>
                                          <p:attrName>ppt_h</p:attrName>
                                        </p:attrNameLst>
                                      </p:cBhvr>
                                      <p:tavLst>
                                        <p:tav tm="0">
                                          <p:val>
                                            <p:strVal val="#ppt_h"/>
                                          </p:val>
                                        </p:tav>
                                        <p:tav tm="100000">
                                          <p:val>
                                            <p:strVal val="#ppt_h"/>
                                          </p:val>
                                        </p:tav>
                                      </p:tavLst>
                                    </p:anim>
                                    <p:animEffect transition="in" filter="fade">
                                      <p:cBhvr>
                                        <p:cTn id="44" dur="1000"/>
                                        <p:tgtEl>
                                          <p:spTgt spid="23588"/>
                                        </p:tgtEl>
                                      </p:cBhvr>
                                    </p:animEffect>
                                  </p:childTnLst>
                                </p:cTn>
                              </p:par>
                              <p:par>
                                <p:cTn id="45" presetID="55" presetClass="entr" presetSubtype="0" fill="hold" nodeType="withEffect">
                                  <p:stCondLst>
                                    <p:cond delay="0"/>
                                  </p:stCondLst>
                                  <p:childTnLst>
                                    <p:set>
                                      <p:cBhvr>
                                        <p:cTn id="46" dur="1" fill="hold">
                                          <p:stCondLst>
                                            <p:cond delay="0"/>
                                          </p:stCondLst>
                                        </p:cTn>
                                        <p:tgtEl>
                                          <p:spTgt spid="23579"/>
                                        </p:tgtEl>
                                        <p:attrNameLst>
                                          <p:attrName>style.visibility</p:attrName>
                                        </p:attrNameLst>
                                      </p:cBhvr>
                                      <p:to>
                                        <p:strVal val="visible"/>
                                      </p:to>
                                    </p:set>
                                    <p:anim calcmode="lin" valueType="num">
                                      <p:cBhvr>
                                        <p:cTn id="47" dur="1000" fill="hold"/>
                                        <p:tgtEl>
                                          <p:spTgt spid="23579"/>
                                        </p:tgtEl>
                                        <p:attrNameLst>
                                          <p:attrName>ppt_w</p:attrName>
                                        </p:attrNameLst>
                                      </p:cBhvr>
                                      <p:tavLst>
                                        <p:tav tm="0">
                                          <p:val>
                                            <p:strVal val="#ppt_w*0.70"/>
                                          </p:val>
                                        </p:tav>
                                        <p:tav tm="100000">
                                          <p:val>
                                            <p:strVal val="#ppt_w"/>
                                          </p:val>
                                        </p:tav>
                                      </p:tavLst>
                                    </p:anim>
                                    <p:anim calcmode="lin" valueType="num">
                                      <p:cBhvr>
                                        <p:cTn id="48" dur="1000" fill="hold"/>
                                        <p:tgtEl>
                                          <p:spTgt spid="23579"/>
                                        </p:tgtEl>
                                        <p:attrNameLst>
                                          <p:attrName>ppt_h</p:attrName>
                                        </p:attrNameLst>
                                      </p:cBhvr>
                                      <p:tavLst>
                                        <p:tav tm="0">
                                          <p:val>
                                            <p:strVal val="#ppt_h"/>
                                          </p:val>
                                        </p:tav>
                                        <p:tav tm="100000">
                                          <p:val>
                                            <p:strVal val="#ppt_h"/>
                                          </p:val>
                                        </p:tav>
                                      </p:tavLst>
                                    </p:anim>
                                    <p:animEffect transition="in" filter="fade">
                                      <p:cBhvr>
                                        <p:cTn id="49" dur="1000"/>
                                        <p:tgtEl>
                                          <p:spTgt spid="23579"/>
                                        </p:tgtEl>
                                      </p:cBhvr>
                                    </p:animEffect>
                                  </p:childTnLst>
                                </p:cTn>
                              </p:par>
                              <p:par>
                                <p:cTn id="50" presetID="55" presetClass="entr" presetSubtype="0" fill="hold" nodeType="withEffect">
                                  <p:stCondLst>
                                    <p:cond delay="0"/>
                                  </p:stCondLst>
                                  <p:childTnLst>
                                    <p:set>
                                      <p:cBhvr>
                                        <p:cTn id="51" dur="1" fill="hold">
                                          <p:stCondLst>
                                            <p:cond delay="0"/>
                                          </p:stCondLst>
                                        </p:cTn>
                                        <p:tgtEl>
                                          <p:spTgt spid="23582"/>
                                        </p:tgtEl>
                                        <p:attrNameLst>
                                          <p:attrName>style.visibility</p:attrName>
                                        </p:attrNameLst>
                                      </p:cBhvr>
                                      <p:to>
                                        <p:strVal val="visible"/>
                                      </p:to>
                                    </p:set>
                                    <p:anim calcmode="lin" valueType="num">
                                      <p:cBhvr>
                                        <p:cTn id="52" dur="1000" fill="hold"/>
                                        <p:tgtEl>
                                          <p:spTgt spid="23582"/>
                                        </p:tgtEl>
                                        <p:attrNameLst>
                                          <p:attrName>ppt_w</p:attrName>
                                        </p:attrNameLst>
                                      </p:cBhvr>
                                      <p:tavLst>
                                        <p:tav tm="0">
                                          <p:val>
                                            <p:strVal val="#ppt_w*0.70"/>
                                          </p:val>
                                        </p:tav>
                                        <p:tav tm="100000">
                                          <p:val>
                                            <p:strVal val="#ppt_w"/>
                                          </p:val>
                                        </p:tav>
                                      </p:tavLst>
                                    </p:anim>
                                    <p:anim calcmode="lin" valueType="num">
                                      <p:cBhvr>
                                        <p:cTn id="53" dur="1000" fill="hold"/>
                                        <p:tgtEl>
                                          <p:spTgt spid="23582"/>
                                        </p:tgtEl>
                                        <p:attrNameLst>
                                          <p:attrName>ppt_h</p:attrName>
                                        </p:attrNameLst>
                                      </p:cBhvr>
                                      <p:tavLst>
                                        <p:tav tm="0">
                                          <p:val>
                                            <p:strVal val="#ppt_h"/>
                                          </p:val>
                                        </p:tav>
                                        <p:tav tm="100000">
                                          <p:val>
                                            <p:strVal val="#ppt_h"/>
                                          </p:val>
                                        </p:tav>
                                      </p:tavLst>
                                    </p:anim>
                                    <p:animEffect transition="in" filter="fade">
                                      <p:cBhvr>
                                        <p:cTn id="54" dur="1000"/>
                                        <p:tgtEl>
                                          <p:spTgt spid="23582"/>
                                        </p:tgtEl>
                                      </p:cBhvr>
                                    </p:animEffect>
                                  </p:childTnLst>
                                </p:cTn>
                              </p:par>
                              <p:par>
                                <p:cTn id="55" presetID="55" presetClass="entr" presetSubtype="0" fill="hold" nodeType="withEffect">
                                  <p:stCondLst>
                                    <p:cond delay="0"/>
                                  </p:stCondLst>
                                  <p:childTnLst>
                                    <p:set>
                                      <p:cBhvr>
                                        <p:cTn id="56" dur="1" fill="hold">
                                          <p:stCondLst>
                                            <p:cond delay="0"/>
                                          </p:stCondLst>
                                        </p:cTn>
                                        <p:tgtEl>
                                          <p:spTgt spid="23587"/>
                                        </p:tgtEl>
                                        <p:attrNameLst>
                                          <p:attrName>style.visibility</p:attrName>
                                        </p:attrNameLst>
                                      </p:cBhvr>
                                      <p:to>
                                        <p:strVal val="visible"/>
                                      </p:to>
                                    </p:set>
                                    <p:anim calcmode="lin" valueType="num">
                                      <p:cBhvr>
                                        <p:cTn id="57" dur="1000" fill="hold"/>
                                        <p:tgtEl>
                                          <p:spTgt spid="23587"/>
                                        </p:tgtEl>
                                        <p:attrNameLst>
                                          <p:attrName>ppt_w</p:attrName>
                                        </p:attrNameLst>
                                      </p:cBhvr>
                                      <p:tavLst>
                                        <p:tav tm="0">
                                          <p:val>
                                            <p:strVal val="#ppt_w*0.70"/>
                                          </p:val>
                                        </p:tav>
                                        <p:tav tm="100000">
                                          <p:val>
                                            <p:strVal val="#ppt_w"/>
                                          </p:val>
                                        </p:tav>
                                      </p:tavLst>
                                    </p:anim>
                                    <p:anim calcmode="lin" valueType="num">
                                      <p:cBhvr>
                                        <p:cTn id="58" dur="1000" fill="hold"/>
                                        <p:tgtEl>
                                          <p:spTgt spid="23587"/>
                                        </p:tgtEl>
                                        <p:attrNameLst>
                                          <p:attrName>ppt_h</p:attrName>
                                        </p:attrNameLst>
                                      </p:cBhvr>
                                      <p:tavLst>
                                        <p:tav tm="0">
                                          <p:val>
                                            <p:strVal val="#ppt_h"/>
                                          </p:val>
                                        </p:tav>
                                        <p:tav tm="100000">
                                          <p:val>
                                            <p:strVal val="#ppt_h"/>
                                          </p:val>
                                        </p:tav>
                                      </p:tavLst>
                                    </p:anim>
                                    <p:animEffect transition="in" filter="fade">
                                      <p:cBhvr>
                                        <p:cTn id="59" dur="1000"/>
                                        <p:tgtEl>
                                          <p:spTgt spid="23587"/>
                                        </p:tgtEl>
                                      </p:cBhvr>
                                    </p:animEffect>
                                  </p:childTnLst>
                                </p:cTn>
                              </p:par>
                              <p:par>
                                <p:cTn id="60" presetID="4" presetClass="exit" presetSubtype="16" fill="hold" nodeType="withEffect">
                                  <p:stCondLst>
                                    <p:cond delay="0"/>
                                  </p:stCondLst>
                                  <p:childTnLst>
                                    <p:animEffect transition="out" filter="box(in)">
                                      <p:cBhvr>
                                        <p:cTn id="61" dur="1000"/>
                                        <p:tgtEl>
                                          <p:spTgt spid="23585"/>
                                        </p:tgtEl>
                                      </p:cBhvr>
                                    </p:animEffect>
                                    <p:set>
                                      <p:cBhvr>
                                        <p:cTn id="62" dur="1" fill="hold">
                                          <p:stCondLst>
                                            <p:cond delay="999"/>
                                          </p:stCondLst>
                                        </p:cTn>
                                        <p:tgtEl>
                                          <p:spTgt spid="23585"/>
                                        </p:tgtEl>
                                        <p:attrNameLst>
                                          <p:attrName>style.visibility</p:attrName>
                                        </p:attrNameLst>
                                      </p:cBhvr>
                                      <p:to>
                                        <p:strVal val="hidden"/>
                                      </p:to>
                                    </p:set>
                                  </p:childTnLst>
                                </p:cTn>
                              </p:par>
                              <p:par>
                                <p:cTn id="63" presetID="4" presetClass="exit" presetSubtype="16" fill="hold" nodeType="withEffect">
                                  <p:stCondLst>
                                    <p:cond delay="0"/>
                                  </p:stCondLst>
                                  <p:childTnLst>
                                    <p:animEffect transition="out" filter="box(in)">
                                      <p:cBhvr>
                                        <p:cTn id="64" dur="500"/>
                                        <p:tgtEl>
                                          <p:spTgt spid="23589"/>
                                        </p:tgtEl>
                                      </p:cBhvr>
                                    </p:animEffect>
                                    <p:set>
                                      <p:cBhvr>
                                        <p:cTn id="65" dur="1" fill="hold">
                                          <p:stCondLst>
                                            <p:cond delay="499"/>
                                          </p:stCondLst>
                                        </p:cTn>
                                        <p:tgtEl>
                                          <p:spTgt spid="23589"/>
                                        </p:tgtEl>
                                        <p:attrNameLst>
                                          <p:attrName>style.visibility</p:attrName>
                                        </p:attrNameLst>
                                      </p:cBhvr>
                                      <p:to>
                                        <p:strVal val="hidden"/>
                                      </p:to>
                                    </p:set>
                                  </p:childTnLst>
                                </p:cTn>
                              </p:par>
                              <p:par>
                                <p:cTn id="66" presetID="4" presetClass="exit" presetSubtype="16" fill="hold" nodeType="withEffect">
                                  <p:stCondLst>
                                    <p:cond delay="0"/>
                                  </p:stCondLst>
                                  <p:childTnLst>
                                    <p:animEffect transition="out" filter="box(in)">
                                      <p:cBhvr>
                                        <p:cTn id="67" dur="500"/>
                                        <p:tgtEl>
                                          <p:spTgt spid="23591"/>
                                        </p:tgtEl>
                                      </p:cBhvr>
                                    </p:animEffect>
                                    <p:set>
                                      <p:cBhvr>
                                        <p:cTn id="68" dur="1" fill="hold">
                                          <p:stCondLst>
                                            <p:cond delay="499"/>
                                          </p:stCondLst>
                                        </p:cTn>
                                        <p:tgtEl>
                                          <p:spTgt spid="23591"/>
                                        </p:tgtEl>
                                        <p:attrNameLst>
                                          <p:attrName>style.visibility</p:attrName>
                                        </p:attrNameLst>
                                      </p:cBhvr>
                                      <p:to>
                                        <p:strVal val="hidden"/>
                                      </p:to>
                                    </p:set>
                                  </p:childTnLst>
                                </p:cTn>
                              </p:par>
                              <p:par>
                                <p:cTn id="69" presetID="4" presetClass="exit" presetSubtype="16" fill="hold" nodeType="withEffect">
                                  <p:stCondLst>
                                    <p:cond delay="0"/>
                                  </p:stCondLst>
                                  <p:childTnLst>
                                    <p:animEffect transition="out" filter="box(in)">
                                      <p:cBhvr>
                                        <p:cTn id="70" dur="500"/>
                                        <p:tgtEl>
                                          <p:spTgt spid="23581"/>
                                        </p:tgtEl>
                                      </p:cBhvr>
                                    </p:animEffect>
                                    <p:set>
                                      <p:cBhvr>
                                        <p:cTn id="71" dur="1" fill="hold">
                                          <p:stCondLst>
                                            <p:cond delay="499"/>
                                          </p:stCondLst>
                                        </p:cTn>
                                        <p:tgtEl>
                                          <p:spTgt spid="23581"/>
                                        </p:tgtEl>
                                        <p:attrNameLst>
                                          <p:attrName>style.visibility</p:attrName>
                                        </p:attrNameLst>
                                      </p:cBhvr>
                                      <p:to>
                                        <p:strVal val="hidden"/>
                                      </p:to>
                                    </p:set>
                                  </p:childTnLst>
                                </p:cTn>
                              </p:par>
                              <p:par>
                                <p:cTn id="72" presetID="4" presetClass="exit" presetSubtype="16" fill="hold" nodeType="withEffect">
                                  <p:stCondLst>
                                    <p:cond delay="0"/>
                                  </p:stCondLst>
                                  <p:childTnLst>
                                    <p:animEffect transition="out" filter="box(in)">
                                      <p:cBhvr>
                                        <p:cTn id="73" dur="500"/>
                                        <p:tgtEl>
                                          <p:spTgt spid="23587"/>
                                        </p:tgtEl>
                                      </p:cBhvr>
                                    </p:animEffect>
                                    <p:set>
                                      <p:cBhvr>
                                        <p:cTn id="74" dur="1" fill="hold">
                                          <p:stCondLst>
                                            <p:cond delay="499"/>
                                          </p:stCondLst>
                                        </p:cTn>
                                        <p:tgtEl>
                                          <p:spTgt spid="23587"/>
                                        </p:tgtEl>
                                        <p:attrNameLst>
                                          <p:attrName>style.visibility</p:attrName>
                                        </p:attrNameLst>
                                      </p:cBhvr>
                                      <p:to>
                                        <p:strVal val="hidden"/>
                                      </p:to>
                                    </p:set>
                                  </p:childTnLst>
                                </p:cTn>
                              </p:par>
                              <p:par>
                                <p:cTn id="75" presetID="4" presetClass="exit" presetSubtype="16" fill="hold" nodeType="withEffect">
                                  <p:stCondLst>
                                    <p:cond delay="0"/>
                                  </p:stCondLst>
                                  <p:childTnLst>
                                    <p:animEffect transition="out" filter="box(in)">
                                      <p:cBhvr>
                                        <p:cTn id="76" dur="500"/>
                                        <p:tgtEl>
                                          <p:spTgt spid="23588"/>
                                        </p:tgtEl>
                                      </p:cBhvr>
                                    </p:animEffect>
                                    <p:set>
                                      <p:cBhvr>
                                        <p:cTn id="77" dur="1" fill="hold">
                                          <p:stCondLst>
                                            <p:cond delay="499"/>
                                          </p:stCondLst>
                                        </p:cTn>
                                        <p:tgtEl>
                                          <p:spTgt spid="235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1371600"/>
            <a:ext cx="10210800" cy="5105400"/>
          </a:xfrm>
        </p:spPr>
        <p:txBody>
          <a:bodyPr/>
          <a:lstStyle/>
          <a:p>
            <a:pPr marL="400050" indent="-742950" eaLnBrk="1" hangingPunct="1">
              <a:lnSpc>
                <a:spcPct val="130000"/>
              </a:lnSpc>
              <a:spcBef>
                <a:spcPts val="0"/>
              </a:spcBef>
              <a:buFontTx/>
              <a:buAutoNum type="arabicPeriod"/>
              <a:defRPr/>
            </a:pPr>
            <a:r>
              <a:rPr lang="en-US" sz="2800" b="1" dirty="0" err="1">
                <a:solidFill>
                  <a:srgbClr val="F30B1C"/>
                </a:solidFill>
                <a:latin typeface="Times New Roman" pitchFamily="18" charset="0"/>
                <a:cs typeface="Times New Roman" pitchFamily="18" charset="0"/>
              </a:rPr>
              <a:t>Thịt</a:t>
            </a:r>
            <a:r>
              <a:rPr lang="en-US" sz="2800" b="1" dirty="0">
                <a:solidFill>
                  <a:srgbClr val="F30B1C"/>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ra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a:t>
            </a:r>
          </a:p>
          <a:p>
            <a:pPr marL="400050" indent="-742950" eaLnBrk="1" hangingPunct="1">
              <a:lnSpc>
                <a:spcPct val="130000"/>
              </a:lnSpc>
              <a:spcBef>
                <a:spcPts val="0"/>
              </a:spcBef>
              <a:buFontTx/>
              <a:buAutoNum type="arabicPeriod" startAt="2"/>
              <a:defRPr/>
            </a:pPr>
            <a:r>
              <a:rPr lang="en-US" sz="2800" b="1" dirty="0" err="1">
                <a:solidFill>
                  <a:srgbClr val="F30B1C"/>
                </a:solidFill>
                <a:latin typeface="Times New Roman" pitchFamily="18" charset="0"/>
                <a:cs typeface="Times New Roman" pitchFamily="18" charset="0"/>
              </a:rPr>
              <a:t>Cá</a:t>
            </a:r>
            <a:r>
              <a:rPr lang="en-US" sz="2800" b="1" dirty="0">
                <a:solidFill>
                  <a:srgbClr val="F30B1C"/>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mạch</a:t>
            </a:r>
            <a:r>
              <a:rPr lang="en-US" sz="2800" b="1" dirty="0">
                <a:latin typeface="Times New Roman" pitchFamily="18" charset="0"/>
                <a:cs typeface="Times New Roman" pitchFamily="18" charset="0"/>
              </a:rPr>
              <a:t>.</a:t>
            </a:r>
          </a:p>
          <a:p>
            <a:pPr marL="400050" indent="-742950" algn="just" eaLnBrk="1" hangingPunct="1">
              <a:lnSpc>
                <a:spcPct val="130000"/>
              </a:lnSpc>
              <a:spcBef>
                <a:spcPts val="0"/>
              </a:spcBef>
              <a:buFontTx/>
              <a:buAutoNum type="arabicPeriod" startAt="3"/>
              <a:defRPr/>
            </a:pPr>
            <a:r>
              <a:rPr lang="en-US" sz="2800" b="1" dirty="0" err="1">
                <a:solidFill>
                  <a:srgbClr val="F30B1C"/>
                </a:solidFill>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mạch</a:t>
            </a:r>
            <a:r>
              <a:rPr lang="en-US" sz="2800" b="1" dirty="0">
                <a:latin typeface="Times New Roman" pitchFamily="18" charset="0"/>
                <a:cs typeface="Times New Roman" pitchFamily="18" charset="0"/>
              </a:rPr>
              <a:t>.</a:t>
            </a:r>
          </a:p>
          <a:p>
            <a:pPr marL="0" algn="just" eaLnBrk="1" hangingPunct="1">
              <a:lnSpc>
                <a:spcPct val="130000"/>
              </a:lnSpc>
              <a:spcBef>
                <a:spcPts val="0"/>
              </a:spcBef>
              <a:buFontTx/>
              <a:buNone/>
              <a:defRPr/>
            </a:pPr>
            <a:r>
              <a:rPr lang="en-US" sz="2800" b="1" dirty="0">
                <a:latin typeface="Times New Roman" pitchFamily="18" charset="0"/>
                <a:cs typeface="Times New Roman" pitchFamily="18" charset="0"/>
              </a:rPr>
              <a:t>4.  </a:t>
            </a:r>
            <a:r>
              <a:rPr lang="en-US" sz="2800" b="1" dirty="0" err="1">
                <a:solidFill>
                  <a:srgbClr val="F30B1C"/>
                </a:solidFill>
                <a:latin typeface="Times New Roman" pitchFamily="18" charset="0"/>
                <a:cs typeface="Times New Roman" pitchFamily="18" charset="0"/>
              </a:rPr>
              <a:t>Vừng</a:t>
            </a:r>
            <a:r>
              <a:rPr lang="en-US" sz="2800" b="1" dirty="0">
                <a:solidFill>
                  <a:srgbClr val="F30B1C"/>
                </a:solidFill>
                <a:latin typeface="Times New Roman" pitchFamily="18" charset="0"/>
                <a:cs typeface="Times New Roman" pitchFamily="18" charset="0"/>
              </a:rPr>
              <a:t> </a:t>
            </a:r>
            <a:r>
              <a:rPr lang="en-US" sz="2800" b="1" dirty="0" err="1">
                <a:solidFill>
                  <a:srgbClr val="F30B1C"/>
                </a:solidFill>
                <a:latin typeface="Times New Roman" pitchFamily="18" charset="0"/>
                <a:cs typeface="Times New Roman" pitchFamily="18" charset="0"/>
              </a:rPr>
              <a:t>lạc</a:t>
            </a:r>
            <a:r>
              <a:rPr lang="en-US" sz="2800" b="1" dirty="0">
                <a:latin typeface="Times New Roman" pitchFamily="18" charset="0"/>
                <a:cs typeface="Times New Roman" pitchFamily="18" charset="0"/>
              </a:rPr>
              <a:t>: Cho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béo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đạm</a:t>
            </a:r>
            <a:r>
              <a:rPr lang="en-US" sz="2800" b="1" dirty="0">
                <a:latin typeface="Times New Roman" pitchFamily="18" charset="0"/>
                <a:cs typeface="Times New Roman" pitchFamily="18" charset="0"/>
              </a:rPr>
              <a:t>.</a:t>
            </a:r>
          </a:p>
        </p:txBody>
      </p:sp>
      <p:sp>
        <p:nvSpPr>
          <p:cNvPr id="3" name="Rectangle 12">
            <a:extLst>
              <a:ext uri="{FF2B5EF4-FFF2-40B4-BE49-F238E27FC236}">
                <a16:creationId xmlns:a16="http://schemas.microsoft.com/office/drawing/2014/main" id="{23D50D7E-C94E-4438-8A5D-6FCDA8FC3B81}"/>
              </a:ext>
            </a:extLst>
          </p:cNvPr>
          <p:cNvSpPr>
            <a:spLocks noChangeArrowheads="1"/>
          </p:cNvSpPr>
          <p:nvPr/>
        </p:nvSpPr>
        <p:spPr bwMode="auto">
          <a:xfrm>
            <a:off x="2133600" y="160283"/>
            <a:ext cx="8458200" cy="1077218"/>
          </a:xfrm>
          <a:prstGeom prst="rect">
            <a:avLst/>
          </a:prstGeom>
          <a:noFill/>
          <a:ln w="9525">
            <a:noFill/>
            <a:miter lim="800000"/>
            <a:headEnd/>
            <a:tailEnd/>
          </a:ln>
        </p:spPr>
        <p:txBody>
          <a:bodyPr wrap="square">
            <a:spAutoFit/>
          </a:bodyPr>
          <a:lstStyle/>
          <a:p>
            <a:pPr algn="ctr">
              <a:spcBef>
                <a:spcPct val="20000"/>
              </a:spcBef>
            </a:pPr>
            <a:r>
              <a:rPr lang="en-US" sz="3200" dirty="0" err="1">
                <a:solidFill>
                  <a:srgbClr val="F30B1C"/>
                </a:solidFill>
                <a:latin typeface="Times New Roman" pitchFamily="18" charset="0"/>
                <a:cs typeface="Times New Roman" pitchFamily="18" charset="0"/>
              </a:rPr>
              <a:t>Thông</a:t>
            </a:r>
            <a:r>
              <a:rPr lang="en-US" sz="3200" dirty="0">
                <a:solidFill>
                  <a:srgbClr val="F30B1C"/>
                </a:solidFill>
                <a:latin typeface="Times New Roman" pitchFamily="18" charset="0"/>
                <a:cs typeface="Times New Roman" pitchFamily="18" charset="0"/>
              </a:rPr>
              <a:t> tin </a:t>
            </a:r>
            <a:r>
              <a:rPr lang="en-US" sz="3200" dirty="0" err="1">
                <a:solidFill>
                  <a:srgbClr val="F30B1C"/>
                </a:solidFill>
                <a:latin typeface="Times New Roman" pitchFamily="18" charset="0"/>
                <a:cs typeface="Times New Roman" pitchFamily="18" charset="0"/>
              </a:rPr>
              <a:t>về</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giá</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trị</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dinh</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dưỡng</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của</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một</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số</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thức</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ăn</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chứa</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chất</a:t>
            </a:r>
            <a:r>
              <a:rPr lang="en-US" sz="3200" dirty="0">
                <a:solidFill>
                  <a:srgbClr val="F30B1C"/>
                </a:solidFill>
                <a:latin typeface="Times New Roman" pitchFamily="18" charset="0"/>
                <a:cs typeface="Times New Roman" pitchFamily="18" charset="0"/>
              </a:rPr>
              <a:t> </a:t>
            </a:r>
            <a:r>
              <a:rPr lang="en-US" sz="3200" dirty="0" err="1">
                <a:solidFill>
                  <a:srgbClr val="F30B1C"/>
                </a:solidFill>
                <a:latin typeface="Times New Roman" pitchFamily="18" charset="0"/>
                <a:cs typeface="Times New Roman" pitchFamily="18" charset="0"/>
              </a:rPr>
              <a:t>đạm</a:t>
            </a:r>
            <a:r>
              <a:rPr lang="en-US" sz="3200" dirty="0">
                <a:solidFill>
                  <a:srgbClr val="F30B1C"/>
                </a:solidFill>
                <a:latin typeface="Times New Roman" pitchFamily="18" charset="0"/>
                <a:cs typeface="Times New Roman" pitchFamily="18" charset="0"/>
              </a:rPr>
              <a:t>. </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wipe(up)">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wipe(up)">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wipe(up)">
                                      <p:cBhvr>
                                        <p:cTn id="22" dur="5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wipe(up)">
                                      <p:cBhvr>
                                        <p:cTn id="2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Text Box 4"/>
          <p:cNvSpPr>
            <a:spLocks noGrp="1" noChangeArrowheads="1"/>
          </p:cNvSpPr>
          <p:nvPr>
            <p:ph type="title"/>
          </p:nvPr>
        </p:nvSpPr>
        <p:spPr>
          <a:xfrm>
            <a:off x="2133600" y="1828800"/>
            <a:ext cx="8382000" cy="1752600"/>
          </a:xfrm>
          <a:noFill/>
        </p:spPr>
        <p:txBody>
          <a:bodyPr/>
          <a:lstStyle/>
          <a:p>
            <a:pPr eaLnBrk="1" hangingPunct="1">
              <a:spcBef>
                <a:spcPct val="20000"/>
              </a:spcBef>
            </a:pPr>
            <a:r>
              <a:rPr lang="en-US" sz="4800" b="1" dirty="0">
                <a:solidFill>
                  <a:srgbClr val="FF0000"/>
                </a:solidFill>
                <a:latin typeface="Times New Roman" pitchFamily="18" charset="0"/>
                <a:cs typeface="Times New Roman" pitchFamily="18" charset="0"/>
              </a:rPr>
              <a:t/>
            </a:r>
            <a:br>
              <a:rPr lang="en-US" sz="4800" b="1" dirty="0">
                <a:solidFill>
                  <a:srgbClr val="FF0000"/>
                </a:solidFill>
                <a:latin typeface="Times New Roman" pitchFamily="18" charset="0"/>
                <a:cs typeface="Times New Roman" pitchFamily="18" charset="0"/>
              </a:rPr>
            </a:br>
            <a:r>
              <a:rPr lang="en-US" sz="4800" b="1" i="1" dirty="0" err="1">
                <a:solidFill>
                  <a:srgbClr val="0000FF"/>
                </a:solidFill>
                <a:latin typeface="Times New Roman" pitchFamily="18" charset="0"/>
                <a:cs typeface="Times New Roman" pitchFamily="18" charset="0"/>
              </a:rPr>
              <a:t>Tại</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sao</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cần</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ăn</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phối</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hợp</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đạm</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động</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vật</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và</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đạm</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thực</a:t>
            </a:r>
            <a:r>
              <a:rPr lang="en-US" sz="4800" b="1" i="1" dirty="0">
                <a:solidFill>
                  <a:srgbClr val="0000FF"/>
                </a:solidFill>
                <a:latin typeface="Times New Roman" pitchFamily="18" charset="0"/>
                <a:cs typeface="Times New Roman" pitchFamily="18" charset="0"/>
              </a:rPr>
              <a:t> </a:t>
            </a:r>
            <a:r>
              <a:rPr lang="en-US" sz="4800" b="1" i="1" dirty="0" err="1">
                <a:solidFill>
                  <a:srgbClr val="0000FF"/>
                </a:solidFill>
                <a:latin typeface="Times New Roman" pitchFamily="18" charset="0"/>
                <a:cs typeface="Times New Roman" pitchFamily="18" charset="0"/>
              </a:rPr>
              <a:t>vật</a:t>
            </a:r>
            <a:r>
              <a:rPr lang="en-US" sz="4800" b="1" i="1" dirty="0">
                <a:solidFill>
                  <a:srgbClr val="0000FF"/>
                </a:solidFill>
                <a:latin typeface="Times New Roman" pitchFamily="18" charset="0"/>
                <a:cs typeface="Times New Roman" pitchFamily="18" charset="0"/>
              </a:rPr>
              <a:t>?</a:t>
            </a:r>
          </a:p>
        </p:txBody>
      </p:sp>
    </p:spTree>
  </p:cSld>
  <p:clrMapOvr>
    <a:masterClrMapping/>
  </p:clrMapOvr>
  <p:transition spd="med">
    <p:check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 y="659526"/>
            <a:ext cx="11109960" cy="1143000"/>
          </a:xfrm>
          <a:noFill/>
        </p:spPr>
        <p:txBody>
          <a:bodyPr/>
          <a:lstStyle/>
          <a:p>
            <a:pPr eaLnBrk="1" hangingPunct="1"/>
            <a:r>
              <a:rPr lang="en-US" b="1" dirty="0" err="1">
                <a:solidFill>
                  <a:srgbClr val="FF0000"/>
                </a:solidFill>
              </a:rPr>
              <a:t>Kết</a:t>
            </a:r>
            <a:r>
              <a:rPr lang="en-US" b="1" dirty="0">
                <a:solidFill>
                  <a:srgbClr val="FF0000"/>
                </a:solidFill>
              </a:rPr>
              <a:t> </a:t>
            </a:r>
            <a:r>
              <a:rPr lang="en-US" b="1" dirty="0" err="1">
                <a:solidFill>
                  <a:srgbClr val="FF0000"/>
                </a:solidFill>
              </a:rPr>
              <a:t>luận</a:t>
            </a:r>
            <a:endParaRPr lang="en-US" b="1" dirty="0">
              <a:solidFill>
                <a:srgbClr val="FF0000"/>
              </a:solidFill>
            </a:endParaRPr>
          </a:p>
        </p:txBody>
      </p:sp>
      <p:sp>
        <p:nvSpPr>
          <p:cNvPr id="26627" name="Rectangle 3"/>
          <p:cNvSpPr>
            <a:spLocks noGrp="1" noChangeArrowheads="1"/>
          </p:cNvSpPr>
          <p:nvPr>
            <p:ph type="body" idx="1"/>
          </p:nvPr>
        </p:nvSpPr>
        <p:spPr>
          <a:xfrm>
            <a:off x="662940" y="1752601"/>
            <a:ext cx="11018520" cy="3352800"/>
          </a:xfrm>
          <a:noFill/>
        </p:spPr>
        <p:txBody>
          <a:bodyPr/>
          <a:lstStyle/>
          <a:p>
            <a:pPr eaLnBrk="1" hangingPunct="1">
              <a:lnSpc>
                <a:spcPct val="105000"/>
              </a:lnSpc>
              <a:buFontTx/>
              <a:buNone/>
            </a:pP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có</a:t>
            </a:r>
            <a:r>
              <a:rPr lang="en-US" b="1" dirty="0">
                <a:latin typeface="Arial" pitchFamily="34" charset="0"/>
                <a:cs typeface="Arial" pitchFamily="34" charset="0"/>
              </a:rPr>
              <a:t> </a:t>
            </a:r>
            <a:r>
              <a:rPr lang="en-US" b="1" dirty="0" err="1">
                <a:latin typeface="Arial" pitchFamily="34" charset="0"/>
                <a:cs typeface="Arial" pitchFamily="34" charset="0"/>
              </a:rPr>
              <a:t>nhiều</a:t>
            </a:r>
            <a:r>
              <a:rPr lang="en-US" b="1" dirty="0">
                <a:latin typeface="Arial" pitchFamily="34" charset="0"/>
                <a:cs typeface="Arial" pitchFamily="34" charset="0"/>
              </a:rPr>
              <a:t> </a:t>
            </a:r>
            <a:r>
              <a:rPr lang="en-US" b="1" dirty="0" err="1">
                <a:latin typeface="Arial" pitchFamily="34" charset="0"/>
                <a:cs typeface="Arial" pitchFamily="34" charset="0"/>
              </a:rPr>
              <a:t>chất</a:t>
            </a:r>
            <a:r>
              <a:rPr lang="en-US" b="1" dirty="0">
                <a:latin typeface="Arial" pitchFamily="34" charset="0"/>
                <a:cs typeface="Arial" pitchFamily="34" charset="0"/>
              </a:rPr>
              <a:t> </a:t>
            </a:r>
            <a:r>
              <a:rPr lang="en-US" b="1" dirty="0" err="1">
                <a:latin typeface="Arial" pitchFamily="34" charset="0"/>
                <a:cs typeface="Arial" pitchFamily="34" charset="0"/>
              </a:rPr>
              <a:t>bổ</a:t>
            </a:r>
            <a:r>
              <a:rPr lang="en-US" b="1" dirty="0">
                <a:latin typeface="Arial" pitchFamily="34" charset="0"/>
                <a:cs typeface="Arial" pitchFamily="34" charset="0"/>
              </a:rPr>
              <a:t> </a:t>
            </a:r>
            <a:r>
              <a:rPr lang="en-US" b="1" dirty="0" err="1">
                <a:latin typeface="Arial" pitchFamily="34" charset="0"/>
                <a:cs typeface="Arial" pitchFamily="34" charset="0"/>
              </a:rPr>
              <a:t>dưỡng</a:t>
            </a:r>
            <a:r>
              <a:rPr lang="en-US" b="1" dirty="0">
                <a:latin typeface="Arial" pitchFamily="34" charset="0"/>
                <a:cs typeface="Arial" pitchFamily="34" charset="0"/>
              </a:rPr>
              <a:t> </a:t>
            </a:r>
            <a:r>
              <a:rPr lang="en-US" b="1" dirty="0" err="1">
                <a:latin typeface="Arial" pitchFamily="34" charset="0"/>
                <a:cs typeface="Arial" pitchFamily="34" charset="0"/>
              </a:rPr>
              <a:t>nhưng</a:t>
            </a:r>
            <a:r>
              <a:rPr lang="en-US" b="1" dirty="0">
                <a:latin typeface="Arial" pitchFamily="34" charset="0"/>
                <a:cs typeface="Arial" pitchFamily="34" charset="0"/>
              </a:rPr>
              <a:t> </a:t>
            </a:r>
            <a:r>
              <a:rPr lang="en-US" b="1" dirty="0" err="1">
                <a:latin typeface="Arial" pitchFamily="34" charset="0"/>
                <a:cs typeface="Arial" pitchFamily="34" charset="0"/>
              </a:rPr>
              <a:t>nếu</a:t>
            </a:r>
            <a:r>
              <a:rPr lang="en-US" b="1" dirty="0">
                <a:latin typeface="Arial" pitchFamily="34" charset="0"/>
                <a:cs typeface="Arial" pitchFamily="34" charset="0"/>
              </a:rPr>
              <a:t> </a:t>
            </a:r>
            <a:r>
              <a:rPr lang="en-US" b="1" dirty="0" err="1">
                <a:latin typeface="Arial" pitchFamily="34" charset="0"/>
                <a:cs typeface="Arial" pitchFamily="34" charset="0"/>
              </a:rPr>
              <a:t>chỉ</a:t>
            </a:r>
            <a:r>
              <a:rPr lang="en-US" b="1" dirty="0">
                <a:latin typeface="Arial" pitchFamily="34" charset="0"/>
                <a:cs typeface="Arial" pitchFamily="34" charset="0"/>
              </a:rPr>
              <a:t> </a:t>
            </a:r>
            <a:r>
              <a:rPr lang="en-US" b="1" dirty="0" err="1">
                <a:latin typeface="Arial" pitchFamily="34" charset="0"/>
                <a:cs typeface="Arial" pitchFamily="34" charset="0"/>
              </a:rPr>
              <a:t>ăn</a:t>
            </a: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sẽ</a:t>
            </a:r>
            <a:r>
              <a:rPr lang="en-US" b="1" dirty="0">
                <a:latin typeface="Arial" pitchFamily="34" charset="0"/>
                <a:cs typeface="Arial" pitchFamily="34" charset="0"/>
              </a:rPr>
              <a:t> </a:t>
            </a:r>
            <a:r>
              <a:rPr lang="en-US" b="1" dirty="0" err="1">
                <a:latin typeface="Arial" pitchFamily="34" charset="0"/>
                <a:cs typeface="Arial" pitchFamily="34" charset="0"/>
              </a:rPr>
              <a:t>khó</a:t>
            </a:r>
            <a:r>
              <a:rPr lang="en-US" b="1" dirty="0">
                <a:latin typeface="Arial" pitchFamily="34" charset="0"/>
                <a:cs typeface="Arial" pitchFamily="34" charset="0"/>
              </a:rPr>
              <a:t> </a:t>
            </a:r>
            <a:r>
              <a:rPr lang="en-US" b="1" dirty="0" err="1">
                <a:latin typeface="Arial" pitchFamily="34" charset="0"/>
                <a:cs typeface="Arial" pitchFamily="34" charset="0"/>
              </a:rPr>
              <a:t>tiêu</a:t>
            </a:r>
            <a:r>
              <a:rPr lang="en-US" b="1" dirty="0">
                <a:latin typeface="Arial" pitchFamily="34" charset="0"/>
                <a:cs typeface="Arial" pitchFamily="34" charset="0"/>
              </a:rPr>
              <a:t>.</a:t>
            </a:r>
          </a:p>
          <a:p>
            <a:pPr eaLnBrk="1" hangingPunct="1">
              <a:lnSpc>
                <a:spcPct val="105000"/>
              </a:lnSpc>
              <a:buFontTx/>
              <a:buNone/>
            </a:pP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thực</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dễ</a:t>
            </a:r>
            <a:r>
              <a:rPr lang="en-US" b="1" dirty="0">
                <a:latin typeface="Arial" pitchFamily="34" charset="0"/>
                <a:cs typeface="Arial" pitchFamily="34" charset="0"/>
              </a:rPr>
              <a:t> </a:t>
            </a:r>
            <a:r>
              <a:rPr lang="en-US" b="1" dirty="0" err="1">
                <a:latin typeface="Arial" pitchFamily="34" charset="0"/>
                <a:cs typeface="Arial" pitchFamily="34" charset="0"/>
              </a:rPr>
              <a:t>tiêu</a:t>
            </a:r>
            <a:r>
              <a:rPr lang="en-US" b="1" dirty="0">
                <a:latin typeface="Arial" pitchFamily="34" charset="0"/>
                <a:cs typeface="Arial" pitchFamily="34" charset="0"/>
              </a:rPr>
              <a:t> </a:t>
            </a:r>
            <a:r>
              <a:rPr lang="en-US" b="1" dirty="0" err="1">
                <a:latin typeface="Arial" pitchFamily="34" charset="0"/>
                <a:cs typeface="Arial" pitchFamily="34" charset="0"/>
              </a:rPr>
              <a:t>nhưng</a:t>
            </a:r>
            <a:r>
              <a:rPr lang="en-US" b="1" dirty="0">
                <a:latin typeface="Arial" pitchFamily="34" charset="0"/>
                <a:cs typeface="Arial" pitchFamily="34" charset="0"/>
              </a:rPr>
              <a:t> </a:t>
            </a:r>
            <a:r>
              <a:rPr lang="en-US" b="1" dirty="0" err="1">
                <a:latin typeface="Arial" pitchFamily="34" charset="0"/>
                <a:cs typeface="Arial" pitchFamily="34" charset="0"/>
              </a:rPr>
              <a:t>thiếu</a:t>
            </a:r>
            <a:r>
              <a:rPr lang="en-US" b="1" dirty="0">
                <a:latin typeface="Arial" pitchFamily="34" charset="0"/>
                <a:cs typeface="Arial" pitchFamily="34" charset="0"/>
              </a:rPr>
              <a:t> </a:t>
            </a:r>
            <a:r>
              <a:rPr lang="en-US" b="1" dirty="0" err="1">
                <a:latin typeface="Arial" pitchFamily="34" charset="0"/>
                <a:cs typeface="Arial" pitchFamily="34" charset="0"/>
              </a:rPr>
              <a:t>một</a:t>
            </a:r>
            <a:r>
              <a:rPr lang="en-US" b="1" dirty="0">
                <a:latin typeface="Arial" pitchFamily="34" charset="0"/>
                <a:cs typeface="Arial" pitchFamily="34" charset="0"/>
              </a:rPr>
              <a:t> </a:t>
            </a:r>
            <a:r>
              <a:rPr lang="en-US" b="1" dirty="0" err="1">
                <a:latin typeface="Arial" pitchFamily="34" charset="0"/>
                <a:cs typeface="Arial" pitchFamily="34" charset="0"/>
              </a:rPr>
              <a:t>số</a:t>
            </a:r>
            <a:r>
              <a:rPr lang="en-US" b="1" dirty="0">
                <a:latin typeface="Arial" pitchFamily="34" charset="0"/>
                <a:cs typeface="Arial" pitchFamily="34" charset="0"/>
              </a:rPr>
              <a:t> </a:t>
            </a:r>
            <a:r>
              <a:rPr lang="en-US" b="1" dirty="0" err="1">
                <a:latin typeface="Arial" pitchFamily="34" charset="0"/>
                <a:cs typeface="Arial" pitchFamily="34" charset="0"/>
              </a:rPr>
              <a:t>chất</a:t>
            </a:r>
            <a:r>
              <a:rPr lang="en-US" b="1" dirty="0">
                <a:latin typeface="Arial" pitchFamily="34" charset="0"/>
                <a:cs typeface="Arial" pitchFamily="34" charset="0"/>
              </a:rPr>
              <a:t> </a:t>
            </a:r>
            <a:r>
              <a:rPr lang="en-US" b="1" dirty="0" err="1">
                <a:latin typeface="Arial" pitchFamily="34" charset="0"/>
                <a:cs typeface="Arial" pitchFamily="34" charset="0"/>
              </a:rPr>
              <a:t>bổ</a:t>
            </a:r>
            <a:r>
              <a:rPr lang="en-US" b="1" dirty="0">
                <a:latin typeface="Arial" pitchFamily="34" charset="0"/>
                <a:cs typeface="Arial" pitchFamily="34" charset="0"/>
              </a:rPr>
              <a:t> </a:t>
            </a:r>
            <a:r>
              <a:rPr lang="en-US" b="1" dirty="0" err="1">
                <a:latin typeface="Arial" pitchFamily="34" charset="0"/>
                <a:cs typeface="Arial" pitchFamily="34" charset="0"/>
              </a:rPr>
              <a:t>dưỡng</a:t>
            </a:r>
            <a:r>
              <a:rPr lang="en-US" b="1" dirty="0">
                <a:latin typeface="Arial" pitchFamily="34" charset="0"/>
                <a:cs typeface="Arial" pitchFamily="34" charset="0"/>
              </a:rPr>
              <a:t> </a:t>
            </a:r>
            <a:r>
              <a:rPr lang="en-US" b="1" dirty="0" err="1">
                <a:latin typeface="Arial" pitchFamily="34" charset="0"/>
                <a:cs typeface="Arial" pitchFamily="34" charset="0"/>
              </a:rPr>
              <a:t>quý</a:t>
            </a:r>
            <a:r>
              <a:rPr lang="en-US" b="1" dirty="0">
                <a:latin typeface="Arial" pitchFamily="34" charset="0"/>
                <a:cs typeface="Arial" pitchFamily="34" charset="0"/>
              </a:rPr>
              <a:t>. </a:t>
            </a:r>
          </a:p>
          <a:p>
            <a:pPr eaLnBrk="1" hangingPunct="1">
              <a:lnSpc>
                <a:spcPct val="105000"/>
              </a:lnSpc>
              <a:buFontTx/>
              <a:buNone/>
            </a:pPr>
            <a:r>
              <a:rPr lang="en-US" b="1" dirty="0">
                <a:solidFill>
                  <a:srgbClr val="FF0000"/>
                </a:solidFill>
                <a:latin typeface="Arial" pitchFamily="34" charset="0"/>
                <a:cs typeface="Arial" pitchFamily="34" charset="0"/>
              </a:rPr>
              <a:t>=&gt;</a:t>
            </a:r>
            <a:r>
              <a:rPr lang="en-US" b="1" dirty="0" err="1">
                <a:latin typeface="Arial" pitchFamily="34" charset="0"/>
                <a:cs typeface="Arial" pitchFamily="34" charset="0"/>
              </a:rPr>
              <a:t>Vì</a:t>
            </a:r>
            <a:r>
              <a:rPr lang="en-US" b="1" dirty="0">
                <a:latin typeface="Arial" pitchFamily="34" charset="0"/>
                <a:cs typeface="Arial" pitchFamily="34" charset="0"/>
              </a:rPr>
              <a:t> </a:t>
            </a:r>
            <a:r>
              <a:rPr lang="en-US" b="1" dirty="0" err="1">
                <a:latin typeface="Arial" pitchFamily="34" charset="0"/>
                <a:cs typeface="Arial" pitchFamily="34" charset="0"/>
              </a:rPr>
              <a:t>vậy</a:t>
            </a:r>
            <a:r>
              <a:rPr lang="en-US" b="1" dirty="0">
                <a:latin typeface="Arial" pitchFamily="34" charset="0"/>
                <a:cs typeface="Arial" pitchFamily="34" charset="0"/>
              </a:rPr>
              <a:t> </a:t>
            </a:r>
            <a:r>
              <a:rPr lang="en-US" b="1" dirty="0" err="1">
                <a:latin typeface="Arial" pitchFamily="34" charset="0"/>
                <a:cs typeface="Arial" pitchFamily="34" charset="0"/>
              </a:rPr>
              <a:t>cần</a:t>
            </a:r>
            <a:r>
              <a:rPr lang="en-US" b="1" dirty="0">
                <a:latin typeface="Arial" pitchFamily="34" charset="0"/>
                <a:cs typeface="Arial" pitchFamily="34" charset="0"/>
              </a:rPr>
              <a:t> </a:t>
            </a:r>
            <a:r>
              <a:rPr lang="en-US" b="1" dirty="0" err="1">
                <a:latin typeface="Arial" pitchFamily="34" charset="0"/>
                <a:cs typeface="Arial" pitchFamily="34" charset="0"/>
              </a:rPr>
              <a:t>ăn</a:t>
            </a:r>
            <a:r>
              <a:rPr lang="en-US" b="1" dirty="0">
                <a:latin typeface="Arial" pitchFamily="34" charset="0"/>
                <a:cs typeface="Arial" pitchFamily="34" charset="0"/>
              </a:rPr>
              <a:t> </a:t>
            </a:r>
            <a:r>
              <a:rPr lang="en-US" b="1" dirty="0" err="1">
                <a:latin typeface="Arial" pitchFamily="34" charset="0"/>
                <a:cs typeface="Arial" pitchFamily="34" charset="0"/>
              </a:rPr>
              <a:t>phối</a:t>
            </a:r>
            <a:r>
              <a:rPr lang="en-US" b="1" dirty="0">
                <a:latin typeface="Arial" pitchFamily="34" charset="0"/>
                <a:cs typeface="Arial" pitchFamily="34" charset="0"/>
              </a:rPr>
              <a:t> </a:t>
            </a:r>
            <a:r>
              <a:rPr lang="en-US" b="1" dirty="0" err="1">
                <a:latin typeface="Arial" pitchFamily="34" charset="0"/>
                <a:cs typeface="Arial" pitchFamily="34" charset="0"/>
              </a:rPr>
              <a:t>hợp</a:t>
            </a:r>
            <a:r>
              <a:rPr lang="en-US" b="1" dirty="0">
                <a:latin typeface="Arial" pitchFamily="34" charset="0"/>
                <a:cs typeface="Arial" pitchFamily="34" charset="0"/>
              </a:rPr>
              <a:t> </a:t>
            </a:r>
            <a:r>
              <a:rPr lang="en-US" b="1" dirty="0" err="1">
                <a:latin typeface="Arial" pitchFamily="34" charset="0"/>
                <a:cs typeface="Arial" pitchFamily="34" charset="0"/>
              </a:rPr>
              <a:t>đạm</a:t>
            </a:r>
            <a:r>
              <a:rPr lang="en-US" b="1" dirty="0">
                <a:latin typeface="Arial" pitchFamily="34" charset="0"/>
                <a:cs typeface="Arial" pitchFamily="34" charset="0"/>
              </a:rPr>
              <a:t> </a:t>
            </a:r>
            <a:r>
              <a:rPr lang="en-US" b="1" dirty="0" err="1">
                <a:latin typeface="Arial" pitchFamily="34" charset="0"/>
                <a:cs typeface="Arial" pitchFamily="34" charset="0"/>
              </a:rPr>
              <a:t>động</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 </a:t>
            </a:r>
            <a:r>
              <a:rPr lang="en-US" b="1" dirty="0" err="1">
                <a:latin typeface="Arial" pitchFamily="34" charset="0"/>
                <a:cs typeface="Arial" pitchFamily="34" charset="0"/>
              </a:rPr>
              <a:t>và</a:t>
            </a:r>
            <a:r>
              <a:rPr lang="en-US" b="1" dirty="0">
                <a:latin typeface="Arial" pitchFamily="34" charset="0"/>
                <a:cs typeface="Arial" pitchFamily="34" charset="0"/>
              </a:rPr>
              <a:t> </a:t>
            </a:r>
            <a:r>
              <a:rPr lang="en-US" b="1" dirty="0" err="1">
                <a:latin typeface="Arial" pitchFamily="34" charset="0"/>
                <a:cs typeface="Arial" pitchFamily="34" charset="0"/>
              </a:rPr>
              <a:t>thực</a:t>
            </a:r>
            <a:r>
              <a:rPr lang="en-US" b="1" dirty="0">
                <a:latin typeface="Arial" pitchFamily="34" charset="0"/>
                <a:cs typeface="Arial" pitchFamily="34" charset="0"/>
              </a:rPr>
              <a:t> </a:t>
            </a:r>
            <a:r>
              <a:rPr lang="en-US" b="1" dirty="0" err="1">
                <a:latin typeface="Arial" pitchFamily="34" charset="0"/>
                <a:cs typeface="Arial" pitchFamily="34" charset="0"/>
              </a:rPr>
              <a:t>vật</a:t>
            </a:r>
            <a:r>
              <a:rPr lang="en-US" b="1" dirty="0">
                <a:latin typeface="Arial" pitchFamily="34" charset="0"/>
                <a:cs typeface="Arial" pitchFamily="34" charset="0"/>
              </a:rPr>
              <a:t>.</a:t>
            </a:r>
          </a:p>
          <a:p>
            <a:pPr eaLnBrk="1" hangingPunct="1">
              <a:lnSpc>
                <a:spcPct val="105000"/>
              </a:lnSpc>
              <a:buFontTx/>
              <a:buNone/>
            </a:pPr>
            <a:endParaRPr lang="en-US" b="1" dirty="0">
              <a:solidFill>
                <a:srgbClr val="F30B1C"/>
              </a:solidFill>
              <a:latin typeface="Arial" pitchFamily="34" charset="0"/>
              <a:cs typeface="Arial" pitchFamily="34"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strips(downRight)">
                                      <p:cBhvr>
                                        <p:cTn id="7" dur="10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strips(downLeft)">
                                      <p:cBhvr>
                                        <p:cTn id="12" dur="10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1981200" y="1114455"/>
            <a:ext cx="11269980" cy="584775"/>
          </a:xfrm>
          <a:prstGeom prst="rect">
            <a:avLst/>
          </a:prstGeom>
          <a:noFill/>
          <a:ln w="9525">
            <a:noFill/>
            <a:miter lim="800000"/>
            <a:headEnd/>
            <a:tailEnd/>
          </a:ln>
        </p:spPr>
        <p:txBody>
          <a:bodyPr wrap="square">
            <a:spAutoFit/>
          </a:bodyPr>
          <a:lstStyle/>
          <a:p>
            <a:pPr>
              <a:spcBef>
                <a:spcPct val="50000"/>
              </a:spcBef>
            </a:pP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nhóm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đạm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tại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chúng</a:t>
            </a:r>
            <a:r>
              <a:rPr lang="en-US" sz="3200" i="1" dirty="0">
                <a:solidFill>
                  <a:srgbClr val="FF0000"/>
                </a:solidFill>
                <a:latin typeface="Times New Roman" panose="02020603050405020304" pitchFamily="18" charset="0"/>
                <a:cs typeface="Times New Roman" panose="02020603050405020304" pitchFamily="18" charset="0"/>
              </a:rPr>
              <a:t> ta </a:t>
            </a:r>
            <a:r>
              <a:rPr lang="en-US" sz="3200" i="1" dirty="0" err="1">
                <a:solidFill>
                  <a:srgbClr val="FF0000"/>
                </a:solidFill>
                <a:latin typeface="Times New Roman" panose="02020603050405020304" pitchFamily="18" charset="0"/>
                <a:cs typeface="Times New Roman" panose="02020603050405020304" pitchFamily="18" charset="0"/>
              </a:rPr>
              <a:t>nên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ăn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cá</a:t>
            </a:r>
            <a:r>
              <a:rPr lang="en-US" sz="3200" i="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57822942-1C56-42D1-A9DE-70C223CFDCAE}"/>
              </a:ext>
            </a:extLst>
          </p:cNvPr>
          <p:cNvSpPr txBox="1"/>
          <p:nvPr/>
        </p:nvSpPr>
        <p:spPr>
          <a:xfrm>
            <a:off x="1143000" y="914400"/>
            <a:ext cx="1143000" cy="923330"/>
          </a:xfrm>
          <a:prstGeom prst="rect">
            <a:avLst/>
          </a:prstGeom>
          <a:noFill/>
        </p:spPr>
        <p:txBody>
          <a:bodyPr wrap="square" rtlCol="0">
            <a:spAutoFit/>
          </a:bodyPr>
          <a:lstStyle/>
          <a:p>
            <a:r>
              <a:rPr lang="en-US" sz="5400" dirty="0">
                <a:solidFill>
                  <a:schemeClr val="bg1"/>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F8F0211-EB89-43A1-A0E8-EC7F0B2A487A}"/>
              </a:ext>
            </a:extLst>
          </p:cNvPr>
          <p:cNvSpPr txBox="1"/>
          <p:nvPr/>
        </p:nvSpPr>
        <p:spPr>
          <a:xfrm>
            <a:off x="1371600" y="2037785"/>
            <a:ext cx="10134600" cy="3229346"/>
          </a:xfrm>
          <a:prstGeom prst="rect">
            <a:avLst/>
          </a:prstGeom>
          <a:noFill/>
        </p:spPr>
        <p:txBody>
          <a:bodyPr wrap="square">
            <a:spAutoFit/>
          </a:bodyPr>
          <a:lstStyle/>
          <a:p>
            <a:pPr eaLnBrk="1" hangingPunct="1">
              <a:lnSpc>
                <a:spcPct val="130000"/>
              </a:lnSpc>
            </a:pP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chứa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nhiều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chất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đạm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Đặc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biệt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chất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đạm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trong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tươi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dễ</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tiêu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hóa</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dễ</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hấp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hơn</a:t>
            </a:r>
            <a:r>
              <a:rPr lang="en-US" sz="3200" b="1" dirty="0">
                <a:solidFill>
                  <a:schemeClr val="accent2"/>
                </a:solidFill>
                <a:latin typeface="Times New Roman" panose="02020603050405020304" pitchFamily="18" charset="0"/>
                <a:cs typeface="Times New Roman" panose="02020603050405020304" pitchFamily="18" charset="0"/>
              </a:rPr>
              <a:t> so </a:t>
            </a:r>
            <a:r>
              <a:rPr lang="en-US" sz="3200" b="1" dirty="0" err="1">
                <a:solidFill>
                  <a:schemeClr val="accent2"/>
                </a:solidFill>
                <a:latin typeface="Times New Roman" panose="02020603050405020304" pitchFamily="18" charset="0"/>
                <a:cs typeface="Times New Roman" panose="02020603050405020304" pitchFamily="18" charset="0"/>
              </a:rPr>
              <a:t>với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thịt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Những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người</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thường</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xuyên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và</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bổ</a:t>
            </a:r>
            <a:r>
              <a:rPr lang="en-US" sz="3200" b="1" dirty="0">
                <a:solidFill>
                  <a:schemeClr val="accent2"/>
                </a:solidFill>
                <a:latin typeface="Times New Roman" panose="02020603050405020304" pitchFamily="18" charset="0"/>
                <a:cs typeface="Times New Roman" panose="02020603050405020304" pitchFamily="18" charset="0"/>
              </a:rPr>
              <a:t> sung </a:t>
            </a:r>
            <a:r>
              <a:rPr lang="en-US" sz="3200" b="1" dirty="0" err="1">
                <a:solidFill>
                  <a:schemeClr val="accent2"/>
                </a:solidFill>
                <a:latin typeface="Times New Roman" panose="02020603050405020304" pitchFamily="18" charset="0"/>
                <a:cs typeface="Times New Roman" panose="02020603050405020304" pitchFamily="18" charset="0"/>
              </a:rPr>
              <a:t>dầu</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ít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mắc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các</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bệnh</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về</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mắt</a:t>
            </a:r>
            <a:r>
              <a:rPr lang="en-US" sz="3200" b="1" dirty="0">
                <a:solidFill>
                  <a:schemeClr val="accent2"/>
                </a:solidFill>
                <a:latin typeface="Times New Roman" panose="02020603050405020304" pitchFamily="18" charset="0"/>
                <a:cs typeface="Times New Roman" panose="02020603050405020304" pitchFamily="18" charset="0"/>
              </a:rPr>
              <a:t>. </a:t>
            </a:r>
          </a:p>
          <a:p>
            <a:pPr eaLnBrk="1" hangingPunct="1">
              <a:lnSpc>
                <a:spcPct val="130000"/>
              </a:lnSpc>
            </a:pP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giúp</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giảm</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nguy</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cơ</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bị</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đột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quỵ</a:t>
            </a:r>
            <a:r>
              <a:rPr lang="en-US" sz="3200" b="1" dirty="0">
                <a:solidFill>
                  <a:schemeClr val="accent2"/>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2857500" y="1295400"/>
            <a:ext cx="6629400" cy="2362200"/>
          </a:xfrm>
        </p:spPr>
        <p:txBody>
          <a:bodyPr/>
          <a:lstStyle/>
          <a:p>
            <a:pPr eaLnBrk="1" hangingPunct="1"/>
            <a:r>
              <a:rPr lang="en-US" b="1" dirty="0" err="1">
                <a:solidFill>
                  <a:srgbClr val="FF0000"/>
                </a:solidFill>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đặn</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nguy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lần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tỷ</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12%.</a:t>
            </a:r>
          </a:p>
          <a:p>
            <a:pPr eaLnBrk="1" hangingPunct="1"/>
            <a:r>
              <a:rPr lang="en-US" b="1" dirty="0" err="1">
                <a:solidFill>
                  <a:srgbClr val="FF0000"/>
                </a:solidFill>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trips(downLeft)">
                                      <p:cBhvr>
                                        <p:cTn id="7" dur="500"/>
                                        <p:tgtEl>
                                          <p:spTgt spid="47107">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strips(downLeft)">
                                      <p:cBhvr>
                                        <p:cTn id="10"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85" y="-874559"/>
            <a:ext cx="11379199" cy="2169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7862" y="453430"/>
            <a:ext cx="5995552"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vi – ta – min.</a:t>
            </a:r>
          </a:p>
        </p:txBody>
      </p:sp>
      <p:sp>
        <p:nvSpPr>
          <p:cNvPr id="8" name="TextBox 7"/>
          <p:cNvSpPr txBox="1"/>
          <p:nvPr/>
        </p:nvSpPr>
        <p:spPr>
          <a:xfrm>
            <a:off x="2304912" y="1748831"/>
            <a:ext cx="6798502" cy="2400657"/>
          </a:xfrm>
          <a:prstGeom prst="rect">
            <a:avLst/>
          </a:prstGeom>
          <a:noFill/>
        </p:spPr>
        <p:txBody>
          <a:bodyPr wrap="square" rtlCol="0">
            <a:spAutoFit/>
          </a:bodyPr>
          <a:lstStyle/>
          <a:p>
            <a:pPr algn="just">
              <a:defRPr/>
            </a:pPr>
            <a:r>
              <a:rPr lang="vi-VN" sz="3000" spc="-60" dirty="0">
                <a:solidFill>
                  <a:prstClr val="black"/>
                </a:solidFill>
                <a:latin typeface="Times New Roman" pitchFamily="18" charset="0"/>
                <a:cs typeface="Times New Roman" pitchFamily="18" charset="0"/>
              </a:rPr>
              <a:t>Vi-ta-min là những chất không tham gia trực tiếp vào việc xây dựng cơ thể hay cung cấp năng lượng. Tuy nhiên, chúng rất cần cho hoạt động sống của cơ thể. Nếu thiếu vi-ta-min, cơ thể sẽ bị bệnh.</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21410609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800" b="1" dirty="0" err="1">
                <a:solidFill>
                  <a:srgbClr val="FF0000"/>
                </a:solidFill>
                <a:latin typeface="Arial" pitchFamily="34" charset="0"/>
                <a:cs typeface="Arial" pitchFamily="34" charset="0"/>
              </a:rPr>
              <a:t>Kết</a:t>
            </a:r>
            <a:r>
              <a:rPr lang="en-US" sz="4800" b="1" dirty="0">
                <a:solidFill>
                  <a:srgbClr val="FF0000"/>
                </a:solidFill>
                <a:latin typeface="Arial" pitchFamily="34" charset="0"/>
                <a:cs typeface="Arial" pitchFamily="34" charset="0"/>
              </a:rPr>
              <a:t> </a:t>
            </a:r>
            <a:r>
              <a:rPr lang="en-US" sz="4800" b="1" dirty="0" err="1">
                <a:solidFill>
                  <a:srgbClr val="FF0000"/>
                </a:solidFill>
                <a:latin typeface="Arial" pitchFamily="34" charset="0"/>
                <a:cs typeface="Arial" pitchFamily="34" charset="0"/>
              </a:rPr>
              <a:t>luận</a:t>
            </a:r>
            <a:endParaRPr lang="en-US" sz="4800" b="1" dirty="0">
              <a:solidFill>
                <a:srgbClr val="FF0000"/>
              </a:solidFill>
              <a:latin typeface="Arial" pitchFamily="34" charset="0"/>
              <a:cs typeface="Arial" pitchFamily="34" charset="0"/>
            </a:endParaRPr>
          </a:p>
        </p:txBody>
      </p:sp>
      <p:sp>
        <p:nvSpPr>
          <p:cNvPr id="5" name="Rectangle 3"/>
          <p:cNvSpPr txBox="1">
            <a:spLocks noChangeArrowheads="1"/>
          </p:cNvSpPr>
          <p:nvPr/>
        </p:nvSpPr>
        <p:spPr bwMode="auto">
          <a:xfrm>
            <a:off x="2667000" y="2332037"/>
            <a:ext cx="8001000" cy="4525963"/>
          </a:xfrm>
          <a:prstGeom prst="rect">
            <a:avLst/>
          </a:prstGeom>
          <a:noFill/>
          <a:ln w="9525">
            <a:noFill/>
            <a:miter lim="800000"/>
            <a:headEnd/>
            <a:tailEnd/>
          </a:ln>
        </p:spPr>
        <p:txBody>
          <a:bodyPr/>
          <a:lstStyle/>
          <a:p>
            <a:pPr marL="342900" indent="-342900">
              <a:lnSpc>
                <a:spcPct val="105000"/>
              </a:lnSpc>
              <a:spcBef>
                <a:spcPct val="20000"/>
              </a:spcBef>
              <a:buFontTx/>
              <a:buChar char="•"/>
            </a:pP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a:t>
            </a:r>
          </a:p>
          <a:p>
            <a:pPr marL="342900" indent="-342900">
              <a:lnSpc>
                <a:spcPct val="105000"/>
              </a:lnSpc>
              <a:spcBef>
                <a:spcPct val="20000"/>
              </a:spcBef>
              <a:buFontTx/>
              <a:buChar char="•"/>
            </a:pP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p>
          <a:p>
            <a:pPr marL="342900" indent="-342900">
              <a:lnSpc>
                <a:spcPct val="105000"/>
              </a:lnSpc>
              <a:spcBef>
                <a:spcPct val="20000"/>
              </a:spcBef>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651" name="Rectangle 3"/>
          <p:cNvSpPr>
            <a:spLocks noGrp="1" noChangeArrowheads="1"/>
          </p:cNvSpPr>
          <p:nvPr>
            <p:ph type="body" sz="half" idx="4294967295"/>
          </p:nvPr>
        </p:nvSpPr>
        <p:spPr>
          <a:xfrm>
            <a:off x="1600200" y="685800"/>
            <a:ext cx="10744200" cy="5181600"/>
          </a:xfrm>
        </p:spPr>
        <p:txBody>
          <a:bodyPr/>
          <a:lstStyle/>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bổ</a:t>
            </a:r>
            <a:r>
              <a:rPr lang="en-US" b="1" dirty="0">
                <a:latin typeface="Times New Roman" pitchFamily="18" charset="0"/>
                <a:cs typeface="Times New Roman" pitchFamily="18" charset="0"/>
              </a:rPr>
              <a:t> sung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nhau</a:t>
            </a:r>
            <a:r>
              <a:rPr lang="en-US" b="1" dirty="0">
                <a:latin typeface="Times New Roman" pitchFamily="18" charset="0"/>
                <a:cs typeface="Times New Roman" pitchFamily="18" charset="0"/>
              </a:rPr>
              <a:t>.</a:t>
            </a:r>
          </a:p>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thịt</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mức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p>
          <a:p>
            <a:pPr marL="0" eaLnBrk="1" hangingPunct="1">
              <a:lnSpc>
                <a:spcPct val="150000"/>
              </a:lnSpc>
              <a:spcBef>
                <a:spcPct val="0"/>
              </a:spcBef>
            </a:pPr>
            <a:r>
              <a:rPr lang="en-US" b="1" dirty="0" err="1">
                <a:latin typeface="Times New Roman" pitchFamily="18" charset="0"/>
                <a:cs typeface="Times New Roman" pitchFamily="18" charset="0"/>
              </a:rPr>
              <a:t>Nên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a:t>
            </a:r>
          </a:p>
          <a:p>
            <a:pPr marL="0" eaLnBrk="1" hangingPunct="1">
              <a:spcBef>
                <a:spcPct val="0"/>
              </a:spcBef>
            </a:pPr>
            <a:endParaRPr lang="en-US"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Left)">
                                      <p:cBhvr>
                                        <p:cTn id="7" dur="500"/>
                                        <p:tgtEl>
                                          <p:spTgt spid="27651">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strips(downLeft)">
                                      <p:cBhvr>
                                        <p:cTn id="10" dur="500"/>
                                        <p:tgtEl>
                                          <p:spTgt spid="27651">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strips(downLeft)">
                                      <p:cBhvr>
                                        <p:cTn id="13"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6AD52-F860-4D83-A421-88C22800E44C}"/>
              </a:ext>
            </a:extLst>
          </p:cNvPr>
          <p:cNvSpPr/>
          <p:nvPr/>
        </p:nvSpPr>
        <p:spPr>
          <a:xfrm>
            <a:off x="3657600" y="3075057"/>
            <a:ext cx="4578496" cy="707886"/>
          </a:xfrm>
          <a:prstGeom prst="rect">
            <a:avLst/>
          </a:prstGeom>
          <a:noFill/>
        </p:spPr>
        <p:txBody>
          <a:bodyPr wrap="none" lIns="91440" tIns="45720" rIns="91440" bIns="45720">
            <a:spAutoFit/>
          </a:bodyPr>
          <a:lstStyle/>
          <a:p>
            <a:pPr algn="ctr"/>
            <a:r>
              <a:rPr lang="en-US" sz="4000" dirty="0">
                <a:ln w="22225">
                  <a:solidFill>
                    <a:schemeClr val="accent2"/>
                  </a:solidFill>
                  <a:prstDash val="solid"/>
                </a:ln>
                <a:solidFill>
                  <a:schemeClr val="accent2">
                    <a:lumMod val="40000"/>
                    <a:lumOff val="60000"/>
                  </a:schemeClr>
                </a:solidFill>
              </a:rPr>
              <a:t>THỬ TÀI NỘI TRỢ</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16719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209" name="Oval 9"/>
          <p:cNvSpPr>
            <a:spLocks noChangeArrowheads="1"/>
          </p:cNvSpPr>
          <p:nvPr/>
        </p:nvSpPr>
        <p:spPr bwMode="auto">
          <a:xfrm>
            <a:off x="833536" y="2903067"/>
            <a:ext cx="731520" cy="731520"/>
          </a:xfrm>
          <a:prstGeom prst="ellipse">
            <a:avLst/>
          </a:prstGeom>
          <a:solidFill>
            <a:schemeClr val="bg1"/>
          </a:solidFill>
          <a:ln w="57150">
            <a:solidFill>
              <a:srgbClr val="FF0000"/>
            </a:solidFill>
            <a:round/>
            <a:headEnd/>
            <a:tailEnd/>
          </a:ln>
        </p:spPr>
        <p:txBody>
          <a:bodyPr wrap="none" anchor="ctr"/>
          <a:lstStyle/>
          <a:p>
            <a:endParaRPr lang="en-US" sz="3600">
              <a:ln>
                <a:solidFill>
                  <a:srgbClr val="FF0000"/>
                </a:solidFill>
              </a:ln>
              <a:solidFill>
                <a:schemeClr val="bg1"/>
              </a:solidFill>
              <a:latin typeface="Times New Roman" pitchFamily="18" charset="0"/>
              <a:cs typeface="Times New Roman" pitchFamily="18" charset="0"/>
            </a:endParaRPr>
          </a:p>
        </p:txBody>
      </p:sp>
      <p:sp>
        <p:nvSpPr>
          <p:cNvPr id="51202" name="Rectangle 2"/>
          <p:cNvSpPr>
            <a:spLocks noGrp="1" noChangeArrowheads="1"/>
          </p:cNvSpPr>
          <p:nvPr>
            <p:ph type="title"/>
          </p:nvPr>
        </p:nvSpPr>
        <p:spPr>
          <a:xfrm>
            <a:off x="1985010" y="380498"/>
            <a:ext cx="8911590" cy="73152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1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bữa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trưa</a:t>
            </a:r>
            <a:r>
              <a:rPr lang="en-US" sz="3600" dirty="0">
                <a:solidFill>
                  <a:srgbClr val="FF0000"/>
                </a:solidFill>
                <a:latin typeface="Times New Roman" pitchFamily="18" charset="0"/>
                <a:cs typeface="Times New Roman" pitchFamily="18" charset="0"/>
              </a:rPr>
              <a:t>.</a:t>
            </a:r>
          </a:p>
        </p:txBody>
      </p:sp>
      <p:sp>
        <p:nvSpPr>
          <p:cNvPr id="51203" name="Rectangle 3"/>
          <p:cNvSpPr>
            <a:spLocks noGrp="1" noChangeArrowheads="1"/>
          </p:cNvSpPr>
          <p:nvPr>
            <p:ph type="body" idx="1"/>
          </p:nvPr>
        </p:nvSpPr>
        <p:spPr>
          <a:xfrm>
            <a:off x="961171" y="1545147"/>
            <a:ext cx="11109960" cy="914400"/>
          </a:xfrm>
        </p:spPr>
        <p:txBody>
          <a:bodyPr/>
          <a:lstStyle/>
          <a:p>
            <a:pPr eaLnBrk="1" hangingPunct="1">
              <a:buFontTx/>
              <a:buNone/>
            </a:pPr>
            <a:r>
              <a:rPr lang="en-US" sz="3600" b="1" dirty="0">
                <a:solidFill>
                  <a:srgbClr val="0000FF"/>
                </a:solidFill>
                <a:latin typeface="Times New Roman" pitchFamily="18" charset="0"/>
                <a:cs typeface="Times New Roman" pitchFamily="18" charset="0"/>
              </a:rPr>
              <a:t>a) </a:t>
            </a:r>
            <a:r>
              <a:rPr lang="en-US" sz="3600" b="1" dirty="0" err="1">
                <a:solidFill>
                  <a:srgbClr val="0000FF"/>
                </a:solidFill>
                <a:latin typeface="Times New Roman" pitchFamily="18" charset="0"/>
                <a:cs typeface="Times New Roman" pitchFamily="18" charset="0"/>
              </a:rPr>
              <a:t>cơm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luộc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mực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thịt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chiên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dưa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hấu</a:t>
            </a:r>
            <a:endParaRPr lang="en-US" sz="3600" b="1" dirty="0">
              <a:solidFill>
                <a:srgbClr val="0000FF"/>
              </a:solidFill>
              <a:latin typeface="Times New Roman" pitchFamily="18" charset="0"/>
              <a:cs typeface="Times New Roman" pitchFamily="18" charset="0"/>
            </a:endParaRPr>
          </a:p>
        </p:txBody>
      </p:sp>
      <p:sp>
        <p:nvSpPr>
          <p:cNvPr id="51204" name="Text Box 4"/>
          <p:cNvSpPr txBox="1">
            <a:spLocks noChangeArrowheads="1"/>
          </p:cNvSpPr>
          <p:nvPr/>
        </p:nvSpPr>
        <p:spPr bwMode="auto">
          <a:xfrm>
            <a:off x="909736" y="2826867"/>
            <a:ext cx="11212830" cy="1200329"/>
          </a:xfrm>
          <a:prstGeom prst="rect">
            <a:avLst/>
          </a:prstGeom>
          <a:noFill/>
          <a:ln w="9525">
            <a:noFill/>
            <a:miter lim="800000"/>
            <a:headEnd/>
            <a:tailEnd/>
          </a:ln>
        </p:spPr>
        <p:txBody>
          <a:bodyPr>
            <a:spAutoFit/>
          </a:bodyPr>
          <a:lstStyle/>
          <a:p>
            <a:pPr>
              <a:spcBef>
                <a:spcPct val="50000"/>
              </a:spcBef>
            </a:pPr>
            <a:r>
              <a:rPr lang="en-US" sz="3600" dirty="0">
                <a:solidFill>
                  <a:srgbClr val="0000FF"/>
                </a:solidFill>
                <a:latin typeface="Times New Roman" pitchFamily="18" charset="0"/>
                <a:cs typeface="Times New Roman" pitchFamily="18" charset="0"/>
              </a:rPr>
              <a:t>b)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cá</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sữa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a:t>
            </a:r>
          </a:p>
        </p:txBody>
      </p:sp>
      <p:sp>
        <p:nvSpPr>
          <p:cNvPr id="51205" name="Rectangle 5"/>
          <p:cNvSpPr>
            <a:spLocks noChangeArrowheads="1"/>
          </p:cNvSpPr>
          <p:nvPr/>
        </p:nvSpPr>
        <p:spPr bwMode="auto">
          <a:xfrm>
            <a:off x="961171" y="4419601"/>
            <a:ext cx="9935429" cy="1200329"/>
          </a:xfrm>
          <a:prstGeom prst="rect">
            <a:avLst/>
          </a:prstGeom>
          <a:noFill/>
          <a:ln w="9525">
            <a:noFill/>
            <a:miter lim="800000"/>
            <a:headEnd/>
            <a:tailEnd/>
          </a:ln>
        </p:spPr>
        <p:txBody>
          <a:bodyPr wrap="square">
            <a:spAutoFit/>
          </a:bodyPr>
          <a:lstStyle/>
          <a:p>
            <a:pPr>
              <a:spcBef>
                <a:spcPct val="20000"/>
              </a:spcBef>
            </a:pPr>
            <a:r>
              <a:rPr lang="en-US" sz="3600" b="0" dirty="0">
                <a:solidFill>
                  <a:srgbClr val="0000FF"/>
                </a:solidFill>
                <a:latin typeface="Times New Roman" pitchFamily="18" charset="0"/>
                <a:cs typeface="Times New Roman" pitchFamily="18" charset="0"/>
              </a:rPr>
              <a:t>c) </a:t>
            </a:r>
            <a:r>
              <a:rPr lang="en-US" sz="3600" b="0" dirty="0" err="1">
                <a:solidFill>
                  <a:srgbClr val="0000FF"/>
                </a:solidFill>
                <a:latin typeface="Times New Roman" pitchFamily="18" charset="0"/>
                <a:cs typeface="Times New Roman" pitchFamily="18" charset="0"/>
              </a:rPr>
              <a:t>cơm</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rau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muống</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luộc</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xào</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canh</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đậu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phụ</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nấu</a:t>
            </a:r>
            <a:r>
              <a:rPr lang="en-US" sz="3600" b="0" dirty="0">
                <a:solidFill>
                  <a:srgbClr val="0000FF"/>
                </a:solidFill>
                <a:latin typeface="Times New Roman" pitchFamily="18" charset="0"/>
                <a:cs typeface="Times New Roman" pitchFamily="18" charset="0"/>
              </a:rPr>
              <a:t> </a:t>
            </a:r>
            <a:r>
              <a:rPr lang="en-US" sz="3600" b="0" dirty="0" err="1">
                <a:solidFill>
                  <a:srgbClr val="0000FF"/>
                </a:solidFill>
                <a:latin typeface="Times New Roman" pitchFamily="18" charset="0"/>
                <a:cs typeface="Times New Roman" pitchFamily="18" charset="0"/>
              </a:rPr>
              <a:t>chua</a:t>
            </a:r>
            <a:r>
              <a:rPr lang="en-US" sz="3600" b="0" dirty="0">
                <a:solidFill>
                  <a:srgbClr val="0000FF"/>
                </a:solidFill>
                <a:latin typeface="Times New Roman" pitchFamily="18" charset="0"/>
                <a:cs typeface="Times New Roman" pitchFamily="18" charset="0"/>
              </a:rPr>
              <a:t> </a:t>
            </a:r>
          </a:p>
        </p:txBody>
      </p:sp>
      <p:sp>
        <p:nvSpPr>
          <p:cNvPr id="51210" name="Rectangle 10"/>
          <p:cNvSpPr>
            <a:spLocks noChangeArrowheads="1"/>
          </p:cNvSpPr>
          <p:nvPr/>
        </p:nvSpPr>
        <p:spPr bwMode="auto">
          <a:xfrm>
            <a:off x="961171" y="1504423"/>
            <a:ext cx="10422058" cy="731520"/>
          </a:xfrm>
          <a:prstGeom prst="rect">
            <a:avLst/>
          </a:prstGeom>
          <a:solidFill>
            <a:srgbClr val="FFFFCC"/>
          </a:solidFill>
          <a:ln w="9525">
            <a:noFill/>
            <a:miter lim="800000"/>
            <a:headEnd/>
            <a:tailEnd/>
          </a:ln>
        </p:spPr>
        <p:txBody>
          <a:bodyPr/>
          <a:lstStyle/>
          <a:p>
            <a:pPr marL="342900" indent="-342900">
              <a:spcBef>
                <a:spcPct val="20000"/>
              </a:spcBef>
            </a:pPr>
            <a:r>
              <a:rPr lang="en-US" sz="3600" dirty="0">
                <a:solidFill>
                  <a:srgbClr val="0000FF"/>
                </a:solidFill>
                <a:latin typeface="Times New Roman" pitchFamily="18" charset="0"/>
                <a:cs typeface="Times New Roman" pitchFamily="18" charset="0"/>
              </a:rPr>
              <a:t>a)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mực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thịt</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bò</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dưa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hấu</a:t>
            </a:r>
            <a:endParaRPr lang="en-US" sz="3600" dirty="0">
              <a:solidFill>
                <a:srgbClr val="0000FF"/>
              </a:solidFill>
              <a:latin typeface="Times New Roman" pitchFamily="18" charset="0"/>
              <a:cs typeface="Times New Roman" pitchFamily="18" charset="0"/>
            </a:endParaRPr>
          </a:p>
        </p:txBody>
      </p:sp>
      <p:sp>
        <p:nvSpPr>
          <p:cNvPr id="51211" name="Rectangle 11"/>
          <p:cNvSpPr>
            <a:spLocks noChangeArrowheads="1"/>
          </p:cNvSpPr>
          <p:nvPr/>
        </p:nvSpPr>
        <p:spPr bwMode="auto">
          <a:xfrm>
            <a:off x="1070610" y="4394516"/>
            <a:ext cx="10203180" cy="1200329"/>
          </a:xfrm>
          <a:prstGeom prst="rect">
            <a:avLst/>
          </a:prstGeom>
          <a:solidFill>
            <a:srgbClr val="FFFFCC"/>
          </a:solidFill>
          <a:ln w="9525">
            <a:noFill/>
            <a:miter lim="800000"/>
            <a:headEnd/>
            <a:tailEnd/>
          </a:ln>
        </p:spPr>
        <p:txBody>
          <a:bodyPr wrap="square">
            <a:spAutoFit/>
          </a:bodyPr>
          <a:lstStyle/>
          <a:p>
            <a:pPr>
              <a:spcBef>
                <a:spcPct val="20000"/>
              </a:spcBef>
            </a:pPr>
            <a:r>
              <a:rPr lang="en-US" sz="3600" dirty="0">
                <a:solidFill>
                  <a:srgbClr val="0000FF"/>
                </a:solidFill>
                <a:latin typeface="Times New Roman" pitchFamily="18" charset="0"/>
                <a:cs typeface="Times New Roman" pitchFamily="18" charset="0"/>
              </a:rPr>
              <a:t>c) </a:t>
            </a:r>
            <a:r>
              <a:rPr lang="en-US" sz="3600" dirty="0" err="1">
                <a:solidFill>
                  <a:srgbClr val="0000FF"/>
                </a:solidFill>
                <a:latin typeface="Times New Roman" pitchFamily="18" charset="0"/>
                <a:cs typeface="Times New Roman" pitchFamily="18" charset="0"/>
              </a:rPr>
              <a:t>cơm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rau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muống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luộc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xào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canh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đậu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phụ</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nấu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chua</a:t>
            </a:r>
            <a:r>
              <a:rPr lang="en-US" sz="3600" dirty="0">
                <a:solidFill>
                  <a:srgbClr val="0000FF"/>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strips(downLeft)">
                                      <p:cBhvr>
                                        <p:cTn id="13" dur="500"/>
                                        <p:tgtEl>
                                          <p:spTgt spid="51203">
                                            <p:txEl>
                                              <p:pRg st="0" end="0"/>
                                            </p:txEl>
                                          </p:spTgt>
                                        </p:tgtEl>
                                      </p:cBhvr>
                                    </p:animEffect>
                                  </p:childTnLst>
                                </p:cTn>
                              </p:par>
                            </p:childTnLst>
                          </p:cTn>
                        </p:par>
                        <p:par>
                          <p:cTn id="14" fill="hold" nodeType="afterGroup">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51204"/>
                                        </p:tgtEl>
                                        <p:attrNameLst>
                                          <p:attrName>style.visibility</p:attrName>
                                        </p:attrNameLst>
                                      </p:cBhvr>
                                      <p:to>
                                        <p:strVal val="visible"/>
                                      </p:to>
                                    </p:set>
                                    <p:animEffect transition="in" filter="strips(downLeft)">
                                      <p:cBhvr>
                                        <p:cTn id="17" dur="500"/>
                                        <p:tgtEl>
                                          <p:spTgt spid="51204"/>
                                        </p:tgtEl>
                                      </p:cBhvr>
                                    </p:animEffect>
                                  </p:childTnLst>
                                </p:cTn>
                              </p:par>
                            </p:childTnLst>
                          </p:cTn>
                        </p:par>
                        <p:par>
                          <p:cTn id="18" fill="hold" nodeType="afterGroup">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strips(downLeft)">
                                      <p:cBhvr>
                                        <p:cTn id="21" dur="500"/>
                                        <p:tgtEl>
                                          <p:spTgt spid="512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1209"/>
                                        </p:tgtEl>
                                        <p:attrNameLst>
                                          <p:attrName>style.visibility</p:attrName>
                                        </p:attrNameLst>
                                      </p:cBhvr>
                                      <p:to>
                                        <p:strVal val="visible"/>
                                      </p:to>
                                    </p:set>
                                    <p:animEffect transition="in" filter="blinds(horizontal)">
                                      <p:cBhvr>
                                        <p:cTn id="26" dur="500"/>
                                        <p:tgtEl>
                                          <p:spTgt spid="512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blinds(horizontal)">
                                      <p:cBhvr>
                                        <p:cTn id="31" dur="500"/>
                                        <p:tgtEl>
                                          <p:spTgt spid="512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linds(horizontal)">
                                      <p:cBhvr>
                                        <p:cTn id="34" dur="500"/>
                                        <p:tgtEl>
                                          <p:spTgt spid="51211"/>
                                        </p:tgtEl>
                                      </p:cBhvr>
                                    </p:animEffect>
                                  </p:childTnLst>
                                </p:cTn>
                              </p:par>
                              <p:par>
                                <p:cTn id="35" presetID="3" presetClass="exit" presetSubtype="10" fill="hold" grpId="2" nodeType="withEffect">
                                  <p:stCondLst>
                                    <p:cond delay="0"/>
                                  </p:stCondLst>
                                  <p:childTnLst>
                                    <p:animEffect transition="out" filter="blinds(horizontal)">
                                      <p:cBhvr>
                                        <p:cTn id="36" dur="500"/>
                                        <p:tgtEl>
                                          <p:spTgt spid="51205"/>
                                        </p:tgtEl>
                                      </p:cBhvr>
                                    </p:animEffect>
                                    <p:set>
                                      <p:cBhvr>
                                        <p:cTn id="37" dur="1" fill="hold">
                                          <p:stCondLst>
                                            <p:cond delay="499"/>
                                          </p:stCondLst>
                                        </p:cTn>
                                        <p:tgtEl>
                                          <p:spTgt spid="51205"/>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1203">
                                            <p:txEl>
                                              <p:pRg st="0" end="0"/>
                                            </p:txEl>
                                          </p:spTgt>
                                        </p:tgtEl>
                                      </p:cBhvr>
                                    </p:animEffect>
                                    <p:set>
                                      <p:cBhvr>
                                        <p:cTn id="40" dur="1" fill="hold">
                                          <p:stCondLst>
                                            <p:cond delay="499"/>
                                          </p:stCondLst>
                                        </p:cTn>
                                        <p:tgtEl>
                                          <p:spTgt spid="51203">
                                            <p:txEl>
                                              <p:pRg st="0" end="0"/>
                                            </p:txEl>
                                          </p:spTgt>
                                        </p:tgtEl>
                                        <p:attrNameLst>
                                          <p:attrName>style.visibility</p:attrName>
                                        </p:attrNameLst>
                                      </p:cBhvr>
                                      <p:to>
                                        <p:strVal val="hidden"/>
                                      </p:to>
                                    </p:set>
                                  </p:childTnLst>
                                </p:cTn>
                              </p:par>
                            </p:childTnLst>
                          </p:cTn>
                        </p:par>
                        <p:par>
                          <p:cTn id="41" fill="hold" nodeType="afterGroup">
                            <p:stCondLst>
                              <p:cond delay="500"/>
                            </p:stCondLst>
                            <p:childTnLst>
                              <p:par>
                                <p:cTn id="42" presetID="35" presetClass="emph" presetSubtype="0" repeatCount="3000" fill="hold" grpId="1" nodeType="afterEffect">
                                  <p:stCondLst>
                                    <p:cond delay="0"/>
                                  </p:stCondLst>
                                  <p:childTnLst>
                                    <p:anim calcmode="discrete" valueType="str">
                                      <p:cBhvr>
                                        <p:cTn id="43" dur="2000" fill="hold"/>
                                        <p:tgtEl>
                                          <p:spTgt spid="51210"/>
                                        </p:tgtEl>
                                        <p:attrNameLst>
                                          <p:attrName>style.visibility</p:attrName>
                                        </p:attrNameLst>
                                      </p:cBhvr>
                                      <p:tavLst>
                                        <p:tav tm="0">
                                          <p:val>
                                            <p:strVal val="hidden"/>
                                          </p:val>
                                        </p:tav>
                                        <p:tav tm="50000">
                                          <p:val>
                                            <p:strVal val="visible"/>
                                          </p:val>
                                        </p:tav>
                                      </p:tavLst>
                                    </p:anim>
                                  </p:childTnLst>
                                </p:cTn>
                              </p:par>
                              <p:par>
                                <p:cTn id="44" presetID="35" presetClass="emph" presetSubtype="0" repeatCount="3000" fill="hold" grpId="1" nodeType="withEffect">
                                  <p:stCondLst>
                                    <p:cond delay="0"/>
                                  </p:stCondLst>
                                  <p:childTnLst>
                                    <p:anim calcmode="discrete" valueType="str">
                                      <p:cBhvr>
                                        <p:cTn id="45" dur="2000" fill="hold"/>
                                        <p:tgtEl>
                                          <p:spTgt spid="51211"/>
                                        </p:tgtEl>
                                        <p:attrNameLst>
                                          <p:attrName>style.visibility</p:attrName>
                                        </p:attrNameLst>
                                      </p:cBhvr>
                                      <p:tavLst>
                                        <p:tav tm="0">
                                          <p:val>
                                            <p:strVal val="hidden"/>
                                          </p:val>
                                        </p:tav>
                                        <p:tav tm="50000">
                                          <p:val>
                                            <p:strVal val="visible"/>
                                          </p:val>
                                        </p:tav>
                                      </p:tavLst>
                                    </p:anim>
                                  </p:childTnLst>
                                </p:cTn>
                              </p:par>
                            </p:childTnLst>
                          </p:cTn>
                        </p:par>
                        <p:par>
                          <p:cTn id="46" fill="hold" nodeType="afterGroup">
                            <p:stCondLst>
                              <p:cond delay="6500"/>
                            </p:stCondLst>
                            <p:childTnLst>
                              <p:par>
                                <p:cTn id="47" presetID="2" presetClass="exit" presetSubtype="4" fill="hold" grpId="1" nodeType="afterEffect">
                                  <p:stCondLst>
                                    <p:cond delay="0"/>
                                  </p:stCondLst>
                                  <p:childTnLst>
                                    <p:anim calcmode="lin" valueType="num">
                                      <p:cBhvr additive="base">
                                        <p:cTn id="48" dur="3000"/>
                                        <p:tgtEl>
                                          <p:spTgt spid="51205"/>
                                        </p:tgtEl>
                                        <p:attrNameLst>
                                          <p:attrName>ppt_x</p:attrName>
                                        </p:attrNameLst>
                                      </p:cBhvr>
                                      <p:tavLst>
                                        <p:tav tm="0">
                                          <p:val>
                                            <p:strVal val="ppt_x"/>
                                          </p:val>
                                        </p:tav>
                                        <p:tav tm="100000">
                                          <p:val>
                                            <p:strVal val="ppt_x"/>
                                          </p:val>
                                        </p:tav>
                                      </p:tavLst>
                                    </p:anim>
                                    <p:anim calcmode="lin" valueType="num">
                                      <p:cBhvr additive="base">
                                        <p:cTn id="49" dur="3000"/>
                                        <p:tgtEl>
                                          <p:spTgt spid="51205"/>
                                        </p:tgtEl>
                                        <p:attrNameLst>
                                          <p:attrName>ppt_y</p:attrName>
                                        </p:attrNameLst>
                                      </p:cBhvr>
                                      <p:tavLst>
                                        <p:tav tm="0">
                                          <p:val>
                                            <p:strVal val="ppt_y"/>
                                          </p:val>
                                        </p:tav>
                                        <p:tav tm="100000">
                                          <p:val>
                                            <p:strVal val="1+ppt_h/2"/>
                                          </p:val>
                                        </p:tav>
                                      </p:tavLst>
                                    </p:anim>
                                    <p:set>
                                      <p:cBhvr>
                                        <p:cTn id="50" dur="1" fill="hold">
                                          <p:stCondLst>
                                            <p:cond delay="2999"/>
                                          </p:stCondLst>
                                        </p:cTn>
                                        <p:tgtEl>
                                          <p:spTgt spid="51205"/>
                                        </p:tgtEl>
                                        <p:attrNameLst>
                                          <p:attrName>style.visibility</p:attrName>
                                        </p:attrNameLst>
                                      </p:cBhvr>
                                      <p:to>
                                        <p:strVal val="hidden"/>
                                      </p:to>
                                    </p:set>
                                  </p:childTnLst>
                                </p:cTn>
                              </p:par>
                              <p:par>
                                <p:cTn id="51" presetID="2" presetClass="exit" presetSubtype="4" fill="hold" grpId="2" nodeType="withEffect">
                                  <p:stCondLst>
                                    <p:cond delay="0"/>
                                  </p:stCondLst>
                                  <p:childTnLst>
                                    <p:anim calcmode="lin" valueType="num">
                                      <p:cBhvr additive="base">
                                        <p:cTn id="52" dur="500"/>
                                        <p:tgtEl>
                                          <p:spTgt spid="51211"/>
                                        </p:tgtEl>
                                        <p:attrNameLst>
                                          <p:attrName>ppt_x</p:attrName>
                                        </p:attrNameLst>
                                      </p:cBhvr>
                                      <p:tavLst>
                                        <p:tav tm="0">
                                          <p:val>
                                            <p:strVal val="ppt_x"/>
                                          </p:val>
                                        </p:tav>
                                        <p:tav tm="100000">
                                          <p:val>
                                            <p:strVal val="ppt_x"/>
                                          </p:val>
                                        </p:tav>
                                      </p:tavLst>
                                    </p:anim>
                                    <p:anim calcmode="lin" valueType="num">
                                      <p:cBhvr additive="base">
                                        <p:cTn id="53" dur="500"/>
                                        <p:tgtEl>
                                          <p:spTgt spid="51211"/>
                                        </p:tgtEl>
                                        <p:attrNameLst>
                                          <p:attrName>ppt_y</p:attrName>
                                        </p:attrNameLst>
                                      </p:cBhvr>
                                      <p:tavLst>
                                        <p:tav tm="0">
                                          <p:val>
                                            <p:strVal val="ppt_y"/>
                                          </p:val>
                                        </p:tav>
                                        <p:tav tm="100000">
                                          <p:val>
                                            <p:strVal val="1+ppt_h/2"/>
                                          </p:val>
                                        </p:tav>
                                      </p:tavLst>
                                    </p:anim>
                                    <p:set>
                                      <p:cBhvr>
                                        <p:cTn id="54" dur="1" fill="hold">
                                          <p:stCondLst>
                                            <p:cond delay="499"/>
                                          </p:stCondLst>
                                        </p:cTn>
                                        <p:tgtEl>
                                          <p:spTgt spid="51211"/>
                                        </p:tgtEl>
                                        <p:attrNameLst>
                                          <p:attrName>style.visibility</p:attrName>
                                        </p:attrNameLst>
                                      </p:cBhvr>
                                      <p:to>
                                        <p:strVal val="hidden"/>
                                      </p:to>
                                    </p:set>
                                  </p:childTnLst>
                                </p:cTn>
                              </p:par>
                              <p:par>
                                <p:cTn id="55" presetID="2" presetClass="exit" presetSubtype="4" fill="hold" grpId="2" nodeType="withEffect">
                                  <p:stCondLst>
                                    <p:cond delay="0"/>
                                  </p:stCondLst>
                                  <p:childTnLst>
                                    <p:anim calcmode="lin" valueType="num">
                                      <p:cBhvr additive="base">
                                        <p:cTn id="56" dur="500"/>
                                        <p:tgtEl>
                                          <p:spTgt spid="51210"/>
                                        </p:tgtEl>
                                        <p:attrNameLst>
                                          <p:attrName>ppt_x</p:attrName>
                                        </p:attrNameLst>
                                      </p:cBhvr>
                                      <p:tavLst>
                                        <p:tav tm="0">
                                          <p:val>
                                            <p:strVal val="ppt_x"/>
                                          </p:val>
                                        </p:tav>
                                        <p:tav tm="100000">
                                          <p:val>
                                            <p:strVal val="ppt_x"/>
                                          </p:val>
                                        </p:tav>
                                      </p:tavLst>
                                    </p:anim>
                                    <p:anim calcmode="lin" valueType="num">
                                      <p:cBhvr additive="base">
                                        <p:cTn id="57" dur="500"/>
                                        <p:tgtEl>
                                          <p:spTgt spid="51210"/>
                                        </p:tgtEl>
                                        <p:attrNameLst>
                                          <p:attrName>ppt_y</p:attrName>
                                        </p:attrNameLst>
                                      </p:cBhvr>
                                      <p:tavLst>
                                        <p:tav tm="0">
                                          <p:val>
                                            <p:strVal val="ppt_y"/>
                                          </p:val>
                                        </p:tav>
                                        <p:tav tm="100000">
                                          <p:val>
                                            <p:strVal val="1+ppt_h/2"/>
                                          </p:val>
                                        </p:tav>
                                      </p:tavLst>
                                    </p:anim>
                                    <p:set>
                                      <p:cBhvr>
                                        <p:cTn id="58" dur="1" fill="hold">
                                          <p:stCondLst>
                                            <p:cond delay="499"/>
                                          </p:stCondLst>
                                        </p:cTn>
                                        <p:tgtEl>
                                          <p:spTgt spid="51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02" grpId="0" animBg="1"/>
      <p:bldP spid="51203" grpId="0" build="p"/>
      <p:bldP spid="51203" grpId="1" build="p"/>
      <p:bldP spid="51204" grpId="0"/>
      <p:bldP spid="51205" grpId="0"/>
      <p:bldP spid="51205" grpId="1"/>
      <p:bldP spid="51205" grpId="2"/>
      <p:bldP spid="51210" grpId="0" animBg="1"/>
      <p:bldP spid="51210" grpId="1" animBg="1"/>
      <p:bldP spid="51210" grpId="2" animBg="1"/>
      <p:bldP spid="51211" grpId="0" animBg="1"/>
      <p:bldP spid="51211" grpId="1" animBg="1"/>
      <p:bldP spid="51211" grpId="2"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9"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1" y="-1752600"/>
            <a:ext cx="11379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03653" y="424527"/>
            <a:ext cx="5984331"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khoáng</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1981200" y="1843424"/>
            <a:ext cx="7069462" cy="2554545"/>
          </a:xfrm>
          <a:prstGeom prst="rect">
            <a:avLst/>
          </a:prstGeom>
          <a:noFill/>
        </p:spPr>
        <p:txBody>
          <a:bodyPr wrap="square" rtlCol="0">
            <a:spAutoFit/>
          </a:bodyPr>
          <a:lstStyle/>
          <a:p>
            <a:pPr algn="ctr"/>
            <a:r>
              <a:rPr lang="vi-VN" sz="3200" dirty="0">
                <a:latin typeface="Times New Roman" pitchFamily="18" charset="0"/>
                <a:cs typeface="Times New Roman" pitchFamily="18" charset="0"/>
              </a:rPr>
              <a:t>Một số chất khoáng như sắt, can xi,… tham gia vào việc xây dựng cơ thể, tạo ra men thúc đẩy và điều khiển hoạt động sống. Nếu thiếu các chất khoáng, cơ thể sẽ bị bệnh.</a:t>
            </a:r>
            <a:endParaRPr lang="en-US" sz="32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5281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11379199" cy="3505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BBBC44-7882-42A3-A3FB-14DF3ED82649}"/>
              </a:ext>
            </a:extLst>
          </p:cNvPr>
          <p:cNvSpPr txBox="1"/>
          <p:nvPr/>
        </p:nvSpPr>
        <p:spPr>
          <a:xfrm>
            <a:off x="3429000" y="614473"/>
            <a:ext cx="5118710" cy="584775"/>
          </a:xfrm>
          <a:prstGeom prst="rect">
            <a:avLst/>
          </a:prstGeom>
          <a:noFill/>
        </p:spPr>
        <p:txBody>
          <a:bodyPr wrap="none" rtlCol="0">
            <a:spAutoFit/>
          </a:bodyPr>
          <a:lstStyle/>
          <a:p>
            <a:pPr algn="ct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Hãy</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nêu</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vai</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trò</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của</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chất</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20000"/>
                    <a:lumOff val="80000"/>
                  </a:schemeClr>
                </a:solidFill>
                <a:latin typeface="Times New Roman" panose="02020603050405020304" pitchFamily="18" charset="0"/>
                <a:cs typeface="Times New Roman" panose="02020603050405020304" pitchFamily="18" charset="0"/>
              </a:rPr>
              <a:t>xơ</a:t>
            </a:r>
            <a:r>
              <a:rPr lang="en-US" sz="3200" dirty="0">
                <a:solidFill>
                  <a:schemeClr val="accent2">
                    <a:lumMod val="20000"/>
                    <a:lumOff val="80000"/>
                  </a:schemeClr>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F069E88F-F5C1-477F-BA22-321E8D449757}"/>
              </a:ext>
            </a:extLst>
          </p:cNvPr>
          <p:cNvSpPr txBox="1"/>
          <p:nvPr/>
        </p:nvSpPr>
        <p:spPr>
          <a:xfrm>
            <a:off x="2362200" y="1778876"/>
            <a:ext cx="6420733" cy="2308324"/>
          </a:xfrm>
          <a:prstGeom prst="rect">
            <a:avLst/>
          </a:prstGeom>
          <a:noFill/>
        </p:spPr>
        <p:txBody>
          <a:bodyPr wrap="square" rtlCol="0">
            <a:spAutoFit/>
          </a:bodyPr>
          <a:lstStyle/>
          <a:p>
            <a:pPr algn="ctr"/>
            <a:r>
              <a:rPr lang="en-US" sz="3600" dirty="0" err="1">
                <a:solidFill>
                  <a:schemeClr val="accent2"/>
                </a:solidFill>
                <a:latin typeface="Times New Roman" panose="02020603050405020304" pitchFamily="18" charset="0"/>
                <a:cs typeface="Times New Roman" panose="02020603050405020304" pitchFamily="18" charset="0"/>
              </a:rPr>
              <a:t>Chất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xơ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không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có</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giá</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trị</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dinh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dưỡng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nhưng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rất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cần</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thiết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để</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đảm</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bảo</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hoạt</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động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sống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bình</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thường</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của</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bộ</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máy</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tiêu</a:t>
            </a:r>
            <a:r>
              <a:rPr lang="en-US" sz="3600" dirty="0">
                <a:solidFill>
                  <a:schemeClr val="accent2"/>
                </a:solidFill>
                <a:latin typeface="Times New Roman" panose="02020603050405020304" pitchFamily="18" charset="0"/>
                <a:cs typeface="Times New Roman" panose="02020603050405020304" pitchFamily="18" charset="0"/>
              </a:rPr>
              <a:t> </a:t>
            </a:r>
            <a:r>
              <a:rPr lang="en-US" sz="3600" dirty="0" err="1">
                <a:solidFill>
                  <a:schemeClr val="accent2"/>
                </a:solidFill>
                <a:latin typeface="Times New Roman" panose="02020603050405020304" pitchFamily="18" charset="0"/>
                <a:cs typeface="Times New Roman" panose="02020603050405020304" pitchFamily="18" charset="0"/>
              </a:rPr>
              <a:t>hóa</a:t>
            </a:r>
            <a:r>
              <a:rPr lang="en-US" sz="3600"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614161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
          <p:cNvSpPr>
            <a:spLocks noChangeArrowheads="1"/>
          </p:cNvSpPr>
          <p:nvPr/>
        </p:nvSpPr>
        <p:spPr bwMode="auto">
          <a:xfrm>
            <a:off x="5206933" y="1401763"/>
            <a:ext cx="16241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auto">
              <a:spcBef>
                <a:spcPts val="0"/>
              </a:spcBef>
              <a:spcAft>
                <a:spcPts val="0"/>
              </a:spcAft>
            </a:pPr>
            <a:r>
              <a:rPr lang="en-US" altLang="en-US" sz="2800" dirty="0" err="1" smtClean="0">
                <a:solidFill>
                  <a:srgbClr val="FFFFFF"/>
                </a:solidFill>
                <a:latin typeface="HP001 4 hàng" panose="020B0603050302020204" pitchFamily="34" charset="0"/>
                <a:cs typeface="Times New Roman" panose="02020603050405020304" pitchFamily="18" charset="0"/>
              </a:rPr>
              <a:t>Khoa</a:t>
            </a:r>
            <a:r>
              <a:rPr lang="en-US" altLang="en-US" sz="2800" dirty="0" smtClean="0">
                <a:solidFill>
                  <a:srgbClr val="FFFFFF"/>
                </a:solidFill>
                <a:latin typeface="HP001 4 hàng" panose="020B0603050302020204" pitchFamily="34" charset="0"/>
                <a:cs typeface="Times New Roman" panose="02020603050405020304" pitchFamily="18" charset="0"/>
              </a:rPr>
              <a:t> </a:t>
            </a:r>
            <a:r>
              <a:rPr lang="en-US" altLang="en-US" sz="2800" dirty="0" err="1" smtClean="0">
                <a:solidFill>
                  <a:srgbClr val="FFFFFF"/>
                </a:solidFill>
                <a:latin typeface="HP001 4 hàng" panose="020B0603050302020204" pitchFamily="34" charset="0"/>
                <a:cs typeface="Times New Roman" panose="02020603050405020304" pitchFamily="18" charset="0"/>
              </a:rPr>
              <a:t>học</a:t>
            </a:r>
            <a:endParaRPr lang="en-US" altLang="en-US" sz="2800" dirty="0">
              <a:solidFill>
                <a:srgbClr val="FFFFFF"/>
              </a:solidFill>
              <a:latin typeface="HP001 4 hàng" panose="020B0603050302020204" pitchFamily="34" charset="0"/>
              <a:cs typeface="Times New Roman" panose="02020603050405020304" pitchFamily="18" charset="0"/>
            </a:endParaRPr>
          </a:p>
        </p:txBody>
      </p:sp>
      <p:sp>
        <p:nvSpPr>
          <p:cNvPr id="32776" name="TextBox 1"/>
          <p:cNvSpPr txBox="1">
            <a:spLocks noChangeArrowheads="1"/>
          </p:cNvSpPr>
          <p:nvPr/>
        </p:nvSpPr>
        <p:spPr bwMode="auto">
          <a:xfrm>
            <a:off x="1524000" y="1842448"/>
            <a:ext cx="929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auto">
              <a:lnSpc>
                <a:spcPct val="150000"/>
              </a:lnSpc>
              <a:spcBef>
                <a:spcPts val="0"/>
              </a:spcBef>
              <a:spcAft>
                <a:spcPts val="0"/>
              </a:spcAft>
            </a:pPr>
            <a:r>
              <a:rPr lang="en-US" altLang="en-US" sz="2800" dirty="0" err="1" smtClean="0">
                <a:solidFill>
                  <a:srgbClr val="FFFF00"/>
                </a:solidFill>
                <a:latin typeface="HP001 4 hàng" panose="020B0603050302020204" pitchFamily="34" charset="0"/>
                <a:cs typeface="Times New Roman" panose="02020603050405020304" pitchFamily="18" charset="0"/>
              </a:rPr>
              <a:t>Tại</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sao</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cần</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ăn</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phối</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hợp</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nhiều</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loại</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thức</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ăn</a:t>
            </a:r>
            <a:r>
              <a:rPr lang="en-US" altLang="en-US" sz="2800" dirty="0" smtClean="0">
                <a:solidFill>
                  <a:srgbClr val="FFFF00"/>
                </a:solidFill>
                <a:latin typeface="HP001 4 hàng" panose="020B0603050302020204" pitchFamily="34" charset="0"/>
                <a:cs typeface="Times New Roman" panose="02020603050405020304" pitchFamily="18" charset="0"/>
              </a:rPr>
              <a:t>?</a:t>
            </a:r>
          </a:p>
          <a:p>
            <a:pPr algn="ctr" fontAlgn="auto">
              <a:lnSpc>
                <a:spcPct val="150000"/>
              </a:lnSpc>
              <a:spcBef>
                <a:spcPts val="0"/>
              </a:spcBef>
              <a:spcAft>
                <a:spcPts val="0"/>
              </a:spcAft>
            </a:pPr>
            <a:r>
              <a:rPr lang="en-US" altLang="en-US" sz="2800" dirty="0" err="1" smtClean="0">
                <a:solidFill>
                  <a:srgbClr val="FFFF00"/>
                </a:solidFill>
                <a:latin typeface="HP001 4 hàng" panose="020B0603050302020204" pitchFamily="34" charset="0"/>
                <a:cs typeface="Times New Roman" panose="02020603050405020304" pitchFamily="18" charset="0"/>
              </a:rPr>
              <a:t>Tại</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sao</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cần</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ăn</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phối</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hợp</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đạm</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động</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vật</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và</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đạm</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thực</a:t>
            </a:r>
            <a:r>
              <a:rPr lang="en-US" altLang="en-US" sz="2800" dirty="0" smtClean="0">
                <a:solidFill>
                  <a:srgbClr val="FFFF00"/>
                </a:solidFill>
                <a:latin typeface="HP001 4 hàng" panose="020B0603050302020204" pitchFamily="34" charset="0"/>
                <a:cs typeface="Times New Roman" panose="02020603050405020304" pitchFamily="18" charset="0"/>
              </a:rPr>
              <a:t> </a:t>
            </a:r>
            <a:r>
              <a:rPr lang="en-US" altLang="en-US" sz="2800" dirty="0" err="1" smtClean="0">
                <a:solidFill>
                  <a:srgbClr val="FFFF00"/>
                </a:solidFill>
                <a:latin typeface="HP001 4 hàng" panose="020B0603050302020204" pitchFamily="34" charset="0"/>
                <a:cs typeface="Times New Roman" panose="02020603050405020304" pitchFamily="18" charset="0"/>
              </a:rPr>
              <a:t>vật</a:t>
            </a:r>
            <a:r>
              <a:rPr lang="en-US" altLang="en-US" sz="2800" dirty="0" smtClean="0">
                <a:solidFill>
                  <a:srgbClr val="FFFF00"/>
                </a:solidFill>
                <a:latin typeface="HP001 4 hàng" panose="020B0603050302020204" pitchFamily="34" charset="0"/>
                <a:cs typeface="Times New Roman" panose="02020603050405020304" pitchFamily="18" charset="0"/>
              </a:rPr>
              <a:t>?</a:t>
            </a:r>
            <a:endParaRPr lang="en-US" altLang="en-US" sz="2800" dirty="0">
              <a:solidFill>
                <a:srgbClr val="FFFF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558783249"/>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52400" y="-403158"/>
            <a:ext cx="11887199" cy="6835886"/>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447799" y="980450"/>
            <a:ext cx="1752600" cy="461665"/>
          </a:xfrm>
          <a:prstGeom prst="rect">
            <a:avLst/>
          </a:prstGeom>
          <a:noFill/>
        </p:spPr>
        <p:txBody>
          <a:bodyPr wrap="square" rtlCol="0">
            <a:spAutoFit/>
          </a:bodyPr>
          <a:lstStyle/>
          <a:p>
            <a:pPr fontAlgn="auto">
              <a:spcBef>
                <a:spcPts val="0"/>
              </a:spcBef>
              <a:spcAft>
                <a:spcPts val="0"/>
              </a:spcAft>
              <a:defRPr/>
            </a:pP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24099" y="1524000"/>
            <a:ext cx="8191500" cy="4401205"/>
          </a:xfrm>
          <a:prstGeom prst="rect">
            <a:avLst/>
          </a:prstGeom>
          <a:noFill/>
        </p:spPr>
        <p:txBody>
          <a:bodyPr wrap="square" rtlCol="0">
            <a:spAutoFit/>
          </a:bodyPr>
          <a:lstStyle/>
          <a:p>
            <a:pPr algn="just">
              <a:lnSpc>
                <a:spcPct val="150000"/>
              </a:lnSpc>
            </a:pPr>
            <a:r>
              <a:rPr lang="en-US" sz="2800" b="1" dirty="0">
                <a:effectLst/>
                <a:latin typeface="Times New Roman" panose="02020603050405020304" pitchFamily="18" charset="0"/>
                <a:ea typeface="Times New Roman" panose="02020603050405020304" pitchFamily="18" charset="0"/>
              </a:rPr>
              <a:t>-</a:t>
            </a:r>
            <a:r>
              <a:rPr lang="nl-NL" sz="2800" dirty="0">
                <a:effectLst/>
                <a:latin typeface="Times New Roman" panose="02020603050405020304" pitchFamily="18" charset="0"/>
                <a:ea typeface="Times New Roman" panose="02020603050405020304" pitchFamily="18" charset="0"/>
              </a:rPr>
              <a:t> Biết được cần ăn phối hợp đạm động vật và đạm thực vật để cung cấp đầy đủ chất cho cơ thể.</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Nhận biết được</a:t>
            </a:r>
            <a:r>
              <a:rPr lang="nl-NL" sz="2800" dirty="0">
                <a:effectLst/>
                <a:latin typeface="Times New Roman" panose="02020603050405020304" pitchFamily="18" charset="0"/>
                <a:ea typeface="Times New Roman" panose="02020603050405020304" pitchFamily="18" charset="0"/>
              </a:rPr>
              <a:t> ích lợi của việc ăn cá.</a:t>
            </a:r>
          </a:p>
          <a:p>
            <a:pPr algn="just">
              <a:lnSpc>
                <a:spcPct val="150000"/>
              </a:lnSpc>
            </a:pPr>
            <a:r>
              <a:rPr lang="nl-NL" sz="2800" b="1" dirty="0">
                <a:effectLst/>
                <a:latin typeface="Times New Roman" panose="02020603050405020304" pitchFamily="18" charset="0"/>
                <a:ea typeface="Times New Roman" panose="02020603050405020304" pitchFamily="18" charset="0"/>
              </a:rPr>
              <a:t>- </a:t>
            </a:r>
            <a:r>
              <a:rPr lang="nl-NL" sz="2800" dirty="0">
                <a:effectLst/>
                <a:latin typeface="Times New Roman" panose="02020603050405020304" pitchFamily="18" charset="0"/>
                <a:ea typeface="Times New Roman" panose="02020603050405020304" pitchFamily="18" charset="0"/>
              </a:rPr>
              <a:t>Biết phân loại thức ăn theo nhóm chất dinh dưỡng.</a:t>
            </a:r>
            <a:endParaRPr lang="en-US" sz="2800" dirty="0">
              <a:effectLst/>
              <a:latin typeface="Times New Roman" panose="02020603050405020304" pitchFamily="18" charset="0"/>
              <a:ea typeface="Times New Roman" panose="02020603050405020304" pitchFamily="18" charset="0"/>
            </a:endParaRPr>
          </a:p>
          <a:p>
            <a:pPr algn="just">
              <a:lnSpc>
                <a:spcPct val="150000"/>
              </a:lnSpc>
            </a:pPr>
            <a:r>
              <a:rPr lang="nl-NL" sz="2800" dirty="0">
                <a:effectLst/>
                <a:latin typeface="Times New Roman" panose="02020603050405020304" pitchFamily="18" charset="0"/>
                <a:ea typeface="Times New Roman" panose="02020603050405020304" pitchFamily="18" charset="0"/>
              </a:rPr>
              <a:t>- Biết được để có sức khoẻ tốt phải ăn phối hợp nhiều loại thức ăn và thường xuyên thay đổi món.</a:t>
            </a:r>
            <a:endParaRPr lang="en-US" sz="2800" dirty="0">
              <a:effectLst/>
              <a:latin typeface="Times New Roman" panose="02020603050405020304" pitchFamily="18" charset="0"/>
              <a:ea typeface="Times New Roman" panose="02020603050405020304" pitchFamily="18" charset="0"/>
            </a:endParaRPr>
          </a:p>
          <a:p>
            <a:pPr marL="457200" indent="-457200" algn="just">
              <a:buFontTx/>
              <a:buChar char="-"/>
            </a:pP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Hộp_Văn_Bản 2">
            <a:extLst>
              <a:ext uri="{FF2B5EF4-FFF2-40B4-BE49-F238E27FC236}">
                <a16:creationId xmlns:a16="http://schemas.microsoft.com/office/drawing/2014/main" id="{1F0950D2-278D-495F-8EFC-40A87438170D}"/>
              </a:ext>
            </a:extLst>
          </p:cNvPr>
          <p:cNvSpPr txBox="1">
            <a:spLocks noChangeArrowheads="1"/>
          </p:cNvSpPr>
          <p:nvPr/>
        </p:nvSpPr>
        <p:spPr bwMode="auto">
          <a:xfrm>
            <a:off x="2533650" y="2133600"/>
            <a:ext cx="7277100" cy="1938992"/>
          </a:xfrm>
          <a:prstGeom prst="rect">
            <a:avLst/>
          </a:prstGeom>
          <a:noFill/>
          <a:ln w="9525">
            <a:noFill/>
            <a:miter lim="800000"/>
            <a:headEnd/>
            <a:tailEnd/>
          </a:ln>
        </p:spPr>
        <p:txBody>
          <a:bodyPr wrap="square">
            <a:spAutoFit/>
          </a:bodyPr>
          <a:lstStyle/>
          <a:p>
            <a:pPr algn="ctr"/>
            <a:r>
              <a:rPr lang="en-US" sz="4000" b="1" dirty="0" err="1">
                <a:solidFill>
                  <a:srgbClr val="FF0000"/>
                </a:solidFill>
                <a:latin typeface="Times New Roman" pitchFamily="18" charset="0"/>
                <a:cs typeface="Times New Roman" pitchFamily="18" charset="0"/>
              </a:rPr>
              <a:t>Tại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hợp</a:t>
            </a:r>
            <a:endParaRPr lang="en-US" sz="4000" b="1" dirty="0">
              <a:solidFill>
                <a:srgbClr val="FF000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nhiều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thức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xuyên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đổi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món</a:t>
            </a:r>
            <a:r>
              <a:rPr lang="en-US" sz="40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FBFC239C-374B-41A8-9C2B-3C863BF3B91F}"/>
              </a:ext>
            </a:extLst>
          </p:cNvPr>
          <p:cNvSpPr/>
          <p:nvPr/>
        </p:nvSpPr>
        <p:spPr>
          <a:xfrm>
            <a:off x="381000" y="533400"/>
            <a:ext cx="3730508" cy="677108"/>
          </a:xfrm>
          <a:prstGeom prst="rect">
            <a:avLst/>
          </a:prstGeom>
          <a:noFill/>
        </p:spPr>
        <p:txBody>
          <a:bodyPr wrap="none" lIns="91440" tIns="45720" rIns="91440" bIns="45720">
            <a:spAutoFit/>
          </a:bodyPr>
          <a:lstStyle/>
          <a:p>
            <a:pPr algn="ctr"/>
            <a:r>
              <a:rPr lang="en-US" sz="3800" dirty="0">
                <a:ln w="22225">
                  <a:solidFill>
                    <a:schemeClr val="accent2"/>
                  </a:solidFill>
                  <a:prstDash val="solid"/>
                </a:ln>
                <a:solidFill>
                  <a:schemeClr val="accent2">
                    <a:lumMod val="40000"/>
                    <a:lumOff val="60000"/>
                  </a:schemeClr>
                </a:solidFill>
              </a:rPr>
              <a:t>HOẠT ĐỘNG 1:</a:t>
            </a:r>
            <a:endParaRPr lang="en-US" sz="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57109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Hình Chữ nhật 1">
            <a:extLst>
              <a:ext uri="{FF2B5EF4-FFF2-40B4-BE49-F238E27FC236}">
                <a16:creationId xmlns:a16="http://schemas.microsoft.com/office/drawing/2014/main" id="{B0AA74E9-53A0-4E34-862F-BD7E6682A058}"/>
              </a:ext>
            </a:extLst>
          </p:cNvPr>
          <p:cNvSpPr>
            <a:spLocks noChangeArrowheads="1"/>
          </p:cNvSpPr>
          <p:nvPr/>
        </p:nvSpPr>
        <p:spPr bwMode="auto">
          <a:xfrm>
            <a:off x="630193" y="236719"/>
            <a:ext cx="10668000" cy="1077218"/>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1:</a:t>
            </a:r>
            <a:r>
              <a:rPr lang="en-US" sz="3200" b="1" dirty="0">
                <a:solidFill>
                  <a:schemeClr val="hlin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sống</a:t>
            </a:r>
            <a:r>
              <a:rPr lang="en-US" sz="3200" b="1" dirty="0">
                <a:solidFill>
                  <a:srgbClr val="FF0000"/>
                </a:solidFill>
                <a:latin typeface="Times New Roman" pitchFamily="18" charset="0"/>
                <a:cs typeface="Times New Roman" pitchFamily="18" charset="0"/>
              </a:rPr>
              <a:t>?</a:t>
            </a:r>
          </a:p>
        </p:txBody>
      </p:sp>
      <p:sp>
        <p:nvSpPr>
          <p:cNvPr id="5" name="Hình Chữ nhật 2">
            <a:extLst>
              <a:ext uri="{FF2B5EF4-FFF2-40B4-BE49-F238E27FC236}">
                <a16:creationId xmlns:a16="http://schemas.microsoft.com/office/drawing/2014/main" id="{B0831C32-35F3-4F5D-8E04-D023C219D163}"/>
              </a:ext>
            </a:extLst>
          </p:cNvPr>
          <p:cNvSpPr>
            <a:spLocks noChangeArrowheads="1"/>
          </p:cNvSpPr>
          <p:nvPr/>
        </p:nvSpPr>
        <p:spPr bwMode="auto">
          <a:xfrm>
            <a:off x="630193" y="1544736"/>
            <a:ext cx="10498210" cy="2062103"/>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cấp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
        <p:nvSpPr>
          <p:cNvPr id="6" name="Hình Chữ nhật 1">
            <a:extLst>
              <a:ext uri="{FF2B5EF4-FFF2-40B4-BE49-F238E27FC236}">
                <a16:creationId xmlns:a16="http://schemas.microsoft.com/office/drawing/2014/main" id="{4A61E212-7D9E-4C80-9931-11227D8107E9}"/>
              </a:ext>
            </a:extLst>
          </p:cNvPr>
          <p:cNvSpPr>
            <a:spLocks noChangeArrowheads="1"/>
          </p:cNvSpPr>
          <p:nvPr/>
        </p:nvSpPr>
        <p:spPr bwMode="auto">
          <a:xfrm>
            <a:off x="762000" y="3707248"/>
            <a:ext cx="10820400" cy="584775"/>
          </a:xfrm>
          <a:prstGeom prst="rect">
            <a:avLst/>
          </a:prstGeom>
          <a:noFill/>
          <a:ln w="9525">
            <a:noFill/>
            <a:miter lim="800000"/>
            <a:headEnd/>
            <a:tailEnd/>
          </a:ln>
        </p:spPr>
        <p:txBody>
          <a:bodyPr wrap="square">
            <a:spAutoFit/>
          </a:bodyPr>
          <a:lstStyle/>
          <a:p>
            <a:pPr algn="just" eaLnBrk="0" hangingPunct="0">
              <a:spcBef>
                <a:spcPct val="200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khỏe</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tốt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p:txBody>
      </p:sp>
      <p:sp>
        <p:nvSpPr>
          <p:cNvPr id="7" name="Hình Chữ nhật 2">
            <a:extLst>
              <a:ext uri="{FF2B5EF4-FFF2-40B4-BE49-F238E27FC236}">
                <a16:creationId xmlns:a16="http://schemas.microsoft.com/office/drawing/2014/main" id="{05DAA9DD-24E5-4848-8936-DA856F36C9AA}"/>
              </a:ext>
            </a:extLst>
          </p:cNvPr>
          <p:cNvSpPr>
            <a:spLocks noChangeArrowheads="1"/>
          </p:cNvSpPr>
          <p:nvPr/>
        </p:nvSpPr>
        <p:spPr bwMode="auto">
          <a:xfrm>
            <a:off x="555190" y="4648200"/>
            <a:ext cx="10818006" cy="1077218"/>
          </a:xfrm>
          <a:prstGeom prst="rect">
            <a:avLst/>
          </a:prstGeom>
          <a:noFill/>
          <a:ln w="9525">
            <a:noFill/>
            <a:miter lim="800000"/>
            <a:headEnd/>
            <a:tailEnd/>
          </a:ln>
        </p:spPr>
        <p:txBody>
          <a:bodyPr wrap="square">
            <a:spAutoFit/>
          </a:bodyPr>
          <a:lstStyle/>
          <a:p>
            <a:pPr algn="just">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khỏe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chúng</a:t>
            </a:r>
            <a:r>
              <a:rPr lang="en-US" sz="3200" b="1" dirty="0">
                <a:latin typeface="Times New Roman" pitchFamily="18" charset="0"/>
                <a:cs typeface="Times New Roman" pitchFamily="18" charset="0"/>
              </a:rPr>
              <a:t> ta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món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ăn</a:t>
            </a:r>
            <a:r>
              <a:rPr lang="en-US" sz="32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1&quot;/&gt;&lt;/object&gt;&lt;object type=&quot;3&quot; unique_id=&quot;10005&quot;&gt;&lt;property id=&quot;20148&quot; value=&quot;5&quot;/&gt;&lt;property id=&quot;20300&quot; value=&quot;Slide 2&quot;/&gt;&lt;property id=&quot;20307&quot; value=&quot;302&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92&quot;/&gt;&lt;/object&gt;&lt;object type=&quot;3&quot; unique_id=&quot;10009&quot;&gt;&lt;property id=&quot;20148&quot; value=&quot;5&quot;/&gt;&lt;property id=&quot;20300&quot; value=&quot;Slide 6&quot;/&gt;&lt;property id=&quot;20307&quot; value=&quot;289&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81&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91&quot;/&gt;&lt;/object&gt;&lt;object type=&quot;3&quot; unique_id=&quot;10014&quot;&gt;&lt;property id=&quot;20148&quot; value=&quot;5&quot;/&gt;&lt;property id=&quot;20300&quot; value=&quot;Slide 11 - &amp;quot;HOẠT ĐỘNG 2 &amp;#x0D;&amp;#x0A;Tại sao cần ăn phối hợp đạm động vật và đạm thực vật.&amp;quot;&quot;/&gt;&lt;property id=&quot;20307&quot; value=&quot;26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93&quot;/&gt;&lt;/object&gt;&lt;object type=&quot;3&quot; unique_id=&quot;10017&quot;&gt;&lt;property id=&quot;20148&quot; value=&quot;5&quot;/&gt;&lt;property id=&quot;20300&quot; value=&quot;Slide 14&quot;/&gt;&lt;property id=&quot;20307&quot; value=&quot;294&quot;/&gt;&lt;/object&gt;&lt;object type=&quot;3&quot; unique_id=&quot;10018&quot;&gt;&lt;property id=&quot;20148&quot; value=&quot;5&quot;/&gt;&lt;property id=&quot;20300&quot; value=&quot;Slide 15&quot;/&gt;&lt;property id=&quot;20307&quot; value=&quot;295&quot;/&gt;&lt;/object&gt;&lt;object type=&quot;3&quot; unique_id=&quot;10019&quot;&gt;&lt;property id=&quot;20148&quot; value=&quot;5&quot;/&gt;&lt;property id=&quot;20300&quot; value=&quot;Slide 16 - &amp;quot;Kết luận&amp;quot;&quot;/&gt;&lt;property id=&quot;20307&quot; value=&quot;271&quot;/&gt;&lt;/object&gt;&lt;object type=&quot;3&quot; unique_id=&quot;10020&quot;&gt;&lt;property id=&quot;20148&quot; value=&quot;5&quot;/&gt;&lt;property id=&quot;20300&quot; value=&quot;Slide 17 - &amp;quot;Giá trị dinh dưỡng của cá.&amp;quot;&quot;/&gt;&lt;property id=&quot;20307&quot; value=&quot;283&quot;/&gt;&lt;/object&gt;&lt;object type=&quot;3&quot; unique_id=&quot;10021&quot;&gt;&lt;property id=&quot;20148&quot; value=&quot;5&quot;/&gt;&lt;property id=&quot;20300&quot; value=&quot;Slide 18&quot;/&gt;&lt;property id=&quot;20307&quot; value=&quot;296&quot;/&gt;&lt;/object&gt;&lt;object type=&quot;3&quot; unique_id=&quot;10022&quot;&gt;&lt;property id=&quot;20148&quot; value=&quot;5&quot;/&gt;&lt;property id=&quot;20300&quot; value=&quot;Slide 19&quot;/&gt;&lt;property id=&quot;20307&quot; value=&quot;297&quot;/&gt;&lt;/object&gt;&lt;object type=&quot;3&quot; unique_id=&quot;10023&quot;&gt;&lt;property id=&quot;20148&quot; value=&quot;5&quot;/&gt;&lt;property id=&quot;20300&quot; value=&quot;Slide 20 - &amp;quot;Kết luận&amp;quot;&quot;/&gt;&lt;property id=&quot;20307&quot; value=&quot;290&quot;/&gt;&lt;/object&gt;&lt;object type=&quot;3&quot; unique_id=&quot;10024&quot;&gt;&lt;property id=&quot;20148&quot; value=&quot;5&quot;/&gt;&lt;property id=&quot;20300&quot; value=&quot;Slide 21 - &amp;quot;&amp;#x0D;&amp;#x0A;Đọc mục bạn cần biết trong SGK cho biết: &amp;#x0D;&amp;#x0A;Tại sao cần ăn phối hợp đạm động vật và đạm thực vật?&amp;#x0D;&amp;#x0A;&amp;quot;&quot;/&gt;&lt;property id=&quot;20307&quot; value=&quot;272&quot;/&gt;&lt;/object&gt;&lt;object type=&quot;3&quot; unique_id=&quot;10025&quot;&gt;&lt;property id=&quot;20148&quot; value=&quot;5&quot;/&gt;&lt;property id=&quot;20300&quot; value=&quot;Slide 22&quot;/&gt;&lt;property id=&quot;20307&quot; value=&quot;298&quot;/&gt;&lt;/object&gt;&lt;object type=&quot;3&quot; unique_id=&quot;10026&quot;&gt;&lt;property id=&quot;20148&quot; value=&quot;5&quot;/&gt;&lt;property id=&quot;20300&quot; value=&quot;Slide 23 - &amp;quot;Chọn 1 thực đơn phù hợp nhất cho bữa ăn trưa.&amp;quot;&quot;/&gt;&lt;property id=&quot;20307&quot; value=&quot;286&quot;/&gt;&lt;/object&gt;&lt;object type=&quot;3&quot; unique_id=&quot;10027&quot;&gt;&lt;property id=&quot;20148&quot; value=&quot;5&quot;/&gt;&lt;property id=&quot;20300&quot; value=&quot;Slide 24&quot;/&gt;&lt;property id=&quot;20307&quot; value=&quot;303&quot;/&gt;&lt;/object&gt;&lt;/object&gt;&lt;/object&gt;&lt;/database&gt;"/>
  <p:tag name="SECTOMILLISECCONVERTED" val="1"/>
  <p:tag name="INKNOELEADERBOARD" val="-144190457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1420</Words>
  <Application>Microsoft Office PowerPoint</Application>
  <PresentationFormat>Custom</PresentationFormat>
  <Paragraphs>107</Paragraphs>
  <Slides>34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微软雅黑</vt:lpstr>
      <vt:lpstr>SimSun</vt:lpstr>
      <vt:lpstr>SimSun</vt:lpstr>
      <vt:lpstr>Arial</vt:lpstr>
      <vt:lpstr>Calibri</vt:lpstr>
      <vt:lpstr>HP001 4 hàng</vt:lpstr>
      <vt:lpstr>Times New Roman</vt:lpstr>
      <vt:lpstr>UTM Azuki</vt:lpstr>
      <vt:lpstr>Default Design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Tại sao cần ăn phối hợp đạm động vật và đạm thực vật?</vt:lpstr>
      <vt:lpstr>Kết luận</vt:lpstr>
      <vt:lpstr>PowerPoint Presentation</vt:lpstr>
      <vt:lpstr>PowerPoint Presentation</vt:lpstr>
      <vt:lpstr>Kết luận</vt:lpstr>
      <vt:lpstr>PowerPoint Presentation</vt:lpstr>
      <vt:lpstr>PowerPoint Presentation</vt:lpstr>
      <vt:lpstr>Chọn 1 thực đơn phù hợp nhất cho bữa ăn trưa.</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Hiep</dc:creator>
  <cp:lastModifiedBy>Admin</cp:lastModifiedBy>
  <cp:revision>93</cp:revision>
  <dcterms:created xsi:type="dcterms:W3CDTF">2009-09-19T16:08:01Z</dcterms:created>
  <dcterms:modified xsi:type="dcterms:W3CDTF">2023-07-23T10:30:34Z</dcterms:modified>
</cp:coreProperties>
</file>