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5"/>
  </p:notesMasterIdLst>
  <p:sldIdLst>
    <p:sldId id="450" r:id="rId3"/>
    <p:sldId id="365" r:id="rId4"/>
    <p:sldId id="377" r:id="rId5"/>
    <p:sldId id="391" r:id="rId6"/>
    <p:sldId id="322" r:id="rId7"/>
    <p:sldId id="385" r:id="rId8"/>
    <p:sldId id="386" r:id="rId9"/>
    <p:sldId id="320" r:id="rId10"/>
    <p:sldId id="325" r:id="rId11"/>
    <p:sldId id="328" r:id="rId12"/>
    <p:sldId id="332" r:id="rId13"/>
    <p:sldId id="333" r:id="rId14"/>
    <p:sldId id="387" r:id="rId15"/>
    <p:sldId id="358" r:id="rId16"/>
    <p:sldId id="396" r:id="rId17"/>
    <p:sldId id="397" r:id="rId18"/>
    <p:sldId id="296" r:id="rId19"/>
    <p:sldId id="381" r:id="rId20"/>
    <p:sldId id="293" r:id="rId21"/>
    <p:sldId id="337" r:id="rId22"/>
    <p:sldId id="288" r:id="rId23"/>
    <p:sldId id="382" r:id="rId24"/>
    <p:sldId id="297" r:id="rId25"/>
    <p:sldId id="300" r:id="rId26"/>
    <p:sldId id="286" r:id="rId27"/>
    <p:sldId id="284" r:id="rId28"/>
    <p:sldId id="389" r:id="rId29"/>
    <p:sldId id="393" r:id="rId30"/>
    <p:sldId id="298" r:id="rId31"/>
    <p:sldId id="379" r:id="rId32"/>
    <p:sldId id="275" r:id="rId33"/>
    <p:sldId id="302" r:id="rId34"/>
    <p:sldId id="276" r:id="rId35"/>
    <p:sldId id="271" r:id="rId36"/>
    <p:sldId id="299" r:id="rId37"/>
    <p:sldId id="272" r:id="rId38"/>
    <p:sldId id="359" r:id="rId39"/>
    <p:sldId id="383" r:id="rId40"/>
    <p:sldId id="388" r:id="rId41"/>
    <p:sldId id="390" r:id="rId42"/>
    <p:sldId id="371" r:id="rId43"/>
    <p:sldId id="361" r:id="rId44"/>
    <p:sldId id="364" r:id="rId45"/>
    <p:sldId id="267" r:id="rId46"/>
    <p:sldId id="366" r:id="rId47"/>
    <p:sldId id="268" r:id="rId48"/>
    <p:sldId id="376" r:id="rId49"/>
    <p:sldId id="398" r:id="rId50"/>
    <p:sldId id="372" r:id="rId51"/>
    <p:sldId id="370" r:id="rId52"/>
    <p:sldId id="375" r:id="rId53"/>
    <p:sldId id="357" r:id="rId54"/>
  </p:sldIdLst>
  <p:sldSz cx="9144000" cy="6858000" type="screen4x3"/>
  <p:notesSz cx="6858000" cy="92964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635"/>
    <a:srgbClr val="FF66FF"/>
    <a:srgbClr val="3333FF"/>
    <a:srgbClr val="FF0000"/>
    <a:srgbClr val="CC00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4648"/>
  </p:normalViewPr>
  <p:slideViewPr>
    <p:cSldViewPr showGuides="1">
      <p:cViewPr>
        <p:scale>
          <a:sx n="78" d="100"/>
          <a:sy n="78" d="100"/>
        </p:scale>
        <p:origin x="1116" y="-72"/>
      </p:cViewPr>
      <p:guideLst>
        <p:guide orient="horz" pos="2160"/>
        <p:guide pos="28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65138"/>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3363" name="Rectangle 3"/>
          <p:cNvSpPr>
            <a:spLocks noGrp="1" noChangeArrowheads="1"/>
          </p:cNvSpPr>
          <p:nvPr>
            <p:ph type="dt" idx="1"/>
          </p:nvPr>
        </p:nvSpPr>
        <p:spPr bwMode="auto">
          <a:xfrm>
            <a:off x="3884613" y="0"/>
            <a:ext cx="2971800" cy="46513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100" name="Rectangle 4"/>
          <p:cNvSpPr>
            <a:spLocks noGrp="1" noRot="1" noChangeAspect="1" noTextEdit="1"/>
          </p:cNvSpPr>
          <p:nvPr>
            <p:ph type="sldImg" idx="2"/>
          </p:nvPr>
        </p:nvSpPr>
        <p:spPr>
          <a:xfrm>
            <a:off x="1104900" y="696913"/>
            <a:ext cx="4648200" cy="3486150"/>
          </a:xfrm>
          <a:prstGeom prst="rect">
            <a:avLst/>
          </a:prstGeom>
          <a:noFill/>
          <a:ln w="9525" cap="flat" cmpd="sng">
            <a:solidFill>
              <a:srgbClr val="000000"/>
            </a:solidFill>
            <a:prstDash val="solid"/>
            <a:miter/>
            <a:headEnd type="none" w="med" len="med"/>
            <a:tailEnd type="none" w="med" len="med"/>
          </a:ln>
        </p:spPr>
      </p:sp>
      <p:sp>
        <p:nvSpPr>
          <p:cNvPr id="143365" name="Rectangle 5"/>
          <p:cNvSpPr>
            <a:spLocks noGrp="1" noChangeArrowheads="1"/>
          </p:cNvSpPr>
          <p:nvPr>
            <p:ph type="body" sz="quarter" idx="3"/>
          </p:nvPr>
        </p:nvSpPr>
        <p:spPr bwMode="auto">
          <a:xfrm>
            <a:off x="685800" y="4416425"/>
            <a:ext cx="5486400" cy="41830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143366" name="Rectangle 6"/>
          <p:cNvSpPr>
            <a:spLocks noGrp="1" noChangeArrowheads="1"/>
          </p:cNvSpPr>
          <p:nvPr>
            <p:ph type="ftr" sz="quarter" idx="4"/>
          </p:nvPr>
        </p:nvSpPr>
        <p:spPr bwMode="auto">
          <a:xfrm>
            <a:off x="0" y="8829675"/>
            <a:ext cx="2971800" cy="465138"/>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3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2710DAC-9F8F-43FD-ABDC-CA5A93F21EC6}"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9194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a:t>
            </a:fld>
            <a:endParaRPr lang="en-US" altLang="en-US" dirty="0"/>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87135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31</a:t>
            </a:fld>
            <a:endParaRPr lang="en-US" altLang="en-US" dirty="0"/>
          </a:p>
        </p:txBody>
      </p:sp>
      <p:sp>
        <p:nvSpPr>
          <p:cNvPr id="48131" name="Rectangle 2"/>
          <p:cNvSpPr>
            <a:spLocks noGrp="1" noRot="1" noChangeAspect="1" noTextEdit="1"/>
          </p:cNvSpPr>
          <p:nvPr>
            <p:ph type="sldImg"/>
          </p:nvPr>
        </p:nvSpPr>
        <p:spPr/>
      </p:sp>
      <p:sp>
        <p:nvSpPr>
          <p:cNvPr id="4813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411153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32</a:t>
            </a:fld>
            <a:endParaRPr lang="en-US" altLang="en-US" dirty="0"/>
          </a:p>
        </p:txBody>
      </p:sp>
      <p:sp>
        <p:nvSpPr>
          <p:cNvPr id="50179" name="Rectangle 2"/>
          <p:cNvSpPr>
            <a:spLocks noGrp="1" noRot="1" noChangeAspect="1" noTextEdit="1"/>
          </p:cNvSpPr>
          <p:nvPr>
            <p:ph type="sldImg"/>
          </p:nvPr>
        </p:nvSpPr>
        <p:spPr/>
      </p:sp>
      <p:sp>
        <p:nvSpPr>
          <p:cNvPr id="5018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183491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33</a:t>
            </a:fld>
            <a:endParaRPr lang="en-US" altLang="en-US" dirty="0"/>
          </a:p>
        </p:txBody>
      </p:sp>
      <p:sp>
        <p:nvSpPr>
          <p:cNvPr id="52227" name="Rectangle 2"/>
          <p:cNvSpPr>
            <a:spLocks noGrp="1" noRot="1" noChangeAspect="1" noTextEdit="1"/>
          </p:cNvSpPr>
          <p:nvPr>
            <p:ph type="sldImg"/>
          </p:nvPr>
        </p:nvSpPr>
        <p:spPr/>
      </p:sp>
      <p:sp>
        <p:nvSpPr>
          <p:cNvPr id="5222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73814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34</a:t>
            </a:fld>
            <a:endParaRPr lang="en-US" altLang="en-US" dirty="0"/>
          </a:p>
        </p:txBody>
      </p:sp>
      <p:sp>
        <p:nvSpPr>
          <p:cNvPr id="54275" name="Rectangle 2"/>
          <p:cNvSpPr>
            <a:spLocks noGrp="1" noRot="1" noChangeAspect="1" noTextEdit="1"/>
          </p:cNvSpPr>
          <p:nvPr>
            <p:ph type="sldImg"/>
          </p:nvPr>
        </p:nvSpPr>
        <p:spPr/>
      </p:sp>
      <p:sp>
        <p:nvSpPr>
          <p:cNvPr id="54276"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106434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35</a:t>
            </a:fld>
            <a:endParaRPr lang="en-US" altLang="en-US" dirty="0"/>
          </a:p>
        </p:txBody>
      </p:sp>
      <p:sp>
        <p:nvSpPr>
          <p:cNvPr id="56323" name="Rectangle 2"/>
          <p:cNvSpPr>
            <a:spLocks noGrp="1" noRot="1" noChangeAspect="1" noTextEdit="1"/>
          </p:cNvSpPr>
          <p:nvPr>
            <p:ph type="sldImg"/>
          </p:nvPr>
        </p:nvSpPr>
        <p:spPr/>
      </p:sp>
      <p:sp>
        <p:nvSpPr>
          <p:cNvPr id="5632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46652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36</a:t>
            </a:fld>
            <a:endParaRPr lang="en-US" altLang="en-US" dirty="0"/>
          </a:p>
        </p:txBody>
      </p:sp>
      <p:sp>
        <p:nvSpPr>
          <p:cNvPr id="58371" name="Rectangle 2"/>
          <p:cNvSpPr>
            <a:spLocks noGrp="1" noRot="1" noChangeAspect="1" noTextEdit="1"/>
          </p:cNvSpPr>
          <p:nvPr>
            <p:ph type="sldImg"/>
          </p:nvPr>
        </p:nvSpPr>
        <p:spPr/>
      </p:sp>
      <p:sp>
        <p:nvSpPr>
          <p:cNvPr id="5837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52904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44</a:t>
            </a:fld>
            <a:endParaRPr lang="en-US" altLang="en-US" dirty="0"/>
          </a:p>
        </p:txBody>
      </p:sp>
      <p:sp>
        <p:nvSpPr>
          <p:cNvPr id="67587" name="Rectangle 2"/>
          <p:cNvSpPr>
            <a:spLocks noGrp="1" noRot="1" noChangeAspect="1" noTextEdit="1"/>
          </p:cNvSpPr>
          <p:nvPr>
            <p:ph type="sldImg"/>
          </p:nvPr>
        </p:nvSpPr>
        <p:spPr/>
      </p:sp>
      <p:sp>
        <p:nvSpPr>
          <p:cNvPr id="6758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137162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46</a:t>
            </a:fld>
            <a:endParaRPr lang="en-US" altLang="en-US" dirty="0"/>
          </a:p>
        </p:txBody>
      </p:sp>
      <p:sp>
        <p:nvSpPr>
          <p:cNvPr id="70659" name="Rectangle 2"/>
          <p:cNvSpPr>
            <a:spLocks noGrp="1" noRot="1" noChangeAspect="1" noTextEdit="1"/>
          </p:cNvSpPr>
          <p:nvPr>
            <p:ph type="sldImg"/>
          </p:nvPr>
        </p:nvSpPr>
        <p:spPr/>
      </p:sp>
      <p:sp>
        <p:nvSpPr>
          <p:cNvPr id="7066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422630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50</a:t>
            </a:fld>
            <a:endParaRPr lang="en-US" altLang="en-US" dirty="0"/>
          </a:p>
        </p:txBody>
      </p:sp>
      <p:sp>
        <p:nvSpPr>
          <p:cNvPr id="75779" name="Rectangle 2"/>
          <p:cNvSpPr>
            <a:spLocks noGrp="1" noRot="1" noChangeAspect="1" noTextEdit="1"/>
          </p:cNvSpPr>
          <p:nvPr>
            <p:ph type="sldImg"/>
          </p:nvPr>
        </p:nvSpPr>
        <p:spPr/>
      </p:sp>
      <p:sp>
        <p:nvSpPr>
          <p:cNvPr id="7578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60934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17</a:t>
            </a:fld>
            <a:endParaRPr lang="en-US" altLang="en-US" dirty="0"/>
          </a:p>
        </p:txBody>
      </p:sp>
      <p:sp>
        <p:nvSpPr>
          <p:cNvPr id="25603" name="Rectangle 2"/>
          <p:cNvSpPr>
            <a:spLocks noGrp="1" noRot="1" noChangeAspect="1" noTextEdit="1"/>
          </p:cNvSpPr>
          <p:nvPr>
            <p:ph type="sldImg"/>
          </p:nvPr>
        </p:nvSpPr>
        <p:spPr/>
      </p:sp>
      <p:sp>
        <p:nvSpPr>
          <p:cNvPr id="2560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196254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19</a:t>
            </a:fld>
            <a:endParaRPr lang="en-US" altLang="en-US" dirty="0"/>
          </a:p>
        </p:txBody>
      </p:sp>
      <p:sp>
        <p:nvSpPr>
          <p:cNvPr id="28675" name="Rectangle 2"/>
          <p:cNvSpPr>
            <a:spLocks noGrp="1" noRot="1" noChangeAspect="1" noTextEdit="1"/>
          </p:cNvSpPr>
          <p:nvPr>
            <p:ph type="sldImg"/>
          </p:nvPr>
        </p:nvSpPr>
        <p:spPr/>
      </p:sp>
      <p:sp>
        <p:nvSpPr>
          <p:cNvPr id="28676"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67666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21</a:t>
            </a:fld>
            <a:endParaRPr lang="en-US" altLang="en-US" dirty="0"/>
          </a:p>
        </p:txBody>
      </p:sp>
      <p:sp>
        <p:nvSpPr>
          <p:cNvPr id="31747" name="Rectangle 2"/>
          <p:cNvSpPr>
            <a:spLocks noGrp="1" noRot="1" noChangeAspect="1" noTextEdit="1"/>
          </p:cNvSpPr>
          <p:nvPr>
            <p:ph type="sldImg"/>
          </p:nvPr>
        </p:nvSpPr>
        <p:spPr/>
      </p:sp>
      <p:sp>
        <p:nvSpPr>
          <p:cNvPr id="3174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9666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23</a:t>
            </a:fld>
            <a:endParaRPr lang="en-US" altLang="en-US" dirty="0"/>
          </a:p>
        </p:txBody>
      </p:sp>
      <p:sp>
        <p:nvSpPr>
          <p:cNvPr id="34819" name="Rectangle 2"/>
          <p:cNvSpPr>
            <a:spLocks noGrp="1" noRot="1" noChangeAspect="1" noTextEdit="1"/>
          </p:cNvSpPr>
          <p:nvPr>
            <p:ph type="sldImg"/>
          </p:nvPr>
        </p:nvSpPr>
        <p:spPr/>
      </p:sp>
      <p:sp>
        <p:nvSpPr>
          <p:cNvPr id="3482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41938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24</a:t>
            </a:fld>
            <a:endParaRPr lang="en-US" altLang="en-US" dirty="0"/>
          </a:p>
        </p:txBody>
      </p:sp>
      <p:sp>
        <p:nvSpPr>
          <p:cNvPr id="36867" name="Rectangle 2"/>
          <p:cNvSpPr>
            <a:spLocks noGrp="1" noRot="1" noChangeAspect="1" noTextEdit="1"/>
          </p:cNvSpPr>
          <p:nvPr>
            <p:ph type="sldImg"/>
          </p:nvPr>
        </p:nvSpPr>
        <p:spPr/>
      </p:sp>
      <p:sp>
        <p:nvSpPr>
          <p:cNvPr id="3686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61448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25</a:t>
            </a:fld>
            <a:endParaRPr lang="en-US" altLang="en-US" dirty="0"/>
          </a:p>
        </p:txBody>
      </p:sp>
      <p:sp>
        <p:nvSpPr>
          <p:cNvPr id="38915" name="Rectangle 2"/>
          <p:cNvSpPr>
            <a:spLocks noGrp="1" noRot="1" noChangeAspect="1" noTextEdit="1"/>
          </p:cNvSpPr>
          <p:nvPr>
            <p:ph type="sldImg"/>
          </p:nvPr>
        </p:nvSpPr>
        <p:spPr/>
      </p:sp>
      <p:sp>
        <p:nvSpPr>
          <p:cNvPr id="38916"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24572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26</a:t>
            </a:fld>
            <a:endParaRPr lang="en-US" altLang="en-US" dirty="0"/>
          </a:p>
        </p:txBody>
      </p:sp>
      <p:sp>
        <p:nvSpPr>
          <p:cNvPr id="40963" name="Rectangle 2"/>
          <p:cNvSpPr>
            <a:spLocks noGrp="1" noRot="1" noChangeAspect="1" noTextEdit="1"/>
          </p:cNvSpPr>
          <p:nvPr>
            <p:ph type="sldImg"/>
          </p:nvPr>
        </p:nvSpPr>
        <p:spPr/>
      </p:sp>
      <p:sp>
        <p:nvSpPr>
          <p:cNvPr id="4096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404409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p:cNvSpPr>
          <p:nvPr>
            <p:ph type="sldNum" sz="quarter"/>
          </p:nvPr>
        </p:nvSpPr>
        <p:spPr>
          <a:xfrm>
            <a:off x="3884613" y="8829675"/>
            <a:ext cx="2971800" cy="465138"/>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29</a:t>
            </a:fld>
            <a:endParaRPr lang="en-US" altLang="en-US" dirty="0"/>
          </a:p>
        </p:txBody>
      </p:sp>
      <p:sp>
        <p:nvSpPr>
          <p:cNvPr id="45059" name="Rectangle 2"/>
          <p:cNvSpPr>
            <a:spLocks noGrp="1" noRot="1" noChangeAspect="1" noTextEdit="1"/>
          </p:cNvSpPr>
          <p:nvPr>
            <p:ph type="sldImg"/>
          </p:nvPr>
        </p:nvSpPr>
        <p:spPr/>
      </p:sp>
      <p:sp>
        <p:nvSpPr>
          <p:cNvPr id="4506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23569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3074"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grpSp>
        <p:nvGrpSpPr>
          <p:cNvPr id="3075"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1229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r>
              <a:rPr lang="en-US"/>
              <a:t>Click to edit Master subtitle style</a:t>
            </a:r>
          </a:p>
        </p:txBody>
      </p:sp>
      <p:sp>
        <p:nvSpPr>
          <p:cNvPr id="123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20" name="Date Placeholder 9"/>
          <p:cNvSpPr>
            <a:spLocks noGrp="1" noChangeArrowheads="1"/>
          </p:cNvSpPr>
          <p:nvPr>
            <p:ph type="dt" sz="quarter" idx="2"/>
          </p:nvPr>
        </p:nvSpPr>
        <p:spPr bwMode="auto">
          <a:xfrm>
            <a:off x="2438400" y="6248400"/>
            <a:ext cx="2130425" cy="474663"/>
          </a:xfrm>
          <a:prstGeom prst="rect">
            <a:avLst/>
          </a:prstGeom>
          <a:ln>
            <a:miter lim="800000"/>
          </a:ln>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Footer Placeholder 10"/>
          <p:cNvSpPr>
            <a:spLocks noGrp="1" noChangeArrowheads="1"/>
          </p:cNvSpPr>
          <p:nvPr>
            <p:ph type="ftr" sz="quarter" idx="3"/>
          </p:nvPr>
        </p:nvSpPr>
        <p:spPr bwMode="auto">
          <a:xfrm>
            <a:off x="5791200" y="6248400"/>
            <a:ext cx="2897188" cy="474663"/>
          </a:xfrm>
          <a:prstGeom prst="rect">
            <a:avLst/>
          </a:prstGeom>
          <a:ln>
            <a:miter lim="800000"/>
          </a:ln>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Slide Number Placeholder 11"/>
          <p:cNvSpPr>
            <a:spLocks noGrp="1" noChangeArrowheads="1"/>
          </p:cNvSpPr>
          <p:nvPr>
            <p:ph type="sldNum" sz="quarter" idx="4"/>
          </p:nvPr>
        </p:nvSpPr>
        <p:spPr bwMode="auto">
          <a:xfrm>
            <a:off x="76200" y="6248400"/>
            <a:ext cx="587375" cy="48895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AA074CA-C9A5-4DCC-9C45-3DC4B137A125}"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0" y="0"/>
            <a:ext cx="7620000" cy="6858000"/>
            <a:chOff x="0" y="0"/>
            <a:chExt cx="4800" cy="4320"/>
          </a:xfrm>
        </p:grpSpPr>
        <p:grpSp>
          <p:nvGrpSpPr>
            <p:cNvPr id="1032" name="Group 3"/>
            <p:cNvGrpSpPr/>
            <p:nvPr userDrawn="1"/>
          </p:nvGrpSpPr>
          <p:grpSpPr>
            <a:xfrm>
              <a:off x="0" y="0"/>
              <a:ext cx="2016" cy="4320"/>
              <a:chOff x="0" y="0"/>
              <a:chExt cx="2016" cy="4320"/>
            </a:xfrm>
          </p:grpSpPr>
          <p:sp>
            <p:nvSpPr>
              <p:cNvPr id="1036" name="Rectangle 4"/>
              <p:cNvSpPr>
                <a:spLocks noChangeArrowheads="1"/>
              </p:cNvSpPr>
              <p:nvPr/>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7" name="Freeform 5"/>
              <p:cNvSpPr/>
              <p:nvPr userDrawn="1"/>
            </p:nvSpPr>
            <p:spPr>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0" b="0"/>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alpha val="100000"/>
                </a:schemeClr>
              </a:solidFill>
              <a:ln w="9525">
                <a:noFill/>
              </a:ln>
            </p:spPr>
            <p:txBody>
              <a:bodyPr/>
              <a:lstStyle/>
              <a:p>
                <a:endParaRPr lang="en-US"/>
              </a:p>
            </p:txBody>
          </p:sp>
        </p:grpSp>
        <p:grpSp>
          <p:nvGrpSpPr>
            <p:cNvPr id="1033" name="Group 6"/>
            <p:cNvGrpSpPr/>
            <p:nvPr/>
          </p:nvGrpSpPr>
          <p:grpSpPr>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sp>
        <p:nvSpPr>
          <p:cNvPr id="1027"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nchorCtr="0"/>
          <a:lstStyle/>
          <a:p>
            <a:pPr lvl="0"/>
            <a:r>
              <a:rPr lang="en-US" altLang="en-US" dirty="0"/>
              <a:t>Click to edit Master title style</a:t>
            </a:r>
          </a:p>
        </p:txBody>
      </p:sp>
      <p:sp>
        <p:nvSpPr>
          <p:cNvPr id="1028" name="Rectangle 10"/>
          <p:cNvSpPr>
            <a:spLocks noGrp="1"/>
          </p:cNvSpPr>
          <p:nvPr>
            <p:ph type="body" idx="1"/>
          </p:nvPr>
        </p:nvSpPr>
        <p:spPr>
          <a:xfrm>
            <a:off x="838200" y="2362200"/>
            <a:ext cx="7693025" cy="372427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75"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a:defRPr sz="14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276"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277"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DF95A44-E085-49F7-BE68-2F6F41D4A12A}" type="slidenum">
              <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a:t>
            </a:fld>
            <a:endParaRPr kumimoji="0" lang="en-US" altLang="en-US" sz="2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5773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773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7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DEE2EDBB-3699-4196-8539-C243E843CD0F}"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3" Type="http://schemas.openxmlformats.org/officeDocument/2006/relationships/slideLayout" Target="../slideLayouts/slideLayout18.xml"/><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audio" Target="../media/media1.mp3"/><Relationship Id="rId16"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3.GIF"/><Relationship Id="rId11" Type="http://schemas.openxmlformats.org/officeDocument/2006/relationships/image" Target="../media/image8.png"/><Relationship Id="rId5" Type="http://schemas.openxmlformats.org/officeDocument/2006/relationships/image" Target="../media/image2.GIF"/><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image" Target="../media/image1.jpeg"/><Relationship Id="rId9" Type="http://schemas.openxmlformats.org/officeDocument/2006/relationships/image" Target="../media/image6.GIF"/><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7.w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45.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51.wmf"/></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áº¿t quáº£ hÃ¬nh áº£nh cho slide Äáº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5"/>
            <a:ext cx="9144000" cy="51446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16258966[1]"/>
          <p:cNvPicPr>
            <a:picLocks noChangeAspect="1" noChangeArrowheads="1" noCrop="1"/>
          </p:cNvPicPr>
          <p:nvPr/>
        </p:nvPicPr>
        <p:blipFill>
          <a:blip r:embed="rId5"/>
          <a:srcRect/>
          <a:stretch>
            <a:fillRect/>
          </a:stretch>
        </p:blipFill>
        <p:spPr bwMode="auto">
          <a:xfrm>
            <a:off x="990600" y="125730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02142214[1]"/>
          <p:cNvPicPr>
            <a:picLocks noChangeAspect="1" noChangeArrowheads="1" noCrop="1"/>
          </p:cNvPicPr>
          <p:nvPr/>
        </p:nvPicPr>
        <p:blipFill>
          <a:blip r:embed="rId6"/>
          <a:srcRect/>
          <a:stretch>
            <a:fillRect/>
          </a:stretch>
        </p:blipFill>
        <p:spPr bwMode="auto">
          <a:xfrm>
            <a:off x="6202507" y="1507332"/>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02142214[1]"/>
          <p:cNvPicPr>
            <a:picLocks noChangeAspect="1" noChangeArrowheads="1" noCrop="1"/>
          </p:cNvPicPr>
          <p:nvPr/>
        </p:nvPicPr>
        <p:blipFill>
          <a:blip r:embed="rId6"/>
          <a:srcRect/>
          <a:stretch>
            <a:fillRect/>
          </a:stretch>
        </p:blipFill>
        <p:spPr bwMode="auto">
          <a:xfrm>
            <a:off x="2362200" y="5046265"/>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02142214[1]"/>
          <p:cNvPicPr>
            <a:picLocks noChangeAspect="1" noChangeArrowheads="1" noCrop="1"/>
          </p:cNvPicPr>
          <p:nvPr/>
        </p:nvPicPr>
        <p:blipFill>
          <a:blip r:embed="rId6"/>
          <a:srcRect/>
          <a:stretch>
            <a:fillRect/>
          </a:stretch>
        </p:blipFill>
        <p:spPr bwMode="auto">
          <a:xfrm>
            <a:off x="249365" y="3170767"/>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16258966[1]"/>
          <p:cNvPicPr>
            <a:picLocks noChangeAspect="1" noChangeArrowheads="1" noCrop="1"/>
          </p:cNvPicPr>
          <p:nvPr/>
        </p:nvPicPr>
        <p:blipFill>
          <a:blip r:embed="rId5"/>
          <a:srcRect/>
          <a:stretch>
            <a:fillRect/>
          </a:stretch>
        </p:blipFill>
        <p:spPr bwMode="auto">
          <a:xfrm>
            <a:off x="4800600" y="4164808"/>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16258966[1]"/>
          <p:cNvPicPr>
            <a:picLocks noChangeAspect="1" noChangeArrowheads="1" noCrop="1"/>
          </p:cNvPicPr>
          <p:nvPr/>
        </p:nvPicPr>
        <p:blipFill>
          <a:blip r:embed="rId5"/>
          <a:srcRect/>
          <a:stretch>
            <a:fillRect/>
          </a:stretch>
        </p:blipFill>
        <p:spPr bwMode="auto">
          <a:xfrm>
            <a:off x="5455227" y="97155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16258966[1]"/>
          <p:cNvPicPr>
            <a:picLocks noChangeAspect="1" noChangeArrowheads="1" noCrop="1"/>
          </p:cNvPicPr>
          <p:nvPr/>
        </p:nvPicPr>
        <p:blipFill>
          <a:blip r:embed="rId5"/>
          <a:srcRect/>
          <a:stretch>
            <a:fillRect/>
          </a:stretch>
        </p:blipFill>
        <p:spPr bwMode="auto">
          <a:xfrm>
            <a:off x="990600" y="502920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16258966[1]"/>
          <p:cNvPicPr>
            <a:picLocks noChangeAspect="1" noChangeArrowheads="1" noCrop="1"/>
          </p:cNvPicPr>
          <p:nvPr/>
        </p:nvPicPr>
        <p:blipFill>
          <a:blip r:embed="rId5"/>
          <a:srcRect/>
          <a:stretch>
            <a:fillRect/>
          </a:stretch>
        </p:blipFill>
        <p:spPr bwMode="auto">
          <a:xfrm>
            <a:off x="8382000" y="4743451"/>
            <a:ext cx="476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1STAROLL"/>
          <p:cNvPicPr>
            <a:picLocks noChangeAspect="1" noChangeArrowheads="1" noCrop="1"/>
          </p:cNvPicPr>
          <p:nvPr/>
        </p:nvPicPr>
        <p:blipFill>
          <a:blip r:embed="rId7"/>
          <a:srcRect/>
          <a:stretch>
            <a:fillRect/>
          </a:stretch>
        </p:blipFill>
        <p:spPr bwMode="auto">
          <a:xfrm>
            <a:off x="7696200" y="165735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1STAROLL"/>
          <p:cNvPicPr>
            <a:picLocks noChangeAspect="1" noChangeArrowheads="1" noCrop="1"/>
          </p:cNvPicPr>
          <p:nvPr/>
        </p:nvPicPr>
        <p:blipFill>
          <a:blip r:embed="rId7"/>
          <a:srcRect/>
          <a:stretch>
            <a:fillRect/>
          </a:stretch>
        </p:blipFill>
        <p:spPr bwMode="auto">
          <a:xfrm>
            <a:off x="3810000" y="1471613"/>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1STAROLL"/>
          <p:cNvPicPr>
            <a:picLocks noChangeAspect="1" noChangeArrowheads="1" noCrop="1"/>
          </p:cNvPicPr>
          <p:nvPr/>
        </p:nvPicPr>
        <p:blipFill>
          <a:blip r:embed="rId7"/>
          <a:srcRect/>
          <a:stretch>
            <a:fillRect/>
          </a:stretch>
        </p:blipFill>
        <p:spPr bwMode="auto">
          <a:xfrm>
            <a:off x="533400" y="382905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1STAROLL"/>
          <p:cNvPicPr>
            <a:picLocks noChangeAspect="1" noChangeArrowheads="1" noCrop="1"/>
          </p:cNvPicPr>
          <p:nvPr/>
        </p:nvPicPr>
        <p:blipFill>
          <a:blip r:embed="rId7"/>
          <a:srcRect/>
          <a:stretch>
            <a:fillRect/>
          </a:stretch>
        </p:blipFill>
        <p:spPr bwMode="auto">
          <a:xfrm>
            <a:off x="5486400" y="3714750"/>
            <a:ext cx="381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pinksparkle6df1"/>
          <p:cNvPicPr>
            <a:picLocks noChangeAspect="1" noChangeArrowheads="1" noCrop="1"/>
          </p:cNvPicPr>
          <p:nvPr/>
        </p:nvPicPr>
        <p:blipFill>
          <a:blip r:embed="rId8"/>
          <a:srcRect/>
          <a:stretch>
            <a:fillRect/>
          </a:stretch>
        </p:blipFill>
        <p:spPr bwMode="auto">
          <a:xfrm>
            <a:off x="2364349" y="1029893"/>
            <a:ext cx="685800"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th_b9hsm1"/>
          <p:cNvPicPr>
            <a:picLocks noChangeAspect="1" noChangeArrowheads="1" noCrop="1"/>
          </p:cNvPicPr>
          <p:nvPr/>
        </p:nvPicPr>
        <p:blipFill>
          <a:blip r:embed="rId9"/>
          <a:srcRect/>
          <a:stretch>
            <a:fillRect/>
          </a:stretch>
        </p:blipFill>
        <p:spPr bwMode="auto">
          <a:xfrm>
            <a:off x="1676411" y="171450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descr="th_b9hsm1"/>
          <p:cNvPicPr>
            <a:picLocks noChangeAspect="1" noChangeArrowheads="1" noCrop="1"/>
          </p:cNvPicPr>
          <p:nvPr/>
        </p:nvPicPr>
        <p:blipFill>
          <a:blip r:embed="rId9"/>
          <a:srcRect/>
          <a:stretch>
            <a:fillRect/>
          </a:stretch>
        </p:blipFill>
        <p:spPr bwMode="auto">
          <a:xfrm>
            <a:off x="3124211" y="5372102"/>
            <a:ext cx="200025" cy="1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lumen-pflanzen042"/>
          <p:cNvPicPr/>
          <p:nvPr/>
        </p:nvPicPr>
        <p:blipFill>
          <a:blip r:embed="rId10"/>
          <a:srcRect/>
          <a:stretch>
            <a:fillRect/>
          </a:stretch>
        </p:blipFill>
        <p:spPr bwMode="auto">
          <a:xfrm>
            <a:off x="762000" y="4229100"/>
            <a:ext cx="1885950" cy="18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lumen-pflanzen042"/>
          <p:cNvPicPr/>
          <p:nvPr/>
        </p:nvPicPr>
        <p:blipFill>
          <a:blip r:embed="rId10"/>
          <a:srcRect/>
          <a:stretch>
            <a:fillRect/>
          </a:stretch>
        </p:blipFill>
        <p:spPr bwMode="auto">
          <a:xfrm>
            <a:off x="2392058" y="4858817"/>
            <a:ext cx="2103742" cy="114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hitecornerFlower"/>
          <p:cNvPicPr/>
          <p:nvPr/>
        </p:nvPicPr>
        <p:blipFill>
          <a:blip r:embed="rId11">
            <a:extLst>
              <a:ext uri="{28A0092B-C50C-407E-A947-70E740481C1C}">
                <a14:useLocalDpi xmlns:a14="http://schemas.microsoft.com/office/drawing/2010/main" val="0"/>
              </a:ext>
            </a:extLst>
          </a:blip>
          <a:srcRect/>
          <a:stretch>
            <a:fillRect/>
          </a:stretch>
        </p:blipFill>
        <p:spPr bwMode="auto">
          <a:xfrm>
            <a:off x="-71422" y="3886200"/>
            <a:ext cx="1776397" cy="20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lue_rose"/>
          <p:cNvPicPr/>
          <p:nvPr/>
        </p:nvPicPr>
        <p:blipFill>
          <a:blip r:embed="rId12"/>
          <a:srcRect/>
          <a:stretch>
            <a:fillRect/>
          </a:stretch>
        </p:blipFill>
        <p:spPr bwMode="auto">
          <a:xfrm>
            <a:off x="3974110" y="3257555"/>
            <a:ext cx="1419225" cy="27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men-pflanzen111"/>
          <p:cNvPicPr/>
          <p:nvPr/>
        </p:nvPicPr>
        <p:blipFill>
          <a:blip r:embed="rId13"/>
          <a:srcRect/>
          <a:stretch>
            <a:fillRect/>
          </a:stretch>
        </p:blipFill>
        <p:spPr bwMode="auto">
          <a:xfrm rot="10800000">
            <a:off x="3422935" y="3886202"/>
            <a:ext cx="2714625" cy="209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lumen-pflanzen042"/>
          <p:cNvPicPr/>
          <p:nvPr/>
        </p:nvPicPr>
        <p:blipFill>
          <a:blip r:embed="rId10"/>
          <a:srcRect/>
          <a:stretch>
            <a:fillRect/>
          </a:stretch>
        </p:blipFill>
        <p:spPr bwMode="auto">
          <a:xfrm>
            <a:off x="5029200" y="4867427"/>
            <a:ext cx="1829666" cy="11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lumen-pflanzen042"/>
          <p:cNvPicPr/>
          <p:nvPr/>
        </p:nvPicPr>
        <p:blipFill>
          <a:blip r:embed="rId10"/>
          <a:srcRect/>
          <a:stretch>
            <a:fillRect/>
          </a:stretch>
        </p:blipFill>
        <p:spPr bwMode="auto">
          <a:xfrm>
            <a:off x="6248400" y="4610440"/>
            <a:ext cx="2022764"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14">
            <a:extLst>
              <a:ext uri="{28A0092B-C50C-407E-A947-70E740481C1C}">
                <a14:useLocalDpi xmlns:a14="http://schemas.microsoft.com/office/drawing/2010/main" val="0"/>
              </a:ext>
            </a:extLst>
          </a:blip>
          <a:srcRect/>
          <a:stretch>
            <a:fillRect/>
          </a:stretch>
        </p:blipFill>
        <p:spPr bwMode="auto">
          <a:xfrm>
            <a:off x="8419823" y="852059"/>
            <a:ext cx="682625" cy="18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1" name="Picture 10"/>
          <p:cNvPicPr/>
          <p:nvPr/>
        </p:nvPicPr>
        <p:blipFill>
          <a:blip r:embed="rId14">
            <a:extLst>
              <a:ext uri="{28A0092B-C50C-407E-A947-70E740481C1C}">
                <a14:useLocalDpi xmlns:a14="http://schemas.microsoft.com/office/drawing/2010/main" val="0"/>
              </a:ext>
            </a:extLst>
          </a:blip>
          <a:srcRect/>
          <a:stretch>
            <a:fillRect/>
          </a:stretch>
        </p:blipFill>
        <p:spPr bwMode="auto">
          <a:xfrm>
            <a:off x="8" y="872842"/>
            <a:ext cx="682625" cy="18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2" name="Picture 11" descr="WhitecornerFlower"/>
          <p:cNvPicPr/>
          <p:nvPr/>
        </p:nvPicPr>
        <p:blipFill>
          <a:blip r:embed="rId15">
            <a:extLst>
              <a:ext uri="{28A0092B-C50C-407E-A947-70E740481C1C}">
                <a14:useLocalDpi xmlns:a14="http://schemas.microsoft.com/office/drawing/2010/main" val="0"/>
              </a:ext>
            </a:extLst>
          </a:blip>
          <a:srcRect/>
          <a:stretch>
            <a:fillRect/>
          </a:stretch>
        </p:blipFill>
        <p:spPr bwMode="auto">
          <a:xfrm>
            <a:off x="7578437" y="3886206"/>
            <a:ext cx="1524000" cy="21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npan-Man-s-March-Various-Artist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38118" y="5522119"/>
            <a:ext cx="406400" cy="365760"/>
          </a:xfrm>
          <a:prstGeom prst="rect">
            <a:avLst/>
          </a:prstGeom>
        </p:spPr>
      </p:pic>
      <p:sp>
        <p:nvSpPr>
          <p:cNvPr id="19460" name="WordArt 64"/>
          <p:cNvSpPr>
            <a:spLocks noTextEdit="1"/>
          </p:cNvSpPr>
          <p:nvPr/>
        </p:nvSpPr>
        <p:spPr>
          <a:xfrm>
            <a:off x="1086193" y="1083158"/>
            <a:ext cx="6788150" cy="1939290"/>
          </a:xfrm>
          <a:prstGeom prst="rect">
            <a:avLst/>
          </a:prstGeom>
        </p:spPr>
        <p:txBody>
          <a:bodyPr wrap="none" fromWordArt="1">
            <a:prstTxWarp prst="textPlain">
              <a:avLst>
                <a:gd name="adj" fmla="val 50000"/>
              </a:avLst>
            </a:prstTxWarp>
            <a:normAutofit/>
          </a:bodyPr>
          <a:lstStyle/>
          <a:p>
            <a:pPr algn="ctr"/>
            <a:r>
              <a:rPr lang="vi-VN" altLang="en-US" sz="3600" b="1" dirty="0" smtClean="0">
                <a:ln w="9525" cap="flat" cmpd="sng">
                  <a:solidFill>
                    <a:srgbClr val="FF0000"/>
                  </a:solidFill>
                  <a:prstDash val="solid"/>
                  <a:headEnd type="none" w="med" len="med"/>
                  <a:tailEnd type="none" w="med" len="med"/>
                </a:ln>
                <a:solidFill>
                  <a:srgbClr val="595959"/>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Khoa </a:t>
            </a:r>
            <a:r>
              <a:rPr lang="vi-VN" altLang="en-US" sz="3600" b="1" dirty="0">
                <a:ln w="9525" cap="flat" cmpd="sng">
                  <a:solidFill>
                    <a:srgbClr val="FF0000"/>
                  </a:solidFill>
                  <a:prstDash val="solid"/>
                  <a:headEnd type="none" w="med" len="med"/>
                  <a:tailEnd type="none" w="med" len="med"/>
                </a:ln>
                <a:solidFill>
                  <a:srgbClr val="595959"/>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học</a:t>
            </a:r>
          </a:p>
          <a:p>
            <a:pPr algn="ctr"/>
            <a:r>
              <a:rPr lang="vi-VN" altLang="en-US" sz="3600" b="1" dirty="0">
                <a:ln w="9525" cap="flat" cmpd="sng">
                  <a:solidFill>
                    <a:srgbClr val="FF0000"/>
                  </a:solidFill>
                  <a:prstDash val="solid"/>
                  <a:headEnd type="none" w="med" len="med"/>
                  <a:tailEnd type="none" w="med" len="med"/>
                </a:ln>
                <a:solidFill>
                  <a:srgbClr val="595959"/>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Bài 58: Nhu cầu nước của thực vật</a:t>
            </a:r>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452" fill="hold"/>
                                        <p:tgtEl>
                                          <p:spTgt spid="2"/>
                                        </p:tgtEl>
                                      </p:cBhvr>
                                    </p:cmd>
                                  </p:childTnLst>
                                </p:cTn>
                              </p:par>
                              <p:par>
                                <p:cTn id="7" presetID="22" presetClass="entr" presetSubtype="8" repeatCount="indefinite"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animEffect transition="in" filter="wipe(left)">
                                      <p:cBhvr>
                                        <p:cTn id="9" dur="5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7411"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7412" name="Picture 4" descr="Picture2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7413"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dừa nước</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8435"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8436" name="Picture 4" descr="Picture25"/>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8437"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sen </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9459"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9460" name="Picture 4" descr="Picture27"/>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19461" name="Picture 6" descr="cay dua"/>
          <p:cNvPicPr>
            <a:picLocks noChangeAspect="1"/>
          </p:cNvPicPr>
          <p:nvPr/>
        </p:nvPicPr>
        <p:blipFill>
          <a:blip r:embed="rId3"/>
          <a:stretch>
            <a:fillRect/>
          </a:stretch>
        </p:blipFill>
        <p:spPr>
          <a:xfrm>
            <a:off x="0" y="0"/>
            <a:ext cx="9296400" cy="6858000"/>
          </a:xfrm>
          <a:prstGeom prst="rect">
            <a:avLst/>
          </a:prstGeom>
          <a:noFill/>
          <a:ln w="9525">
            <a:noFill/>
          </a:ln>
        </p:spPr>
      </p:pic>
      <p:sp>
        <p:nvSpPr>
          <p:cNvPr id="19462" name="Rectangle 13"/>
          <p:cNvSpPr/>
          <p:nvPr/>
        </p:nvSpPr>
        <p:spPr>
          <a:xfrm>
            <a:off x="3200400" y="5943600"/>
            <a:ext cx="2928938" cy="9144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cs typeface="Arial" panose="020B0604020202020204" pitchFamily="34" charset="0"/>
              </a:rPr>
              <a:t>Cây dừa</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20483" name="Picture 3" descr="cay duoc"/>
          <p:cNvPicPr>
            <a:picLocks noGrp="1" noChangeAspect="1"/>
          </p:cNvPicPr>
          <p:nvPr>
            <p:ph idx="1"/>
          </p:nvPr>
        </p:nvPicPr>
        <p:blipFill>
          <a:blip r:embed="rId2"/>
          <a:srcRect/>
          <a:stretch>
            <a:fillRect/>
          </a:stretch>
        </p:blipFill>
        <p:spPr>
          <a:xfrm>
            <a:off x="0" y="0"/>
            <a:ext cx="9144000" cy="6908800"/>
          </a:xfrm>
        </p:spPr>
      </p:pic>
      <p:sp>
        <p:nvSpPr>
          <p:cNvPr id="20484" name="Rectangle 4"/>
          <p:cNvSpPr/>
          <p:nvPr/>
        </p:nvSpPr>
        <p:spPr>
          <a:xfrm>
            <a:off x="2895600" y="5943600"/>
            <a:ext cx="3271838"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đước</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21507" name="Rectangle 3"/>
          <p:cNvSpPr>
            <a:spLocks noGrp="1"/>
          </p:cNvSpPr>
          <p:nvPr>
            <p:ph idx="1"/>
          </p:nvPr>
        </p:nvSpPr>
        <p:spPr/>
        <p:txBody>
          <a:bodyPr vert="horz" wrap="square" lIns="91440" tIns="45720" rIns="91440" bIns="45720" anchor="t" anchorCtr="0"/>
          <a:lstStyle/>
          <a:p>
            <a:pPr eaLnBrk="1" hangingPunct="1"/>
            <a:endParaRPr lang="en-US" altLang="en-US" dirty="0"/>
          </a:p>
        </p:txBody>
      </p:sp>
      <p:sp>
        <p:nvSpPr>
          <p:cNvPr id="21508"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5400" b="1" dirty="0">
              <a:solidFill>
                <a:srgbClr val="FF0000"/>
              </a:solidFill>
              <a:latin typeface="VNI-Helve" pitchFamily="2" charset="0"/>
              <a:ea typeface="Arial" panose="020B0604020202020204" pitchFamily="34" charset="0"/>
            </a:endParaRPr>
          </a:p>
        </p:txBody>
      </p:sp>
      <p:pic>
        <p:nvPicPr>
          <p:cNvPr id="21509" name="Picture 6" descr="cay tram moi"/>
          <p:cNvPicPr>
            <a:picLocks noChangeAspect="1"/>
          </p:cNvPicPr>
          <p:nvPr/>
        </p:nvPicPr>
        <p:blipFill>
          <a:blip r:embed="rId2"/>
          <a:stretch>
            <a:fillRect/>
          </a:stretch>
        </p:blipFill>
        <p:spPr>
          <a:xfrm>
            <a:off x="0" y="0"/>
            <a:ext cx="9144000" cy="6848475"/>
          </a:xfrm>
          <a:prstGeom prst="rect">
            <a:avLst/>
          </a:prstGeom>
          <a:noFill/>
          <a:ln w="9525">
            <a:noFill/>
          </a:ln>
        </p:spPr>
      </p:pic>
      <p:sp>
        <p:nvSpPr>
          <p:cNvPr id="21510" name="Rectangle 7"/>
          <p:cNvSpPr/>
          <p:nvPr/>
        </p:nvSpPr>
        <p:spPr>
          <a:xfrm>
            <a:off x="2819400" y="5943600"/>
            <a:ext cx="3103563"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tr</a:t>
            </a:r>
            <a:r>
              <a:rPr lang="en-US" altLang="en-US" sz="5400" b="1" dirty="0">
                <a:solidFill>
                  <a:srgbClr val="FF0000"/>
                </a:solidFill>
                <a:latin typeface="VNI-Helve" pitchFamily="2" charset="0"/>
                <a:ea typeface="Arial" panose="020B0604020202020204" pitchFamily="34" charset="0"/>
              </a:rPr>
              <a:t>à</a:t>
            </a:r>
            <a:r>
              <a:rPr lang="en-US" altLang="en-US" sz="5400" b="1" dirty="0">
                <a:solidFill>
                  <a:srgbClr val="FF0000"/>
                </a:solidFill>
                <a:latin typeface="VNI-Helve" pitchFamily="2" charset="0"/>
                <a:cs typeface="Arial" panose="020B0604020202020204" pitchFamily="34" charset="0"/>
              </a:rPr>
              <a:t>m</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pic>
        <p:nvPicPr>
          <p:cNvPr id="22531" name="Picture 3" descr="POINSET3"/>
          <p:cNvPicPr>
            <a:picLocks noChangeAspect="1"/>
          </p:cNvPicPr>
          <p:nvPr/>
        </p:nvPicPr>
        <p:blipFill>
          <a:blip r:embed="rId2"/>
          <a:stretch>
            <a:fillRect/>
          </a:stretch>
        </p:blipFill>
        <p:spPr>
          <a:xfrm>
            <a:off x="7143750" y="5026025"/>
            <a:ext cx="2000250" cy="1831975"/>
          </a:xfrm>
          <a:prstGeom prst="rect">
            <a:avLst/>
          </a:prstGeom>
          <a:noFill/>
          <a:ln w="9525">
            <a:noFill/>
          </a:ln>
        </p:spPr>
      </p:pic>
      <p:sp>
        <p:nvSpPr>
          <p:cNvPr id="22532" name="Rectangle 7"/>
          <p:cNvSpPr/>
          <p:nvPr/>
        </p:nvSpPr>
        <p:spPr>
          <a:xfrm>
            <a:off x="0" y="5562600"/>
            <a:ext cx="9144000" cy="1295400"/>
          </a:xfrm>
          <a:prstGeom prst="rect">
            <a:avLst/>
          </a:prstGeom>
          <a:gradFill rotWithShape="1">
            <a:gsLst>
              <a:gs pos="0">
                <a:srgbClr val="FFFFFF">
                  <a:alpha val="0"/>
                </a:srgbClr>
              </a:gs>
              <a:gs pos="100000">
                <a:srgbClr val="009900"/>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uk-UA" altLang="en-US" sz="1800" dirty="0">
              <a:latin typeface=".VnTime" pitchFamily="34" charset="0"/>
              <a:ea typeface="Arial" panose="020B0604020202020204" pitchFamily="34" charset="0"/>
            </a:endParaRPr>
          </a:p>
        </p:txBody>
      </p:sp>
      <p:pic>
        <p:nvPicPr>
          <p:cNvPr id="22533" name="Picture 8" descr="21"/>
          <p:cNvPicPr>
            <a:picLocks noChangeAspect="1"/>
          </p:cNvPicPr>
          <p:nvPr/>
        </p:nvPicPr>
        <p:blipFill>
          <a:blip r:embed="rId3"/>
          <a:stretch>
            <a:fillRect/>
          </a:stretch>
        </p:blipFill>
        <p:spPr>
          <a:xfrm>
            <a:off x="0" y="4999038"/>
            <a:ext cx="1979613" cy="1858962"/>
          </a:xfrm>
          <a:prstGeom prst="rect">
            <a:avLst/>
          </a:prstGeom>
          <a:noFill/>
          <a:ln w="9525">
            <a:noFill/>
          </a:ln>
        </p:spPr>
      </p:pic>
      <p:sp>
        <p:nvSpPr>
          <p:cNvPr id="22534"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22535"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
        <p:nvSpPr>
          <p:cNvPr id="22536" name="Rectangle 1"/>
          <p:cNvSpPr/>
          <p:nvPr/>
        </p:nvSpPr>
        <p:spPr>
          <a:xfrm>
            <a:off x="0" y="1600200"/>
            <a:ext cx="9144000"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3000" b="1" dirty="0">
                <a:cs typeface="Arial" panose="020B0604020202020204" pitchFamily="34" charset="0"/>
              </a:rPr>
              <a:t>	Hoạt động 1: Tìm hiểu nhu cầu nước của các loài thực vật khác nhau</a:t>
            </a:r>
            <a:endParaRPr lang="en-US" altLang="en-US" sz="3000" dirty="0">
              <a:ea typeface="Arial" panose="020B0604020202020204" pitchFamily="34" charset="0"/>
            </a:endParaRPr>
          </a:p>
        </p:txBody>
      </p:sp>
      <p:sp>
        <p:nvSpPr>
          <p:cNvPr id="21514" name="Text Box 17"/>
          <p:cNvSpPr txBox="1"/>
          <p:nvPr/>
        </p:nvSpPr>
        <p:spPr>
          <a:xfrm>
            <a:off x="762000" y="2590800"/>
            <a:ext cx="7162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dirty="0">
                <a:solidFill>
                  <a:srgbClr val="7030A0"/>
                </a:solidFill>
                <a:latin typeface="Times New Roman" panose="02020603050405020304" pitchFamily="18" charset="0"/>
                <a:cs typeface="Arial" panose="020B0604020202020204" pitchFamily="34" charset="0"/>
              </a:rPr>
              <a:t>Thảo luận nhóm 4 (5 phút)</a:t>
            </a:r>
            <a:endParaRPr lang="en-US" altLang="en-US" sz="2800" b="1" dirty="0">
              <a:solidFill>
                <a:srgbClr val="7030A0"/>
              </a:solidFill>
              <a:latin typeface="Times New Roman" panose="02020603050405020304" pitchFamily="18" charset="0"/>
              <a:ea typeface="Arial" panose="020B0604020202020204" pitchFamily="34" charset="0"/>
            </a:endParaRPr>
          </a:p>
        </p:txBody>
      </p:sp>
      <p:graphicFrame>
        <p:nvGraphicFramePr>
          <p:cNvPr id="22538" name="Table 22537"/>
          <p:cNvGraphicFramePr/>
          <p:nvPr/>
        </p:nvGraphicFramePr>
        <p:xfrm>
          <a:off x="152400" y="3109913"/>
          <a:ext cx="8839200" cy="3971925"/>
        </p:xfrm>
        <a:graphic>
          <a:graphicData uri="http://schemas.openxmlformats.org/drawingml/2006/table">
            <a:tbl>
              <a:tblPr/>
              <a:tblGrid>
                <a:gridCol w="1989138"/>
                <a:gridCol w="2181225"/>
                <a:gridCol w="2066925"/>
                <a:gridCol w="2601912"/>
              </a:tblGrid>
              <a:tr h="517525">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800" b="1" dirty="0">
                          <a:solidFill>
                            <a:srgbClr val="006600"/>
                          </a:solidFill>
                          <a:latin typeface=".VnTime" pitchFamily="34" charset="0"/>
                        </a:rPr>
                        <a:t>Nhãm</a:t>
                      </a:r>
                      <a:endParaRPr lang="en-US" sz="2800" b="1" dirty="0">
                        <a:solidFill>
                          <a:srgbClr val="006600"/>
                        </a:solidFill>
                        <a:latin typeface=".VnTime" pitchFamily="34" charset="0"/>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006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dưới nước</a:t>
                      </a:r>
                      <a:endParaRPr lang="en-US" sz="2000" b="1" dirty="0">
                        <a:solidFill>
                          <a:srgbClr val="0000FF"/>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nơi khô cạn</a:t>
                      </a:r>
                      <a:endParaRPr lang="en-US" sz="2000" b="1" dirty="0">
                        <a:solidFill>
                          <a:srgbClr val="0000FF"/>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nơi ẩm ướt</a:t>
                      </a:r>
                      <a:endParaRPr lang="en-US" sz="2000" b="1" dirty="0">
                        <a:solidFill>
                          <a:srgbClr val="0000FF"/>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vừa sống trên cạn, vừa sống dưới nước</a:t>
                      </a:r>
                      <a:endParaRPr lang="en-US" sz="2000" b="1" dirty="0">
                        <a:solidFill>
                          <a:srgbClr val="0000FF"/>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447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4">
                                            <p:txEl>
                                              <p:pRg st="0" end="0"/>
                                            </p:txEl>
                                          </p:spTgt>
                                        </p:tgtEl>
                                        <p:attrNameLst>
                                          <p:attrName>style.visibility</p:attrName>
                                        </p:attrNameLst>
                                      </p:cBhvr>
                                      <p:to>
                                        <p:strVal val="visible"/>
                                      </p:to>
                                    </p:set>
                                    <p:animEffect transition="in" filter="fade">
                                      <p:cBhvr>
                                        <p:cTn id="7" dur="500"/>
                                        <p:tgtEl>
                                          <p:spTgt spid="21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fade">
                                      <p:cBhvr>
                                        <p:cTn id="12"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Table 23553"/>
          <p:cNvGraphicFramePr/>
          <p:nvPr/>
        </p:nvGraphicFramePr>
        <p:xfrm>
          <a:off x="304800" y="1524000"/>
          <a:ext cx="8839200" cy="5267325"/>
        </p:xfrm>
        <a:graphic>
          <a:graphicData uri="http://schemas.openxmlformats.org/drawingml/2006/table">
            <a:tbl>
              <a:tblPr/>
              <a:tblGrid>
                <a:gridCol w="1989138"/>
                <a:gridCol w="2181225"/>
                <a:gridCol w="2066925"/>
                <a:gridCol w="2601912"/>
              </a:tblGrid>
              <a:tr h="609600">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800" b="1" dirty="0">
                          <a:solidFill>
                            <a:srgbClr val="006600"/>
                          </a:solidFill>
                          <a:latin typeface=".VnTime" pitchFamily="34" charset="0"/>
                        </a:rPr>
                        <a:t>Nhãm</a:t>
                      </a:r>
                      <a:endParaRPr lang="en-US" sz="2800" b="1" dirty="0">
                        <a:solidFill>
                          <a:srgbClr val="006600"/>
                        </a:solidFill>
                        <a:latin typeface=".VnTime" pitchFamily="34" charset="0"/>
                      </a:endParaRPr>
                    </a:p>
                  </a:txBody>
                  <a:tcPr marT="45723" marB="4572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066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dưới nước</a:t>
                      </a:r>
                      <a:endParaRPr lang="en-US" sz="2000" b="1" dirty="0">
                        <a:solidFill>
                          <a:srgbClr val="0000FF"/>
                        </a:solidFill>
                        <a:latin typeface="Arial" panose="020B0604020202020204" pitchFamily="34" charset="0"/>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nơi khô cạn</a:t>
                      </a:r>
                      <a:endParaRPr lang="en-US" sz="2000" b="1" dirty="0">
                        <a:solidFill>
                          <a:srgbClr val="0000FF"/>
                        </a:solidFill>
                        <a:latin typeface="Arial" panose="020B0604020202020204" pitchFamily="34"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sống nơi ẩm ướt</a:t>
                      </a:r>
                      <a:endParaRPr lang="en-US" sz="2000" b="1" dirty="0">
                        <a:solidFill>
                          <a:srgbClr val="0000FF"/>
                        </a:solidFill>
                        <a:latin typeface="Arial" panose="020B0604020202020204" pitchFamily="34"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Font typeface="Wingdings" panose="05000000000000000000" pitchFamily="2" charset="2"/>
                        <a:buNone/>
                      </a:pPr>
                      <a:r>
                        <a:rPr sz="2000" b="1" dirty="0">
                          <a:solidFill>
                            <a:srgbClr val="0000FF"/>
                          </a:solidFill>
                          <a:latin typeface="Arial" panose="020B0604020202020204" pitchFamily="34" charset="0"/>
                        </a:rPr>
                        <a:t>Cây vừa sống trên cạn, vừa sống dưới nước</a:t>
                      </a:r>
                      <a:endParaRPr lang="en-US" sz="2000" b="1" dirty="0">
                        <a:solidFill>
                          <a:srgbClr val="0000FF"/>
                        </a:solidFill>
                        <a:latin typeface="Arial" panose="020B0604020202020204" pitchFamily="34"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90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r>
                        <a:rPr lang="vi-VN" altLang="x-none" sz="2800" dirty="0">
                          <a:solidFill>
                            <a:srgbClr val="007635"/>
                          </a:solidFill>
                          <a:latin typeface="Times New Roman" panose="02020603050405020304" pitchFamily="18" charset="0"/>
                          <a:cs typeface="Times New Roman" panose="02020603050405020304" pitchFamily="18" charset="0"/>
                        </a:rPr>
                        <a:t>bèo, rong, rêu,</a:t>
                      </a:r>
                      <a:r>
                        <a:rPr sz="2800" dirty="0">
                          <a:solidFill>
                            <a:srgbClr val="007635"/>
                          </a:solidFill>
                          <a:latin typeface="Times New Roman" panose="02020603050405020304" pitchFamily="18" charset="0"/>
                          <a:cs typeface="Times New Roman" panose="02020603050405020304" pitchFamily="18" charset="0"/>
                        </a:rPr>
                        <a:t> </a:t>
                      </a:r>
                      <a:r>
                        <a:rPr lang="vi-VN" altLang="x-none" sz="2800" dirty="0">
                          <a:solidFill>
                            <a:srgbClr val="007635"/>
                          </a:solidFill>
                          <a:latin typeface="Times New Roman" panose="02020603050405020304" pitchFamily="18" charset="0"/>
                          <a:cs typeface="Times New Roman" panose="02020603050405020304" pitchFamily="18" charset="0"/>
                        </a:rPr>
                        <a:t>hoa sen, hoa súng, khoai nước, cây đước, ch</a:t>
                      </a:r>
                      <a:r>
                        <a:rPr lang="vi-VN" altLang="x-none" sz="2800" dirty="0">
                          <a:solidFill>
                            <a:srgbClr val="007635"/>
                          </a:solidFill>
                          <a:latin typeface="Times New Roman" panose="02020603050405020304" pitchFamily="18" charset="0"/>
                          <a:ea typeface="Times New Roman" panose="02020603050405020304" pitchFamily="18" charset="0"/>
                        </a:rPr>
                        <a:t>à</a:t>
                      </a:r>
                      <a:r>
                        <a:rPr lang="vi-VN" altLang="x-none" sz="2800" dirty="0">
                          <a:solidFill>
                            <a:srgbClr val="007635"/>
                          </a:solidFill>
                          <a:latin typeface="Times New Roman" panose="02020603050405020304" pitchFamily="18" charset="0"/>
                          <a:cs typeface="Times New Roman" panose="02020603050405020304" pitchFamily="18" charset="0"/>
                        </a:rPr>
                        <a:t>m, rau muống, cỏ,</a:t>
                      </a:r>
                      <a:r>
                        <a:rPr lang="vi-VN" altLang="x-none" sz="2800" dirty="0">
                          <a:solidFill>
                            <a:srgbClr val="007635"/>
                          </a:solidFill>
                          <a:latin typeface="Times New Roman" panose="02020603050405020304" pitchFamily="18" charset="0"/>
                          <a:ea typeface="Times New Roman" panose="02020603050405020304" pitchFamily="18" charset="0"/>
                        </a:rPr>
                        <a:t>…</a:t>
                      </a: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r>
                        <a:rPr lang="vi-VN" altLang="x-none" sz="2800" dirty="0">
                          <a:solidFill>
                            <a:srgbClr val="00B050"/>
                          </a:solidFill>
                          <a:latin typeface="Times New Roman" panose="02020603050405020304" pitchFamily="18" charset="0"/>
                          <a:cs typeface="Times New Roman" panose="02020603050405020304" pitchFamily="18" charset="0"/>
                        </a:rPr>
                        <a:t>Xương rồng, dứa, h</a:t>
                      </a:r>
                      <a:r>
                        <a:rPr lang="vi-VN" altLang="x-none" sz="2800" dirty="0">
                          <a:solidFill>
                            <a:srgbClr val="00B050"/>
                          </a:solidFill>
                          <a:latin typeface="Times New Roman" panose="02020603050405020304" pitchFamily="18" charset="0"/>
                          <a:ea typeface="Times New Roman" panose="02020603050405020304" pitchFamily="18" charset="0"/>
                        </a:rPr>
                        <a:t>à</a:t>
                      </a:r>
                      <a:r>
                        <a:rPr lang="vi-VN" altLang="x-none" sz="2800" dirty="0">
                          <a:solidFill>
                            <a:srgbClr val="00B050"/>
                          </a:solidFill>
                          <a:latin typeface="Times New Roman" panose="02020603050405020304" pitchFamily="18" charset="0"/>
                          <a:cs typeface="Times New Roman" panose="02020603050405020304" pitchFamily="18" charset="0"/>
                        </a:rPr>
                        <a:t>nh, tỏi, x</a:t>
                      </a:r>
                      <a:r>
                        <a:rPr lang="vi-VN" altLang="x-none" sz="2800" dirty="0">
                          <a:solidFill>
                            <a:srgbClr val="00B050"/>
                          </a:solidFill>
                          <a:latin typeface="Times New Roman" panose="02020603050405020304" pitchFamily="18" charset="0"/>
                          <a:ea typeface="Times New Roman" panose="02020603050405020304" pitchFamily="18" charset="0"/>
                        </a:rPr>
                        <a:t>à</a:t>
                      </a:r>
                      <a:r>
                        <a:rPr lang="vi-VN" altLang="x-none" sz="2800" dirty="0">
                          <a:solidFill>
                            <a:srgbClr val="00B050"/>
                          </a:solidFill>
                          <a:latin typeface="Times New Roman" panose="02020603050405020304" pitchFamily="18" charset="0"/>
                          <a:cs typeface="Times New Roman" panose="02020603050405020304" pitchFamily="18" charset="0"/>
                        </a:rPr>
                        <a:t> cừ, thông, phi lao, b</a:t>
                      </a:r>
                      <a:r>
                        <a:rPr lang="vi-VN" altLang="x-none" sz="2800" dirty="0">
                          <a:solidFill>
                            <a:srgbClr val="00B050"/>
                          </a:solidFill>
                          <a:latin typeface="Times New Roman" panose="02020603050405020304" pitchFamily="18" charset="0"/>
                          <a:ea typeface="Times New Roman" panose="02020603050405020304" pitchFamily="18" charset="0"/>
                        </a:rPr>
                        <a:t>à</a:t>
                      </a:r>
                      <a:r>
                        <a:rPr lang="vi-VN" altLang="x-none" sz="2800" dirty="0">
                          <a:solidFill>
                            <a:srgbClr val="00B050"/>
                          </a:solidFill>
                          <a:latin typeface="Times New Roman" panose="02020603050405020304" pitchFamily="18" charset="0"/>
                          <a:cs typeface="Times New Roman" panose="02020603050405020304" pitchFamily="18" charset="0"/>
                        </a:rPr>
                        <a:t>ng, phượng, mít</a:t>
                      </a:r>
                      <a:r>
                        <a:rPr lang="vi-VN" altLang="x-none" sz="2800" dirty="0">
                          <a:solidFill>
                            <a:srgbClr val="00B050"/>
                          </a:solidFill>
                          <a:latin typeface="Times New Roman" panose="02020603050405020304" pitchFamily="18" charset="0"/>
                          <a:ea typeface="Times New Roman" panose="02020603050405020304" pitchFamily="18" charset="0"/>
                        </a:rPr>
                        <a:t>…</a:t>
                      </a:r>
                      <a:endParaRPr lang="vi-VN" altLang="x-none" sz="2800" dirty="0">
                        <a:solidFill>
                          <a:srgbClr val="00B050"/>
                        </a:solidFill>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r>
                        <a:rPr lang="vi-VN" altLang="x-none" sz="2800" dirty="0">
                          <a:solidFill>
                            <a:srgbClr val="00B050"/>
                          </a:solidFill>
                          <a:latin typeface="Times New Roman" panose="02020603050405020304" pitchFamily="18" charset="0"/>
                          <a:cs typeface="Times New Roman" panose="02020603050405020304" pitchFamily="18" charset="0"/>
                        </a:rPr>
                        <a:t>Khoai môn, rau má, rau cỏ bợ, lá lốt, rêu, dương xỉ,</a:t>
                      </a:r>
                      <a:r>
                        <a:rPr lang="vi-VN" altLang="x-none" sz="2800" dirty="0">
                          <a:solidFill>
                            <a:srgbClr val="00B050"/>
                          </a:solidFill>
                          <a:latin typeface="Times New Roman" panose="02020603050405020304" pitchFamily="18" charset="0"/>
                          <a:ea typeface="Times New Roman" panose="02020603050405020304" pitchFamily="18" charset="0"/>
                        </a:rPr>
                        <a:t>…</a:t>
                      </a:r>
                      <a:r>
                        <a:rPr lang="vi-VN" altLang="x-none" sz="2800" dirty="0">
                          <a:solidFill>
                            <a:srgbClr val="00B050"/>
                          </a:solidFill>
                          <a:latin typeface="Times New Roman" panose="02020603050405020304" pitchFamily="18" charset="0"/>
                          <a:cs typeface="Times New Roman" panose="02020603050405020304" pitchFamily="18" charset="0"/>
                        </a:rPr>
                        <a:t> </a:t>
                      </a:r>
                    </a:p>
                    <a:p>
                      <a:pPr lvl="0" eaLnBrk="1" hangingPunct="1">
                        <a:spcBef>
                          <a:spcPct val="20000"/>
                        </a:spcBef>
                        <a:buClr>
                          <a:schemeClr val="accent1"/>
                        </a:buClr>
                        <a:buFont typeface="Wingdings" panose="05000000000000000000" pitchFamily="2" charset="2"/>
                        <a:buNone/>
                      </a:pPr>
                      <a:endParaRPr lang="en-US" sz="2800" dirty="0">
                        <a:solidFill>
                          <a:srgbClr val="006600"/>
                        </a:solidFill>
                        <a:latin typeface=".VnTime" pitchFamily="34" charset="0"/>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r>
                        <a:rPr lang="vi-VN" altLang="x-none" sz="2800" dirty="0">
                          <a:solidFill>
                            <a:srgbClr val="00B050"/>
                          </a:solidFill>
                          <a:latin typeface="Times New Roman" panose="02020603050405020304" pitchFamily="18" charset="0"/>
                          <a:cs typeface="Times New Roman" panose="02020603050405020304" pitchFamily="18" charset="0"/>
                        </a:rPr>
                        <a:t>Rau muống, dừa, cây lưỡi mác, cỏ, tre,</a:t>
                      </a:r>
                      <a:endParaRPr lang="en-US" sz="2800" dirty="0">
                        <a:solidFill>
                          <a:srgbClr val="006600"/>
                        </a:solidFill>
                        <a:latin typeface=".VnTime" pitchFamily="34" charset="0"/>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3573"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
        <p:nvSpPr>
          <p:cNvPr id="23574"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p:cNvSpPr>
          <p:nvPr>
            <p:ph type="title"/>
          </p:nvPr>
        </p:nvSpPr>
        <p:spPr>
          <a:xfrm>
            <a:off x="304800" y="2438400"/>
            <a:ext cx="8229600" cy="1143000"/>
          </a:xfrm>
        </p:spPr>
        <p:txBody>
          <a:bodyPr vert="horz" wrap="square" lIns="91440" tIns="45720" rIns="91440" bIns="45720" anchor="ctr" anchorCtr="0"/>
          <a:lstStyle/>
          <a:p>
            <a:pPr eaLnBrk="1" hangingPunct="1">
              <a:buNone/>
            </a:pPr>
            <a:r>
              <a:rPr lang="en-US" altLang="en-US" sz="10600" dirty="0">
                <a:latin typeface="VNI-Jamai" pitchFamily="2" charset="0"/>
              </a:rPr>
              <a:t>   </a:t>
            </a:r>
            <a:r>
              <a:rPr lang="vi-VN" altLang="x-none" dirty="0"/>
              <a:t>CÂY SỐNG NƠI KHÔ CẠN</a:t>
            </a:r>
            <a:endParaRPr lang="en-US" altLang="en-US" sz="10600" dirty="0">
              <a:latin typeface="VNI-Jamai"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26627"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26628" name="Picture 4" descr="cay xoai"/>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6629"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CC3300"/>
                </a:solidFill>
                <a:cs typeface="Arial" panose="020B0604020202020204" pitchFamily="34" charset="0"/>
              </a:rPr>
              <a:t>Cây xoài</a:t>
            </a:r>
            <a:endParaRPr lang="en-US" altLang="en-US" sz="5400" b="1" dirty="0">
              <a:solidFill>
                <a:srgbClr val="CC3300"/>
              </a:solidFill>
              <a:ea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7650"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5400" b="1" dirty="0">
              <a:solidFill>
                <a:srgbClr val="FF0000"/>
              </a:solidFill>
              <a:ea typeface="Arial" panose="020B0604020202020204" pitchFamily="34" charset="0"/>
            </a:endParaRPr>
          </a:p>
        </p:txBody>
      </p:sp>
      <p:pic>
        <p:nvPicPr>
          <p:cNvPr id="27651" name="Picture 6" descr="cay du du"/>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7652" name="Rectangle 7"/>
          <p:cNvSpPr>
            <a:spLocks noRot="1"/>
          </p:cNvSpPr>
          <p:nvPr/>
        </p:nvSpPr>
        <p:spPr>
          <a:xfrm>
            <a:off x="457200" y="5837238"/>
            <a:ext cx="8510588" cy="10207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a:t>
            </a:r>
            <a:r>
              <a:rPr lang="en-US" altLang="en-US" sz="5400" b="1" dirty="0">
                <a:solidFill>
                  <a:srgbClr val="FF0000"/>
                </a:solidFill>
                <a:latin typeface="VNI-Helve" pitchFamily="2" charset="0"/>
                <a:cs typeface="Arial" panose="020B0604020202020204" pitchFamily="34" charset="0"/>
              </a:rPr>
              <a:t>ñu ñuû</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sp>
        <p:nvSpPr>
          <p:cNvPr id="6147" name="Rectangle 7"/>
          <p:cNvSpPr/>
          <p:nvPr/>
        </p:nvSpPr>
        <p:spPr>
          <a:xfrm>
            <a:off x="0" y="5562600"/>
            <a:ext cx="9144000" cy="1295400"/>
          </a:xfrm>
          <a:prstGeom prst="rect">
            <a:avLst/>
          </a:prstGeom>
          <a:gradFill rotWithShape="1">
            <a:gsLst>
              <a:gs pos="0">
                <a:srgbClr val="FFFFFF">
                  <a:alpha val="0"/>
                </a:srgbClr>
              </a:gs>
              <a:gs pos="100000">
                <a:srgbClr val="009900"/>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uk-UA" altLang="en-US" sz="1800" dirty="0">
              <a:latin typeface=".VnTime" pitchFamily="34" charset="0"/>
              <a:ea typeface="Arial" panose="020B0604020202020204" pitchFamily="34" charset="0"/>
            </a:endParaRPr>
          </a:p>
        </p:txBody>
      </p:sp>
      <p:sp>
        <p:nvSpPr>
          <p:cNvPr id="5127" name="Rectangle 2"/>
          <p:cNvSpPr/>
          <p:nvPr/>
        </p:nvSpPr>
        <p:spPr>
          <a:xfrm>
            <a:off x="304800" y="8382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400" b="1" dirty="0">
                <a:solidFill>
                  <a:srgbClr val="0000CC"/>
                </a:solidFill>
                <a:cs typeface="Arial" panose="020B0604020202020204" pitchFamily="34" charset="0"/>
              </a:rPr>
              <a:t>K</a:t>
            </a:r>
            <a:r>
              <a:rPr lang="vi-VN" altLang="en-US" sz="4400" b="1" dirty="0">
                <a:solidFill>
                  <a:srgbClr val="0000CC"/>
                </a:solidFill>
                <a:cs typeface="Arial" panose="020B0604020202020204" pitchFamily="34" charset="0"/>
              </a:rPr>
              <a:t>hởi động </a:t>
            </a:r>
          </a:p>
        </p:txBody>
      </p:sp>
      <p:sp>
        <p:nvSpPr>
          <p:cNvPr id="5128" name="Rectangle 2"/>
          <p:cNvSpPr/>
          <p:nvPr/>
        </p:nvSpPr>
        <p:spPr>
          <a:xfrm>
            <a:off x="0" y="1676400"/>
            <a:ext cx="68580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u="sng" dirty="0">
                <a:solidFill>
                  <a:schemeClr val="tx2"/>
                </a:solidFill>
                <a:cs typeface="Arial" panose="020B0604020202020204" pitchFamily="34" charset="0"/>
              </a:rPr>
              <a:t>Câu 1</a:t>
            </a:r>
            <a:r>
              <a:rPr lang="en-US" altLang="en-US" sz="3000" dirty="0">
                <a:solidFill>
                  <a:schemeClr val="tx2"/>
                </a:solidFill>
                <a:cs typeface="Arial" panose="020B0604020202020204" pitchFamily="34" charset="0"/>
              </a:rPr>
              <a:t>: Thực vật cần gì để sống?</a:t>
            </a:r>
            <a:endParaRPr lang="en-US" altLang="en-US" sz="3000" dirty="0">
              <a:solidFill>
                <a:schemeClr val="tx2"/>
              </a:solidFill>
              <a:ea typeface="Arial" panose="020B0604020202020204" pitchFamily="34" charset="0"/>
            </a:endParaRPr>
          </a:p>
        </p:txBody>
      </p:sp>
      <p:sp>
        <p:nvSpPr>
          <p:cNvPr id="6150"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11" name="Rectangle 2"/>
          <p:cNvSpPr/>
          <p:nvPr/>
        </p:nvSpPr>
        <p:spPr>
          <a:xfrm>
            <a:off x="6350" y="3733800"/>
            <a:ext cx="913765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3000" u="sng" dirty="0">
                <a:solidFill>
                  <a:schemeClr val="tx2"/>
                </a:solidFill>
                <a:cs typeface="Arial" panose="020B0604020202020204" pitchFamily="34" charset="0"/>
              </a:rPr>
              <a:t>Câu 2</a:t>
            </a:r>
            <a:r>
              <a:rPr lang="en-US" altLang="en-US" sz="3000" dirty="0">
                <a:solidFill>
                  <a:schemeClr val="tx2"/>
                </a:solidFill>
                <a:cs typeface="Arial" panose="020B0604020202020204" pitchFamily="34" charset="0"/>
              </a:rPr>
              <a:t>: Nếu thiếu một trong các yếu tố trên thì         thực vật sẽ thế nào?</a:t>
            </a:r>
            <a:endParaRPr lang="en-US" altLang="en-US" sz="3000" dirty="0">
              <a:solidFill>
                <a:schemeClr val="tx2"/>
              </a:solidFill>
              <a:ea typeface="Arial" panose="020B0604020202020204" pitchFamily="34" charset="0"/>
            </a:endParaRPr>
          </a:p>
        </p:txBody>
      </p:sp>
      <p:sp>
        <p:nvSpPr>
          <p:cNvPr id="2" name="Rectangle 1"/>
          <p:cNvSpPr/>
          <p:nvPr/>
        </p:nvSpPr>
        <p:spPr>
          <a:xfrm>
            <a:off x="41275" y="2590800"/>
            <a:ext cx="9102725"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Thực vật cần nước, ánh sáng, không khí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 khoáng chất để sống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 phát triển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34925" y="4872038"/>
            <a:ext cx="9178925"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Nếu thiếu một trong các yếu tố trên thì thực vật sẽ chết</a:t>
            </a:r>
            <a:endParaRPr lang="en-US" altLang="en-US"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11"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29699"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29700" name="Picture 6" descr="cay dua"/>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9701" name="Rectangle 7"/>
          <p:cNvSpPr>
            <a:spLocks noRot="1"/>
          </p:cNvSpPr>
          <p:nvPr/>
        </p:nvSpPr>
        <p:spPr>
          <a:xfrm>
            <a:off x="228600" y="5837238"/>
            <a:ext cx="8510588" cy="10207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latin typeface="VNI-Helve" pitchFamily="2" charset="0"/>
                <a:cs typeface="Arial" panose="020B0604020202020204" pitchFamily="34" charset="0"/>
              </a:rPr>
              <a:t>Câaây döøa</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0722"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dứa</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vert="horz" wrap="square" lIns="91440" tIns="45720" rIns="91440" bIns="45720" anchor="ctr" anchorCtr="0"/>
          <a:lstStyle/>
          <a:p>
            <a:pPr eaLnBrk="1" hangingPunct="1"/>
            <a:r>
              <a:rPr lang="en-US" altLang="en-US" dirty="0"/>
              <a:t> </a:t>
            </a:r>
          </a:p>
        </p:txBody>
      </p:sp>
      <p:sp>
        <p:nvSpPr>
          <p:cNvPr id="32771"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32772" name="Picture 4" descr="cây chuoi"/>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2773"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latin typeface="VNI-Helve" pitchFamily="2" charset="0"/>
                <a:cs typeface="Arial" panose="020B0604020202020204" pitchFamily="34" charset="0"/>
              </a:rPr>
              <a:t>Cây chuối</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p:nvPr>
        </p:nvSpPr>
        <p:spPr>
          <a:xfrm>
            <a:off x="533400" y="609600"/>
            <a:ext cx="8229600" cy="4953000"/>
          </a:xfrm>
        </p:spPr>
        <p:txBody>
          <a:bodyPr vert="horz" wrap="square" lIns="91440" tIns="45720" rIns="91440" bIns="45720" anchor="ctr" anchorCtr="0"/>
          <a:lstStyle/>
          <a:p>
            <a:pPr eaLnBrk="1" hangingPunct="1">
              <a:buNone/>
            </a:pPr>
            <a:r>
              <a:rPr lang="vi-VN" altLang="x-none" dirty="0"/>
              <a:t> CÂY SỐNG NƠI ẨM ƯỚT</a:t>
            </a:r>
            <a:endParaRPr lang="en-US" altLang="en-US" sz="10600" dirty="0">
              <a:latin typeface="VNI-Jamai"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5842"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rêu</a:t>
            </a:r>
            <a:r>
              <a:rPr lang="en-US" altLang="en-US" sz="5400" b="1" dirty="0">
                <a:solidFill>
                  <a:schemeClr val="tx2"/>
                </a:solidFill>
                <a:cs typeface="Arial" panose="020B0604020202020204" pitchFamily="34" charset="0"/>
              </a:rPr>
              <a:t/>
            </a:r>
            <a:br>
              <a:rPr lang="en-US" altLang="en-US" sz="5400" b="1" dirty="0">
                <a:solidFill>
                  <a:schemeClr val="tx2"/>
                </a:solidFill>
                <a:cs typeface="Arial" panose="020B0604020202020204" pitchFamily="34" charset="0"/>
              </a:rPr>
            </a:br>
            <a:endParaRPr lang="en-US" altLang="en-US" sz="5400" b="1" dirty="0">
              <a:solidFill>
                <a:schemeClr val="tx2"/>
              </a:solidFill>
              <a:ea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7890"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lá lốt</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9938"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rau má</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41987"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41988" name="Picture 4" descr="rau cang cua"/>
          <p:cNvPicPr>
            <a:picLocks noChangeAspect="1"/>
          </p:cNvPicPr>
          <p:nvPr/>
        </p:nvPicPr>
        <p:blipFill>
          <a:blip r:embed="rId2"/>
          <a:stretch>
            <a:fillRect/>
          </a:stretch>
        </p:blipFill>
        <p:spPr>
          <a:xfrm>
            <a:off x="0" y="0"/>
            <a:ext cx="9144000" cy="6867525"/>
          </a:xfrm>
          <a:prstGeom prst="rect">
            <a:avLst/>
          </a:prstGeom>
          <a:noFill/>
          <a:ln w="9525">
            <a:noFill/>
          </a:ln>
        </p:spPr>
      </p:pic>
      <p:sp>
        <p:nvSpPr>
          <p:cNvPr id="41989" name="Rectangle 5"/>
          <p:cNvSpPr/>
          <p:nvPr/>
        </p:nvSpPr>
        <p:spPr>
          <a:xfrm>
            <a:off x="1905000" y="6096000"/>
            <a:ext cx="4814888" cy="7620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400" b="1" dirty="0">
                <a:solidFill>
                  <a:srgbClr val="FF0000"/>
                </a:solidFill>
                <a:cs typeface="Arial" panose="020B0604020202020204" pitchFamily="34" charset="0"/>
              </a:rPr>
              <a:t>Cây rau càng cua</a:t>
            </a:r>
            <a:endParaRPr lang="en-US" altLang="en-US" sz="4400" b="1" dirty="0">
              <a:solidFill>
                <a:srgbClr val="FF0000"/>
              </a:solidFill>
              <a:ea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43011"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43012" name="Picture 4" descr="RauCan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3013" name="Rectangle 6"/>
          <p:cNvSpPr/>
          <p:nvPr/>
        </p:nvSpPr>
        <p:spPr>
          <a:xfrm>
            <a:off x="2209800" y="5943600"/>
            <a:ext cx="4070350" cy="9144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cs typeface="Arial" panose="020B0604020202020204" pitchFamily="34" charset="0"/>
              </a:rPr>
              <a:t>Cây rau cần</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p:cNvSpPr>
          <p:nvPr>
            <p:ph type="title"/>
          </p:nvPr>
        </p:nvSpPr>
        <p:spPr>
          <a:xfrm>
            <a:off x="609600" y="685800"/>
            <a:ext cx="8229600" cy="4800600"/>
          </a:xfrm>
        </p:spPr>
        <p:txBody>
          <a:bodyPr vert="horz" wrap="square" lIns="91440" tIns="45720" rIns="91440" bIns="45720" anchor="ctr" anchorCtr="0"/>
          <a:lstStyle/>
          <a:p>
            <a:pPr eaLnBrk="1" hangingPunct="1">
              <a:buNone/>
            </a:pPr>
            <a:r>
              <a:rPr lang="en-US" altLang="en-US" sz="10600" dirty="0">
                <a:latin typeface="VNI-Jamai" pitchFamily="2" charset="0"/>
              </a:rPr>
              <a:t> </a:t>
            </a:r>
            <a:r>
              <a:rPr lang="vi-VN" altLang="x-none" dirty="0"/>
              <a:t>CÂY SỐNG DƯỚI NƯỚC</a:t>
            </a:r>
            <a:endParaRPr lang="en-US" altLang="en-US" sz="10600" dirty="0">
              <a:latin typeface="VNI-Jamai" pitchFamily="2"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9219"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9220" name="Picture 4" descr="cay xoai"/>
          <p:cNvPicPr>
            <a:picLocks noChangeAspect="1"/>
          </p:cNvPicPr>
          <p:nvPr/>
        </p:nvPicPr>
        <p:blipFill>
          <a:blip r:embed="rId2"/>
          <a:stretch>
            <a:fillRect/>
          </a:stretch>
        </p:blipFill>
        <p:spPr>
          <a:xfrm>
            <a:off x="0" y="152400"/>
            <a:ext cx="9144000" cy="6858000"/>
          </a:xfrm>
          <a:prstGeom prst="rect">
            <a:avLst/>
          </a:prstGeom>
          <a:noFill/>
          <a:ln w="9525">
            <a:noFill/>
          </a:ln>
        </p:spPr>
      </p:pic>
      <p:sp>
        <p:nvSpPr>
          <p:cNvPr id="9221"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CC3300"/>
                </a:solidFill>
                <a:cs typeface="Arial" panose="020B0604020202020204" pitchFamily="34" charset="0"/>
              </a:rPr>
              <a:t>Cây xoài</a:t>
            </a:r>
            <a:endParaRPr lang="en-US" altLang="en-US" sz="5400" b="1" dirty="0">
              <a:solidFill>
                <a:srgbClr val="CC3300"/>
              </a:solidFill>
              <a:ea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46083"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46084" name="Picture 4" descr="cay bong su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6085"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 Cây bông súng</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7106"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 Cây dừa nước</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9154"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sen</a:t>
            </a:r>
            <a:r>
              <a:rPr lang="en-US" altLang="en-US" sz="5400" b="1" dirty="0">
                <a:solidFill>
                  <a:schemeClr val="tx2"/>
                </a:solidFill>
                <a:cs typeface="Arial" panose="020B0604020202020204" pitchFamily="34" charset="0"/>
              </a:rPr>
              <a:t> </a:t>
            </a:r>
            <a:endParaRPr lang="en-US" altLang="en-US" sz="5400" b="1" dirty="0">
              <a:solidFill>
                <a:schemeClr val="tx2"/>
              </a:solidFill>
              <a:ea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1202"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lục bình</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3250" name="Rectangle 5"/>
          <p:cNvSpPr>
            <a:spLocks noGrp="1" noRot="1"/>
          </p:cNvSpPr>
          <p:nvPr>
            <p:ph type="title"/>
          </p:nvPr>
        </p:nvSpPr>
        <p:spPr>
          <a:xfrm>
            <a:off x="457200" y="5532438"/>
            <a:ext cx="8510588" cy="1325562"/>
          </a:xfrm>
        </p:spPr>
        <p:txBody>
          <a:bodyPr vert="horz" wrap="square" lIns="91440" tIns="45720" rIns="91440" bIns="45720" anchor="ctr" anchorCtr="0"/>
          <a:lstStyle/>
          <a:p>
            <a:pPr eaLnBrk="1" hangingPunct="1"/>
            <a:r>
              <a:rPr lang="en-US" altLang="en-US" sz="5400" b="1" dirty="0">
                <a:solidFill>
                  <a:srgbClr val="FF0000"/>
                </a:solidFill>
              </a:rPr>
              <a:t>Cây rong</a:t>
            </a:r>
            <a:r>
              <a:rPr lang="en-US" altLang="en-US" b="1" dirty="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p:cNvSpPr>
          <p:nvPr>
            <p:ph type="title"/>
          </p:nvPr>
        </p:nvSpPr>
        <p:spPr>
          <a:xfrm>
            <a:off x="457200" y="277813"/>
            <a:ext cx="8229600" cy="5894387"/>
          </a:xfrm>
        </p:spPr>
        <p:txBody>
          <a:bodyPr vert="horz" wrap="square" lIns="91440" tIns="45720" rIns="91440" bIns="45720" anchor="ctr" anchorCtr="0"/>
          <a:lstStyle/>
          <a:p>
            <a:pPr eaLnBrk="1" hangingPunct="1">
              <a:buNone/>
            </a:pPr>
            <a:r>
              <a:rPr lang="vi-VN" altLang="x-none" b="1" dirty="0"/>
              <a:t>CÂY VỪA SỐNG                     TRÊN CẠN, VỪA SỐNG DƯỚI NƯỚC</a:t>
            </a:r>
            <a:endParaRPr lang="en-US" altLang="en-US" sz="8800" b="1" dirty="0">
              <a:latin typeface="VNI-Helve" pitchFamily="2"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7346" name="Rectangle 4"/>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rau muống</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59395" name="Rectangle 3"/>
          <p:cNvSpPr>
            <a:spLocks noGrp="1"/>
          </p:cNvSpPr>
          <p:nvPr>
            <p:ph idx="1"/>
          </p:nvPr>
        </p:nvSpPr>
        <p:spPr/>
        <p:txBody>
          <a:bodyPr vert="horz" wrap="square" lIns="91440" tIns="45720" rIns="91440" bIns="45720" anchor="t" anchorCtr="0"/>
          <a:lstStyle/>
          <a:p>
            <a:pPr eaLnBrk="1" hangingPunct="1"/>
            <a:endParaRPr lang="en-US" altLang="en-US" dirty="0"/>
          </a:p>
        </p:txBody>
      </p:sp>
      <p:sp>
        <p:nvSpPr>
          <p:cNvPr id="59396" name="Rectangle 5"/>
          <p:cNvSpPr>
            <a:spLocks noRot="1"/>
          </p:cNvSpPr>
          <p:nvPr/>
        </p:nvSpPr>
        <p:spPr>
          <a:xfrm>
            <a:off x="228600" y="54864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5400" b="1" dirty="0">
              <a:solidFill>
                <a:srgbClr val="FF0000"/>
              </a:solidFill>
              <a:latin typeface="VNI-Helve" pitchFamily="2" charset="0"/>
              <a:ea typeface="Arial" panose="020B0604020202020204" pitchFamily="34" charset="0"/>
            </a:endParaRPr>
          </a:p>
        </p:txBody>
      </p:sp>
      <p:pic>
        <p:nvPicPr>
          <p:cNvPr id="59397" name="Picture 7" descr="cay tram moi"/>
          <p:cNvPicPr>
            <a:picLocks noChangeAspect="1"/>
          </p:cNvPicPr>
          <p:nvPr/>
        </p:nvPicPr>
        <p:blipFill>
          <a:blip r:embed="rId2"/>
          <a:stretch>
            <a:fillRect/>
          </a:stretch>
        </p:blipFill>
        <p:spPr>
          <a:xfrm>
            <a:off x="0" y="9525"/>
            <a:ext cx="9144000" cy="6848475"/>
          </a:xfrm>
          <a:prstGeom prst="rect">
            <a:avLst/>
          </a:prstGeom>
          <a:noFill/>
          <a:ln w="9525">
            <a:noFill/>
          </a:ln>
        </p:spPr>
      </p:pic>
      <p:sp>
        <p:nvSpPr>
          <p:cNvPr id="59398" name="Rectangle 8"/>
          <p:cNvSpPr/>
          <p:nvPr/>
        </p:nvSpPr>
        <p:spPr>
          <a:xfrm>
            <a:off x="2895600" y="5943600"/>
            <a:ext cx="3103563"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tr</a:t>
            </a:r>
            <a:r>
              <a:rPr lang="en-US" altLang="en-US" sz="5400" b="1" dirty="0">
                <a:solidFill>
                  <a:srgbClr val="FF0000"/>
                </a:solidFill>
                <a:latin typeface="VNI-Helve" pitchFamily="2" charset="0"/>
                <a:ea typeface="Arial" panose="020B0604020202020204" pitchFamily="34" charset="0"/>
              </a:rPr>
              <a:t>à</a:t>
            </a:r>
            <a:r>
              <a:rPr lang="en-US" altLang="en-US" sz="5400" b="1" dirty="0">
                <a:solidFill>
                  <a:srgbClr val="FF0000"/>
                </a:solidFill>
                <a:latin typeface="VNI-Helve" pitchFamily="2" charset="0"/>
                <a:cs typeface="Arial" panose="020B0604020202020204" pitchFamily="34" charset="0"/>
              </a:rPr>
              <a:t>m</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60419" name="Picture 4" descr="cay duoc"/>
          <p:cNvPicPr>
            <a:picLocks noGrp="1" noChangeAspect="1"/>
          </p:cNvPicPr>
          <p:nvPr>
            <p:ph idx="1"/>
          </p:nvPr>
        </p:nvPicPr>
        <p:blipFill>
          <a:blip r:embed="rId2"/>
          <a:srcRect/>
          <a:stretch>
            <a:fillRect/>
          </a:stretch>
        </p:blipFill>
        <p:spPr>
          <a:xfrm>
            <a:off x="-838200" y="152400"/>
            <a:ext cx="9982200" cy="6908800"/>
          </a:xfrm>
        </p:spPr>
      </p:pic>
      <p:sp>
        <p:nvSpPr>
          <p:cNvPr id="60420" name="Rectangle 5"/>
          <p:cNvSpPr/>
          <p:nvPr/>
        </p:nvSpPr>
        <p:spPr>
          <a:xfrm>
            <a:off x="2895600" y="5943600"/>
            <a:ext cx="3271838"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đước</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61443" name="Picture 4" descr="Rung ngap man thai binh"/>
          <p:cNvPicPr>
            <a:picLocks noGrp="1" noChangeAspect="1"/>
          </p:cNvPicPr>
          <p:nvPr>
            <p:ph idx="1"/>
          </p:nvPr>
        </p:nvPicPr>
        <p:blipFill>
          <a:blip r:embed="rId2"/>
          <a:srcRect/>
          <a:stretch>
            <a:fillRect/>
          </a:stretch>
        </p:blipFill>
        <p:spPr>
          <a:xfrm>
            <a:off x="0" y="0"/>
            <a:ext cx="9144000" cy="6818313"/>
          </a:xfrm>
        </p:spPr>
      </p:pic>
      <p:sp>
        <p:nvSpPr>
          <p:cNvPr id="61444" name="Rectangle 5"/>
          <p:cNvSpPr/>
          <p:nvPr/>
        </p:nvSpPr>
        <p:spPr>
          <a:xfrm>
            <a:off x="2895600" y="5943600"/>
            <a:ext cx="3192463"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mắm</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5400" b="1" dirty="0">
              <a:solidFill>
                <a:srgbClr val="FF0000"/>
              </a:solidFill>
              <a:ea typeface="Arial" panose="020B0604020202020204" pitchFamily="34" charset="0"/>
            </a:endParaRPr>
          </a:p>
        </p:txBody>
      </p:sp>
      <p:pic>
        <p:nvPicPr>
          <p:cNvPr id="10243" name="Picture 3" descr="cay du du"/>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0244" name="Rectangle 4"/>
          <p:cNvSpPr>
            <a:spLocks noRot="1"/>
          </p:cNvSpPr>
          <p:nvPr/>
        </p:nvSpPr>
        <p:spPr>
          <a:xfrm>
            <a:off x="457200" y="5837238"/>
            <a:ext cx="8510588" cy="10207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a:t>
            </a:r>
            <a:r>
              <a:rPr lang="vi-VN" altLang="en-US" sz="5400" b="1" dirty="0">
                <a:solidFill>
                  <a:srgbClr val="FF0000"/>
                </a:solidFill>
                <a:latin typeface="VNI-Helve" pitchFamily="2" charset="0"/>
                <a:cs typeface="Arial" panose="020B0604020202020204" pitchFamily="34" charset="0"/>
              </a:rPr>
              <a:t>đu đủ</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62467"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62468" name="Picture 8" descr="rau ngo om"/>
          <p:cNvPicPr>
            <a:picLocks noChangeAspect="1"/>
          </p:cNvPicPr>
          <p:nvPr/>
        </p:nvPicPr>
        <p:blipFill>
          <a:blip r:embed="rId2"/>
          <a:stretch>
            <a:fillRect/>
          </a:stretch>
        </p:blipFill>
        <p:spPr>
          <a:xfrm>
            <a:off x="0" y="0"/>
            <a:ext cx="9144000" cy="6865938"/>
          </a:xfrm>
          <a:prstGeom prst="rect">
            <a:avLst/>
          </a:prstGeom>
          <a:noFill/>
          <a:ln w="9525">
            <a:noFill/>
          </a:ln>
        </p:spPr>
      </p:pic>
      <p:sp>
        <p:nvSpPr>
          <p:cNvPr id="62469" name="Rectangle 9"/>
          <p:cNvSpPr/>
          <p:nvPr/>
        </p:nvSpPr>
        <p:spPr>
          <a:xfrm>
            <a:off x="2514600" y="5943600"/>
            <a:ext cx="4070350"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400" b="1" dirty="0">
                <a:solidFill>
                  <a:srgbClr val="FF0000"/>
                </a:solidFill>
                <a:latin typeface="VNI-Helve" pitchFamily="2" charset="0"/>
                <a:cs typeface="Arial" panose="020B0604020202020204" pitchFamily="34" charset="0"/>
              </a:rPr>
              <a:t>Cây ngò om</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Ảnh030Jpm"/>
          <p:cNvPicPr>
            <a:picLocks noChangeAspect="1"/>
          </p:cNvPicPr>
          <p:nvPr/>
        </p:nvPicPr>
        <p:blipFill>
          <a:blip r:embed="rId2"/>
          <a:stretch>
            <a:fillRect/>
          </a:stretch>
        </p:blipFill>
        <p:spPr>
          <a:xfrm>
            <a:off x="0" y="0"/>
            <a:ext cx="9144000" cy="6858000"/>
          </a:xfrm>
          <a:prstGeom prst="rect">
            <a:avLst/>
          </a:prstGeom>
          <a:noFill/>
          <a:ln w="9525">
            <a:noFill/>
          </a:ln>
        </p:spPr>
      </p:pic>
      <p:sp>
        <p:nvSpPr>
          <p:cNvPr id="63491" name="Rectangle 5"/>
          <p:cNvSpPr/>
          <p:nvPr/>
        </p:nvSpPr>
        <p:spPr>
          <a:xfrm>
            <a:off x="0" y="3243263"/>
            <a:ext cx="9144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b="1" dirty="0">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Em có nhận xét gì về nhu cầu nước của các lo</a:t>
            </a:r>
            <a:r>
              <a:rPr lang="vi-VN" altLang="en-US" sz="3600" b="1" dirty="0">
                <a:solidFill>
                  <a:srgbClr val="FF0000"/>
                </a:solidFill>
                <a:latin typeface="Times New Roman" panose="02020603050405020304" pitchFamily="18" charset="0"/>
                <a:ea typeface="Times New Roman" panose="02020603050405020304" pitchFamily="18" charset="0"/>
              </a:rPr>
              <a:t>à</a:t>
            </a:r>
            <a:r>
              <a:rPr lang="vi-VN" altLang="en-US" sz="3600" b="1" dirty="0">
                <a:solidFill>
                  <a:srgbClr val="FF0000"/>
                </a:solidFill>
                <a:latin typeface="Times New Roman" panose="02020603050405020304" pitchFamily="18" charset="0"/>
                <a:cs typeface="Times New Roman" panose="02020603050405020304" pitchFamily="18" charset="0"/>
              </a:rPr>
              <a:t>i cây?</a:t>
            </a:r>
            <a:endParaRPr lang="vi-VN" altLang="en-US" sz="3600" b="1" dirty="0">
              <a:solidFill>
                <a:srgbClr val="FF0000"/>
              </a:solidFill>
              <a:latin typeface="Times New Roman" panose="02020603050405020304" pitchFamily="18" charset="0"/>
              <a:ea typeface="Times New Roman" panose="02020603050405020304" pitchFamily="18" charset="0"/>
            </a:endParaRPr>
          </a:p>
        </p:txBody>
      </p:sp>
      <p:sp>
        <p:nvSpPr>
          <p:cNvPr id="63492"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63493"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sp>
        <p:nvSpPr>
          <p:cNvPr id="64515" name="Rectangle 13"/>
          <p:cNvSpPr/>
          <p:nvPr/>
        </p:nvSpPr>
        <p:spPr>
          <a:xfrm>
            <a:off x="2286000" y="457200"/>
            <a:ext cx="4191000" cy="1139825"/>
          </a:xfrm>
          <a:prstGeom prst="rect">
            <a:avLst/>
          </a:prstGeom>
          <a:noFill/>
          <a:ln w="9525">
            <a:noFill/>
          </a:ln>
        </p:spPr>
        <p:txBody>
          <a:bodyPr anchor="ctr" anchorCtr="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000" b="1" u="sng" dirty="0">
                <a:solidFill>
                  <a:srgbClr val="CC0000"/>
                </a:solidFill>
                <a:cs typeface="Arial" panose="020B0604020202020204" pitchFamily="34" charset="0"/>
              </a:rPr>
              <a:t>KẾT LUẬN</a:t>
            </a:r>
            <a:r>
              <a:rPr lang="en-US" altLang="en-US" sz="3000" dirty="0">
                <a:solidFill>
                  <a:schemeClr val="tx2"/>
                </a:solidFill>
                <a:cs typeface="Arial" panose="020B0604020202020204" pitchFamily="34" charset="0"/>
              </a:rPr>
              <a:t> </a:t>
            </a:r>
            <a:endParaRPr lang="en-US" altLang="en-US" sz="3000" dirty="0">
              <a:solidFill>
                <a:schemeClr val="tx2"/>
              </a:solidFill>
              <a:ea typeface="Arial" panose="020B0604020202020204" pitchFamily="34" charset="0"/>
            </a:endParaRPr>
          </a:p>
        </p:txBody>
      </p:sp>
      <p:pic>
        <p:nvPicPr>
          <p:cNvPr id="64516" name="Picture 17" descr="lang hoa"/>
          <p:cNvPicPr>
            <a:picLocks noChangeAspect="1"/>
          </p:cNvPicPr>
          <p:nvPr/>
        </p:nvPicPr>
        <p:blipFill>
          <a:blip r:embed="rId2"/>
          <a:stretch>
            <a:fillRect/>
          </a:stretch>
        </p:blipFill>
        <p:spPr>
          <a:xfrm>
            <a:off x="3581400" y="5257800"/>
            <a:ext cx="1981200" cy="1600200"/>
          </a:xfrm>
          <a:prstGeom prst="rect">
            <a:avLst/>
          </a:prstGeom>
          <a:noFill/>
          <a:ln w="9525">
            <a:noFill/>
          </a:ln>
        </p:spPr>
      </p:pic>
      <p:sp>
        <p:nvSpPr>
          <p:cNvPr id="64517" name="Rectangle 20"/>
          <p:cNvSpPr>
            <a:spLocks noGrp="1"/>
          </p:cNvSpPr>
          <p:nvPr>
            <p:ph type="ctrTitle"/>
          </p:nvPr>
        </p:nvSpPr>
        <p:spPr>
          <a:xfrm>
            <a:off x="457200" y="1981200"/>
            <a:ext cx="8305800" cy="2076450"/>
          </a:xfrm>
        </p:spPr>
        <p:txBody>
          <a:bodyPr vert="horz" wrap="square" lIns="91440" tIns="45720" rIns="91440" bIns="45720" anchor="ctr" anchorCtr="0"/>
          <a:lstStyle/>
          <a:p>
            <a:pPr algn="just" eaLnBrk="1" hangingPunct="1">
              <a:buClrTx/>
              <a:buSzTx/>
              <a:buFontTx/>
            </a:pP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 Để tồn tại v</a:t>
            </a:r>
            <a:r>
              <a:rPr lang="en-US" altLang="en-US" sz="3200" dirty="0">
                <a:solidFill>
                  <a:srgbClr val="0000CC"/>
                </a:solidFill>
                <a:latin typeface="Times New Roman" panose="02020603050405020304" pitchFamily="18" charset="0"/>
                <a:ea typeface="Times New Roman" panose="02020603050405020304" pitchFamily="18" charset="0"/>
              </a:rPr>
              <a:t>à</a:t>
            </a:r>
            <a:r>
              <a:rPr lang="en-US" altLang="en-US" sz="3200" dirty="0">
                <a:solidFill>
                  <a:srgbClr val="0000CC"/>
                </a:solidFill>
                <a:latin typeface="Times New Roman" panose="02020603050405020304" pitchFamily="18" charset="0"/>
                <a:cs typeface="Times New Roman" panose="02020603050405020304" pitchFamily="18" charset="0"/>
              </a:rPr>
              <a:t> phát triển các lo</a:t>
            </a:r>
            <a:r>
              <a:rPr lang="en-US" altLang="en-US" sz="3200" dirty="0">
                <a:solidFill>
                  <a:srgbClr val="0000CC"/>
                </a:solidFill>
                <a:latin typeface="Times New Roman" panose="02020603050405020304" pitchFamily="18" charset="0"/>
                <a:ea typeface="Times New Roman" panose="02020603050405020304" pitchFamily="18" charset="0"/>
              </a:rPr>
              <a:t>à</a:t>
            </a:r>
            <a:r>
              <a:rPr lang="en-US" altLang="en-US" sz="3200" dirty="0">
                <a:solidFill>
                  <a:srgbClr val="0000CC"/>
                </a:solidFill>
                <a:latin typeface="Times New Roman" panose="02020603050405020304" pitchFamily="18" charset="0"/>
                <a:cs typeface="Times New Roman" panose="02020603050405020304" pitchFamily="18" charset="0"/>
              </a:rPr>
              <a:t>i thực vật đều cần nước. Có cây ưa nơi khô cạn, có cây ưa nơi ẩm ướt, có cây lại chỉ sống dưới nước, có cây sống được cả trên cạn lẫn dưới nước.</a:t>
            </a:r>
            <a:endParaRPr lang="en-US" altLang="en-US" sz="3200"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pic>
        <p:nvPicPr>
          <p:cNvPr id="65539" name="Picture 3" descr="POINSET3"/>
          <p:cNvPicPr>
            <a:picLocks noChangeAspect="1"/>
          </p:cNvPicPr>
          <p:nvPr/>
        </p:nvPicPr>
        <p:blipFill>
          <a:blip r:embed="rId2"/>
          <a:stretch>
            <a:fillRect/>
          </a:stretch>
        </p:blipFill>
        <p:spPr>
          <a:xfrm>
            <a:off x="7143750" y="5026025"/>
            <a:ext cx="2000250" cy="1831975"/>
          </a:xfrm>
          <a:prstGeom prst="rect">
            <a:avLst/>
          </a:prstGeom>
          <a:noFill/>
          <a:ln w="9525">
            <a:noFill/>
          </a:ln>
        </p:spPr>
      </p:pic>
      <p:sp>
        <p:nvSpPr>
          <p:cNvPr id="65540" name="Rectangle 7"/>
          <p:cNvSpPr/>
          <p:nvPr/>
        </p:nvSpPr>
        <p:spPr>
          <a:xfrm>
            <a:off x="0" y="5562600"/>
            <a:ext cx="9144000" cy="1295400"/>
          </a:xfrm>
          <a:prstGeom prst="rect">
            <a:avLst/>
          </a:prstGeom>
          <a:gradFill rotWithShape="1">
            <a:gsLst>
              <a:gs pos="0">
                <a:srgbClr val="FFFFFF">
                  <a:alpha val="0"/>
                </a:srgbClr>
              </a:gs>
              <a:gs pos="100000">
                <a:srgbClr val="009900"/>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uk-UA" altLang="en-US" sz="1800" dirty="0">
              <a:latin typeface=".VnTime" pitchFamily="34" charset="0"/>
              <a:ea typeface="Arial" panose="020B0604020202020204" pitchFamily="34" charset="0"/>
            </a:endParaRPr>
          </a:p>
        </p:txBody>
      </p:sp>
      <p:pic>
        <p:nvPicPr>
          <p:cNvPr id="65541" name="Picture 14" descr="lang hoa"/>
          <p:cNvPicPr>
            <a:picLocks noChangeAspect="1"/>
          </p:cNvPicPr>
          <p:nvPr/>
        </p:nvPicPr>
        <p:blipFill>
          <a:blip r:embed="rId3"/>
          <a:stretch>
            <a:fillRect/>
          </a:stretch>
        </p:blipFill>
        <p:spPr>
          <a:xfrm>
            <a:off x="0" y="5257800"/>
            <a:ext cx="1981200" cy="1600200"/>
          </a:xfrm>
          <a:prstGeom prst="rect">
            <a:avLst/>
          </a:prstGeom>
          <a:noFill/>
          <a:ln w="9525">
            <a:noFill/>
          </a:ln>
        </p:spPr>
      </p:pic>
      <p:sp>
        <p:nvSpPr>
          <p:cNvPr id="65542"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65543"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
        <p:nvSpPr>
          <p:cNvPr id="50185" name="Rectangle 2"/>
          <p:cNvSpPr/>
          <p:nvPr/>
        </p:nvSpPr>
        <p:spPr>
          <a:xfrm>
            <a:off x="0" y="1600200"/>
            <a:ext cx="91440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dirty="0">
                <a:latin typeface="Times New Roman" panose="02020603050405020304" pitchFamily="18" charset="0"/>
                <a:cs typeface="Times New Roman" panose="02020603050405020304" pitchFamily="18" charset="0"/>
              </a:rPr>
              <a:t>	Hoạt động 2: Tìm hiểu nhu cầu về nước của một cây ở những giai đoạn phát triển khác nhau v</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ứng dụng trong  trồng trọt</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fade">
                                      <p:cBhvr>
                                        <p:cTn id="7"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66562" name="Picture 5"/>
          <p:cNvPicPr>
            <a:picLocks noChangeAspect="1"/>
          </p:cNvPicPr>
          <p:nvPr/>
        </p:nvPicPr>
        <p:blipFill>
          <a:blip r:embed="rId4"/>
          <a:stretch>
            <a:fillRect/>
          </a:stretch>
        </p:blipFill>
        <p:spPr>
          <a:xfrm>
            <a:off x="0" y="0"/>
            <a:ext cx="9144000" cy="6858000"/>
          </a:xfrm>
          <a:prstGeom prst="rect">
            <a:avLst/>
          </a:prstGeom>
          <a:noFill/>
          <a:ln w="9525">
            <a:noFill/>
          </a:ln>
        </p:spPr>
      </p:pic>
      <p:sp>
        <p:nvSpPr>
          <p:cNvPr id="66563" name="Rectangle 6"/>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latin typeface="VNI-Helve" pitchFamily="2" charset="0"/>
                <a:cs typeface="Arial" panose="020B0604020202020204" pitchFamily="34" charset="0"/>
              </a:rPr>
              <a:t>Cây lúa mới cấy</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DSC0068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68611" name="Rectangle 9"/>
          <p:cNvSpPr>
            <a:spLocks noRot="1"/>
          </p:cNvSpPr>
          <p:nvPr/>
        </p:nvSpPr>
        <p:spPr>
          <a:xfrm>
            <a:off x="990600" y="5486400"/>
            <a:ext cx="6858000"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latin typeface="VNI-Helve" pitchFamily="2" charset="0"/>
                <a:cs typeface="Arial" panose="020B0604020202020204" pitchFamily="34" charset="0"/>
              </a:rPr>
              <a:t>Luùa đang tạo hạt</a:t>
            </a:r>
            <a:r>
              <a:rPr lang="en-US" altLang="en-US" sz="5400" b="1" dirty="0">
                <a:solidFill>
                  <a:schemeClr val="tx2"/>
                </a:solidFill>
                <a:latin typeface="VNI-Helve" pitchFamily="2" charset="0"/>
                <a:cs typeface="Arial" panose="020B0604020202020204" pitchFamily="34" charset="0"/>
              </a:rPr>
              <a:t> </a:t>
            </a:r>
            <a:endParaRPr lang="en-US" altLang="en-US" sz="5400" b="1" dirty="0">
              <a:solidFill>
                <a:schemeClr val="tx2"/>
              </a:solidFill>
              <a:latin typeface="VNI-Helve" pitchFamily="2" charset="0"/>
              <a:ea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9634" name="Rectangle 5"/>
          <p:cNvSpPr>
            <a:spLocks noRot="1"/>
          </p:cNvSpPr>
          <p:nvPr/>
        </p:nvSpPr>
        <p:spPr>
          <a:xfrm>
            <a:off x="252413" y="5181600"/>
            <a:ext cx="8510587"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latin typeface="VNI-Helve" pitchFamily="2" charset="0"/>
                <a:cs typeface="Arial" panose="020B0604020202020204" pitchFamily="34" charset="0"/>
              </a:rPr>
              <a:t>Lúa chín</a:t>
            </a:r>
            <a:endParaRPr lang="en-US" altLang="en-US" sz="5400" b="1" dirty="0">
              <a:solidFill>
                <a:srgbClr val="FF0000"/>
              </a:solidFill>
              <a:latin typeface="VNI-Helve" pitchFamily="2" charset="0"/>
              <a:ea typeface="Arial" panose="020B060402020202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SC00688"/>
          <p:cNvPicPr>
            <a:picLocks noChangeAspect="1"/>
          </p:cNvPicPr>
          <p:nvPr/>
        </p:nvPicPr>
        <p:blipFill>
          <a:blip r:embed="rId2"/>
          <a:stretch>
            <a:fillRect/>
          </a:stretch>
        </p:blipFill>
        <p:spPr>
          <a:xfrm>
            <a:off x="3048000" y="0"/>
            <a:ext cx="3352800" cy="6858000"/>
          </a:xfrm>
          <a:prstGeom prst="rect">
            <a:avLst/>
          </a:prstGeom>
          <a:noFill/>
          <a:ln w="9525">
            <a:noFill/>
          </a:ln>
        </p:spPr>
      </p:pic>
      <p:pic>
        <p:nvPicPr>
          <p:cNvPr id="71683" name="Picture 6"/>
          <p:cNvPicPr>
            <a:picLocks noChangeAspect="1"/>
          </p:cNvPicPr>
          <p:nvPr/>
        </p:nvPicPr>
        <p:blipFill>
          <a:blip r:embed="rId3"/>
          <a:stretch>
            <a:fillRect/>
          </a:stretch>
        </p:blipFill>
        <p:spPr>
          <a:xfrm>
            <a:off x="0" y="0"/>
            <a:ext cx="3124200" cy="6858000"/>
          </a:xfrm>
          <a:prstGeom prst="rect">
            <a:avLst/>
          </a:prstGeom>
          <a:noFill/>
          <a:ln w="9525">
            <a:noFill/>
          </a:ln>
        </p:spPr>
      </p:pic>
      <p:pic>
        <p:nvPicPr>
          <p:cNvPr id="71684" name="Picture 7" descr="Picture1"/>
          <p:cNvPicPr>
            <a:picLocks noChangeAspect="1"/>
          </p:cNvPicPr>
          <p:nvPr/>
        </p:nvPicPr>
        <p:blipFill>
          <a:blip r:embed="rId4"/>
          <a:stretch>
            <a:fillRect/>
          </a:stretch>
        </p:blipFill>
        <p:spPr>
          <a:xfrm>
            <a:off x="6400800" y="0"/>
            <a:ext cx="2743200" cy="6858000"/>
          </a:xfrm>
          <a:prstGeom prst="rect">
            <a:avLst/>
          </a:prstGeom>
          <a:noFill/>
          <a:ln w="9525">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p:nvPr/>
        </p:nvSpPr>
        <p:spPr>
          <a:xfrm>
            <a:off x="-1587" y="3733800"/>
            <a:ext cx="9145587"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cs typeface="Arial" panose="020B0604020202020204" pitchFamily="34" charset="0"/>
              </a:rPr>
              <a:t>- Tại sao ở giai đoạn mới cấy và làm đòng, cây lúa lại cần nhiều nước? </a:t>
            </a:r>
            <a:endParaRPr lang="en-US" altLang="en-US" dirty="0">
              <a:ea typeface="Arial" panose="020B0604020202020204" pitchFamily="34" charset="0"/>
            </a:endParaRPr>
          </a:p>
        </p:txBody>
      </p:sp>
      <p:sp>
        <p:nvSpPr>
          <p:cNvPr id="72707"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72708"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
        <p:nvSpPr>
          <p:cNvPr id="55302" name="Rectangle 5"/>
          <p:cNvSpPr/>
          <p:nvPr/>
        </p:nvSpPr>
        <p:spPr>
          <a:xfrm>
            <a:off x="0" y="20701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cs typeface="Arial" panose="020B0604020202020204" pitchFamily="34" charset="0"/>
              </a:rPr>
              <a:t>- Vào giai đoạn nào cây lúa cần nhiều nước? </a:t>
            </a:r>
            <a:endParaRPr lang="en-US" altLang="en-US" dirty="0">
              <a:ea typeface="Arial" panose="020B0604020202020204" pitchFamily="34" charset="0"/>
            </a:endParaRPr>
          </a:p>
        </p:txBody>
      </p:sp>
      <p:sp>
        <p:nvSpPr>
          <p:cNvPr id="55303" name="Rectangle 6"/>
          <p:cNvSpPr/>
          <p:nvPr/>
        </p:nvSpPr>
        <p:spPr>
          <a:xfrm>
            <a:off x="4763" y="2667000"/>
            <a:ext cx="9139237"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Cây lúa cần nhiều nước từ lúc mới cấy đến lúc l</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m đòng.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55304" name="Rectangle 7"/>
          <p:cNvSpPr/>
          <p:nvPr/>
        </p:nvSpPr>
        <p:spPr>
          <a:xfrm>
            <a:off x="-1587" y="4811713"/>
            <a:ext cx="9145587"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Giai đoạn mới cây lúa cần nhiều nước để sống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 phát triển, giai đoạn l</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m đòng lúa cần nhiều nước để tạo hạt. </a:t>
            </a:r>
            <a:endParaRPr lang="en-US" altLang="en-US"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500"/>
                                        <p:tgtEl>
                                          <p:spTgt spid="55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3"/>
                                        </p:tgtEl>
                                        <p:attrNameLst>
                                          <p:attrName>style.visibility</p:attrName>
                                        </p:attrNameLst>
                                      </p:cBhvr>
                                      <p:to>
                                        <p:strVal val="visible"/>
                                      </p:to>
                                    </p:set>
                                    <p:animEffect transition="in" filter="fade">
                                      <p:cBhvr>
                                        <p:cTn id="12" dur="500"/>
                                        <p:tgtEl>
                                          <p:spTgt spid="55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8"/>
                                        </p:tgtEl>
                                        <p:attrNameLst>
                                          <p:attrName>style.visibility</p:attrName>
                                        </p:attrNameLst>
                                      </p:cBhvr>
                                      <p:to>
                                        <p:strVal val="visible"/>
                                      </p:to>
                                    </p:set>
                                    <p:animEffect transition="in" filter="fade">
                                      <p:cBhvr>
                                        <p:cTn id="17" dur="500"/>
                                        <p:tgtEl>
                                          <p:spTgt spid="55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fade">
                                      <p:cBhvr>
                                        <p:cTn id="22"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p:bldP spid="55303" grpId="0"/>
      <p:bldP spid="5530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7"/>
          <p:cNvSpPr/>
          <p:nvPr/>
        </p:nvSpPr>
        <p:spPr>
          <a:xfrm>
            <a:off x="0" y="152400"/>
            <a:ext cx="9166225"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	</a:t>
            </a:r>
            <a:r>
              <a:rPr lang="vi-VN" altLang="en-US" dirty="0">
                <a:solidFill>
                  <a:srgbClr val="0000CC"/>
                </a:solidFill>
                <a:latin typeface="Times New Roman" panose="02020603050405020304" pitchFamily="18" charset="0"/>
                <a:cs typeface="Times New Roman" panose="02020603050405020304" pitchFamily="18" charset="0"/>
              </a:rPr>
              <a:t>Cùng một cây, ở từng giai đoạn phát</a:t>
            </a:r>
            <a:r>
              <a:rPr lang="en-US" altLang="en-US" dirty="0">
                <a:solidFill>
                  <a:srgbClr val="0000CC"/>
                </a:solidFill>
                <a:latin typeface="Times New Roman" panose="02020603050405020304" pitchFamily="18" charset="0"/>
                <a:cs typeface="Times New Roman" panose="02020603050405020304" pitchFamily="18" charset="0"/>
              </a:rPr>
              <a:t> </a:t>
            </a:r>
            <a:r>
              <a:rPr lang="vi-VN" altLang="en-US" dirty="0">
                <a:solidFill>
                  <a:srgbClr val="0000CC"/>
                </a:solidFill>
                <a:latin typeface="Times New Roman" panose="02020603050405020304" pitchFamily="18" charset="0"/>
                <a:cs typeface="Times New Roman" panose="02020603050405020304" pitchFamily="18" charset="0"/>
              </a:rPr>
              <a:t>triển thì  nhu cầu về nước như thế n</a:t>
            </a:r>
            <a:r>
              <a:rPr lang="vi-VN" altLang="en-US" dirty="0">
                <a:solidFill>
                  <a:srgbClr val="0000CC"/>
                </a:solidFill>
                <a:latin typeface="Times New Roman" panose="02020603050405020304" pitchFamily="18" charset="0"/>
                <a:ea typeface="Times New Roman" panose="02020603050405020304" pitchFamily="18" charset="0"/>
              </a:rPr>
              <a:t>à</a:t>
            </a:r>
            <a:r>
              <a:rPr lang="vi-VN" altLang="en-US" dirty="0">
                <a:solidFill>
                  <a:srgbClr val="0000CC"/>
                </a:solidFill>
                <a:latin typeface="Times New Roman" panose="02020603050405020304" pitchFamily="18" charset="0"/>
                <a:cs typeface="Times New Roman" panose="02020603050405020304" pitchFamily="18" charset="0"/>
              </a:rPr>
              <a:t>o?</a:t>
            </a:r>
            <a:endParaRPr lang="vi-VN" altLang="en-US" dirty="0">
              <a:solidFill>
                <a:srgbClr val="0000CC"/>
              </a:solidFill>
              <a:latin typeface="Times New Roman" panose="02020603050405020304" pitchFamily="18" charset="0"/>
              <a:ea typeface="Times New Roman" panose="02020603050405020304" pitchFamily="18" charset="0"/>
            </a:endParaRPr>
          </a:p>
        </p:txBody>
      </p:sp>
      <p:pic>
        <p:nvPicPr>
          <p:cNvPr id="73731" name="Picture 9" descr="lang hoa"/>
          <p:cNvPicPr>
            <a:picLocks noChangeAspect="1"/>
          </p:cNvPicPr>
          <p:nvPr/>
        </p:nvPicPr>
        <p:blipFill>
          <a:blip r:embed="rId2"/>
          <a:stretch>
            <a:fillRect/>
          </a:stretch>
        </p:blipFill>
        <p:spPr>
          <a:xfrm>
            <a:off x="0" y="5257800"/>
            <a:ext cx="1981200" cy="1600200"/>
          </a:xfrm>
          <a:prstGeom prst="rect">
            <a:avLst/>
          </a:prstGeom>
          <a:noFill/>
          <a:ln w="9525">
            <a:noFill/>
          </a:ln>
        </p:spPr>
      </p:pic>
      <p:pic>
        <p:nvPicPr>
          <p:cNvPr id="73732" name="Picture 3" descr="POINSET3"/>
          <p:cNvPicPr>
            <a:picLocks noChangeAspect="1"/>
          </p:cNvPicPr>
          <p:nvPr/>
        </p:nvPicPr>
        <p:blipFill>
          <a:blip r:embed="rId3"/>
          <a:stretch>
            <a:fillRect/>
          </a:stretch>
        </p:blipFill>
        <p:spPr>
          <a:xfrm>
            <a:off x="7143750" y="5032375"/>
            <a:ext cx="2000250" cy="1831975"/>
          </a:xfrm>
          <a:prstGeom prst="rect">
            <a:avLst/>
          </a:prstGeom>
          <a:noFill/>
          <a:ln w="9525">
            <a:noFill/>
          </a:ln>
        </p:spPr>
      </p:pic>
      <p:sp>
        <p:nvSpPr>
          <p:cNvPr id="469004" name="Rectangle 12"/>
          <p:cNvSpPr/>
          <p:nvPr/>
        </p:nvSpPr>
        <p:spPr>
          <a:xfrm>
            <a:off x="-42862" y="2438400"/>
            <a:ext cx="9144000" cy="1600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Em còn biết những loại cây n</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o m</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 ở những giai đoạn phát triển khác nhau sẽ cần những lượng nước  khác nhau? </a:t>
            </a:r>
            <a:endParaRPr lang="en-US" altLang="en-US" b="1" dirty="0">
              <a:solidFill>
                <a:srgbClr val="0000CC"/>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 name="Rectangle 1"/>
          <p:cNvSpPr/>
          <p:nvPr/>
        </p:nvSpPr>
        <p:spPr>
          <a:xfrm>
            <a:off x="0" y="4038600"/>
            <a:ext cx="9101138"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Cây ngô: lúc ngô nảy mầm đến lúc ra hoa cần có đủ nước nhưng đến lúc bắt đầu v</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o hạt thì không cần nước. </a:t>
            </a:r>
            <a:endPar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 name="Rectangle 2"/>
          <p:cNvSpPr/>
          <p:nvPr/>
        </p:nvSpPr>
        <p:spPr>
          <a:xfrm>
            <a:off x="-15875" y="1230313"/>
            <a:ext cx="9182100" cy="1077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Cùng một cây, trong những giai đoạn phát triển khác nhau cần những lượng nước khác nhau. </a:t>
            </a:r>
            <a:endPar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9004"/>
                                        </p:tgtEl>
                                        <p:attrNameLst>
                                          <p:attrName>style.visibility</p:attrName>
                                        </p:attrNameLst>
                                      </p:cBhvr>
                                      <p:to>
                                        <p:strVal val="visible"/>
                                      </p:to>
                                    </p:set>
                                    <p:animEffect transition="in" filter="fade">
                                      <p:cBhvr>
                                        <p:cTn id="17" dur="500"/>
                                        <p:tgtEl>
                                          <p:spTgt spid="4690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469004"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2291"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2292" name="Picture 4" descr="Picture1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2293" name="Rectangle 5"/>
          <p:cNvSpPr>
            <a:spLocks noRot="1"/>
          </p:cNvSpPr>
          <p:nvPr/>
        </p:nvSpPr>
        <p:spPr>
          <a:xfrm>
            <a:off x="381000" y="5608638"/>
            <a:ext cx="8510588" cy="10207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rêu</a:t>
            </a:r>
            <a:br>
              <a:rPr lang="en-US" altLang="en-US" sz="5400" b="1" dirty="0">
                <a:solidFill>
                  <a:srgbClr val="FF0000"/>
                </a:solidFill>
                <a:cs typeface="Arial" panose="020B0604020202020204" pitchFamily="34" charset="0"/>
              </a:rPr>
            </a:b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p:cNvSpPr>
          <p:nvPr>
            <p:ph idx="1"/>
          </p:nvPr>
        </p:nvSpPr>
        <p:spPr>
          <a:xfrm>
            <a:off x="-12700" y="1747838"/>
            <a:ext cx="9144000" cy="1223962"/>
          </a:xfrm>
        </p:spPr>
        <p:txBody>
          <a:bodyPr vert="horz" wrap="square" lIns="91440" tIns="45720" rIns="91440" bIns="45720" anchor="t" anchorCtr="0"/>
          <a:lstStyle/>
          <a:p>
            <a:pPr algn="just" eaLnBrk="1" hangingPunct="1">
              <a:buNone/>
            </a:pPr>
            <a:r>
              <a:rPr lang="en-US" alt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a:t>
            </a:r>
            <a:r>
              <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 những ng</a:t>
            </a:r>
            <a:r>
              <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 nắng nóng, nhu cầu nước của cây cũng cao hơn. </a:t>
            </a:r>
            <a:endPar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7" name="Rectangle 11"/>
          <p:cNvSpPr/>
          <p:nvPr/>
        </p:nvSpPr>
        <p:spPr>
          <a:xfrm>
            <a:off x="28575" y="381000"/>
            <a:ext cx="9144000" cy="1143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dirty="0">
                <a:solidFill>
                  <a:srgbClr val="FF0000"/>
                </a:solidFill>
                <a:latin typeface="Times New Roman" panose="02020603050405020304" pitchFamily="18" charset="0"/>
                <a:cs typeface="Times New Roman" panose="02020603050405020304" pitchFamily="18" charset="0"/>
              </a:rPr>
              <a:t>	</a:t>
            </a:r>
            <a:r>
              <a:rPr lang="vi-VN" altLang="en-US" dirty="0">
                <a:solidFill>
                  <a:srgbClr val="0000CC"/>
                </a:solidFill>
                <a:latin typeface="Times New Roman" panose="02020603050405020304" pitchFamily="18" charset="0"/>
                <a:cs typeface="Times New Roman" panose="02020603050405020304" pitchFamily="18" charset="0"/>
              </a:rPr>
              <a:t>Khi thời tiết thay đổi, nhất l</a:t>
            </a:r>
            <a:r>
              <a:rPr lang="vi-VN" altLang="en-US" dirty="0">
                <a:solidFill>
                  <a:srgbClr val="0000CC"/>
                </a:solidFill>
                <a:latin typeface="Times New Roman" panose="02020603050405020304" pitchFamily="18" charset="0"/>
                <a:ea typeface="Times New Roman" panose="02020603050405020304" pitchFamily="18" charset="0"/>
              </a:rPr>
              <a:t>à</a:t>
            </a:r>
            <a:r>
              <a:rPr lang="vi-VN" altLang="en-US" dirty="0">
                <a:solidFill>
                  <a:srgbClr val="0000CC"/>
                </a:solidFill>
                <a:latin typeface="Times New Roman" panose="02020603050405020304" pitchFamily="18" charset="0"/>
                <a:cs typeface="Times New Roman" panose="02020603050405020304" pitchFamily="18" charset="0"/>
              </a:rPr>
              <a:t> khi trời nắng nhu cầu về nước của cây ra sao?</a:t>
            </a:r>
            <a:endParaRPr lang="vi-VN" altLang="en-US" dirty="0">
              <a:solidFill>
                <a:srgbClr val="0000CC"/>
              </a:solidFill>
              <a:latin typeface="Times New Roman" panose="02020603050405020304" pitchFamily="18" charset="0"/>
              <a:ea typeface="Times New Roman" panose="02020603050405020304" pitchFamily="18" charset="0"/>
            </a:endParaRPr>
          </a:p>
        </p:txBody>
      </p:sp>
      <p:sp>
        <p:nvSpPr>
          <p:cNvPr id="8" name="Rectangle 11"/>
          <p:cNvSpPr/>
          <p:nvPr/>
        </p:nvSpPr>
        <p:spPr>
          <a:xfrm>
            <a:off x="-4762" y="3048000"/>
            <a:ext cx="9144000" cy="1143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Nêu ứng dụng của nhu cầu nước v</a:t>
            </a:r>
            <a:r>
              <a:rPr lang="en-US" altLang="en-US" dirty="0">
                <a:solidFill>
                  <a:srgbClr val="0000CC"/>
                </a:solidFill>
                <a:latin typeface="Times New Roman" panose="02020603050405020304" pitchFamily="18" charset="0"/>
                <a:ea typeface="Times New Roman" panose="02020603050405020304" pitchFamily="18" charset="0"/>
              </a:rPr>
              <a:t>à</a:t>
            </a:r>
            <a:r>
              <a:rPr lang="en-US" altLang="en-US" dirty="0">
                <a:solidFill>
                  <a:srgbClr val="0000CC"/>
                </a:solidFill>
                <a:latin typeface="Times New Roman" panose="02020603050405020304" pitchFamily="18" charset="0"/>
                <a:cs typeface="Times New Roman" panose="02020603050405020304" pitchFamily="18" charset="0"/>
              </a:rPr>
              <a:t>o trồng trọt</a:t>
            </a:r>
            <a:r>
              <a:rPr lang="vi-VN" altLang="en-US" dirty="0">
                <a:solidFill>
                  <a:srgbClr val="0000CC"/>
                </a:solidFill>
                <a:latin typeface="Times New Roman" panose="02020603050405020304" pitchFamily="18" charset="0"/>
                <a:cs typeface="Times New Roman" panose="02020603050405020304" pitchFamily="18" charset="0"/>
              </a:rPr>
              <a:t>?</a:t>
            </a:r>
            <a:endParaRPr lang="vi-VN" altLang="en-US" dirty="0">
              <a:solidFill>
                <a:srgbClr val="0000CC"/>
              </a:solidFill>
              <a:latin typeface="Times New Roman" panose="02020603050405020304" pitchFamily="18" charset="0"/>
              <a:ea typeface="Times New Roman" panose="02020603050405020304" pitchFamily="18" charset="0"/>
            </a:endParaRPr>
          </a:p>
        </p:txBody>
      </p:sp>
      <p:sp>
        <p:nvSpPr>
          <p:cNvPr id="3" name="Rectangle 2"/>
          <p:cNvSpPr/>
          <p:nvPr/>
        </p:nvSpPr>
        <p:spPr>
          <a:xfrm>
            <a:off x="-4762" y="3805238"/>
            <a:ext cx="9170987" cy="2062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Biết được những nhu cầu về nước của cây để có chế độ tưới v</a:t>
            </a:r>
            <a:r>
              <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tiêu nước hợp lý cho từng loại cây v</a:t>
            </a:r>
            <a:r>
              <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 từng thời kì phát triển của cây mới có thể đạt năng suất cao. </a:t>
            </a:r>
            <a:endParaRPr lang="en-US" altLang="en-US"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2915">
                                            <p:txEl>
                                              <p:pRg st="0" end="0"/>
                                            </p:txEl>
                                          </p:spTgt>
                                        </p:tgtEl>
                                        <p:attrNameLst>
                                          <p:attrName>style.visibility</p:attrName>
                                        </p:attrNameLst>
                                      </p:cBhvr>
                                      <p:to>
                                        <p:strVal val="visible"/>
                                      </p:to>
                                    </p:set>
                                    <p:animEffect transition="in" filter="fade">
                                      <p:cBhvr>
                                        <p:cTn id="12" dur="500"/>
                                        <p:tgtEl>
                                          <p:spTgt spid="422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P spid="7" grpId="0"/>
      <p:bldP spid="8"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p:nvPr/>
        </p:nvSpPr>
        <p:spPr>
          <a:xfrm>
            <a:off x="457200" y="3048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graphicFrame>
        <p:nvGraphicFramePr>
          <p:cNvPr id="76803" name="Object 13"/>
          <p:cNvGraphicFramePr>
            <a:graphicFrameLocks noChangeAspect="1"/>
          </p:cNvGraphicFramePr>
          <p:nvPr/>
        </p:nvGraphicFramePr>
        <p:xfrm>
          <a:off x="5954713" y="2516188"/>
          <a:ext cx="1425575" cy="2692400"/>
        </p:xfrm>
        <a:graphic>
          <a:graphicData uri="http://schemas.openxmlformats.org/presentationml/2006/ole">
            <mc:AlternateContent xmlns:mc="http://schemas.openxmlformats.org/markup-compatibility/2006">
              <mc:Choice xmlns:v="urn:schemas-microsoft-com:vml" Requires="v">
                <p:oleObj spid="_x0000_s3079" r:id="rId3" imgW="114300" imgH="215900" progId="Equation.DSMT4">
                  <p:embed/>
                </p:oleObj>
              </mc:Choice>
              <mc:Fallback>
                <p:oleObj r:id="rId3" imgW="114300" imgH="215900" progId="Equation.DSMT4">
                  <p:embed/>
                  <p:pic>
                    <p:nvPicPr>
                      <p:cNvPr id="0" name="Picture 3075"/>
                      <p:cNvPicPr/>
                      <p:nvPr/>
                    </p:nvPicPr>
                    <p:blipFill>
                      <a:blip r:embed="rId4"/>
                      <a:stretch>
                        <a:fillRect/>
                      </a:stretch>
                    </p:blipFill>
                    <p:spPr>
                      <a:xfrm>
                        <a:off x="5954713" y="2516188"/>
                        <a:ext cx="1425575" cy="2692400"/>
                      </a:xfrm>
                      <a:prstGeom prst="rect">
                        <a:avLst/>
                      </a:prstGeom>
                      <a:noFill/>
                      <a:ln w="38100">
                        <a:noFill/>
                        <a:miter/>
                      </a:ln>
                    </p:spPr>
                  </p:pic>
                </p:oleObj>
              </mc:Fallback>
            </mc:AlternateContent>
          </a:graphicData>
        </a:graphic>
      </p:graphicFrame>
      <p:sp>
        <p:nvSpPr>
          <p:cNvPr id="76804" name="Rectangle 2"/>
          <p:cNvSpPr/>
          <p:nvPr/>
        </p:nvSpPr>
        <p:spPr>
          <a:xfrm>
            <a:off x="290513" y="1155700"/>
            <a:ext cx="82296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400" dirty="0">
              <a:solidFill>
                <a:schemeClr val="tx2"/>
              </a:solidFill>
              <a:ea typeface="Arial" panose="020B0604020202020204" pitchFamily="34" charset="0"/>
            </a:endParaRPr>
          </a:p>
        </p:txBody>
      </p:sp>
      <p:sp>
        <p:nvSpPr>
          <p:cNvPr id="76805" name="WordArt 15"/>
          <p:cNvSpPr>
            <a:spLocks noTextEdit="1"/>
          </p:cNvSpPr>
          <p:nvPr/>
        </p:nvSpPr>
        <p:spPr>
          <a:xfrm>
            <a:off x="914400" y="2133600"/>
            <a:ext cx="1590675" cy="361950"/>
          </a:xfrm>
          <a:prstGeom prst="rect">
            <a:avLst/>
          </a:prstGeom>
        </p:spPr>
        <p:txBody>
          <a:bodyPr wrap="none" fromWordArt="1">
            <a:prstTxWarp prst="textPlain">
              <a:avLst>
                <a:gd name="adj" fmla="val 50000"/>
              </a:avLst>
            </a:prstTxWarp>
            <a:normAutofit fontScale="92500" lnSpcReduction="10000"/>
          </a:bodyPr>
          <a:lstStyle/>
          <a:p>
            <a:pPr algn="ctr"/>
            <a:r>
              <a:rPr lang="en-US" sz="2000" b="1">
                <a:solidFill>
                  <a:schemeClr val="tx1"/>
                </a:solidFill>
                <a:effectLst>
                  <a:outerShdw dist="35921" dir="2699999" algn="ctr" rotWithShape="0">
                    <a:srgbClr val="C0C0C0">
                      <a:alpha val="79999"/>
                    </a:srgbClr>
                  </a:outerShdw>
                </a:effectLst>
                <a:latin typeface="VNI-Helve" pitchFamily="2" charset="0"/>
                <a:ea typeface="VNI-Helve" pitchFamily="2" charset="0"/>
              </a:rPr>
              <a:t>Bài học</a:t>
            </a:r>
          </a:p>
        </p:txBody>
      </p:sp>
      <p:sp>
        <p:nvSpPr>
          <p:cNvPr id="76806" name="Rectangle 16"/>
          <p:cNvSpPr/>
          <p:nvPr/>
        </p:nvSpPr>
        <p:spPr>
          <a:xfrm>
            <a:off x="0" y="1889125"/>
            <a:ext cx="838200" cy="854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5000" dirty="0">
                <a:solidFill>
                  <a:srgbClr val="CC0000"/>
                </a:solidFill>
                <a:cs typeface="Arial" panose="020B0604020202020204" pitchFamily="34" charset="0"/>
                <a:sym typeface="Wingdings" panose="05000000000000000000" pitchFamily="2" charset="2"/>
              </a:rPr>
              <a:t></a:t>
            </a:r>
            <a:endParaRPr lang="en-US" altLang="en-US" sz="5000" dirty="0">
              <a:solidFill>
                <a:srgbClr val="CC0000"/>
              </a:solidFill>
              <a:ea typeface="Arial" panose="020B0604020202020204" pitchFamily="34" charset="0"/>
              <a:sym typeface="Wingdings" panose="05000000000000000000" pitchFamily="2" charset="2"/>
            </a:endParaRPr>
          </a:p>
        </p:txBody>
      </p:sp>
      <p:sp>
        <p:nvSpPr>
          <p:cNvPr id="499729" name="Rectangle 17"/>
          <p:cNvSpPr/>
          <p:nvPr/>
        </p:nvSpPr>
        <p:spPr>
          <a:xfrm>
            <a:off x="-76200" y="2667000"/>
            <a:ext cx="9144000" cy="8286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2800" dirty="0">
                <a:latin typeface="Times New Roman" panose="02020603050405020304" pitchFamily="18" charset="0"/>
                <a:cs typeface="Arial" panose="020B0604020202020204" pitchFamily="34" charset="0"/>
              </a:rPr>
              <a:t>	- Các lo</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i cây khác nhau có nhu cầu nước khác nhau. Có cây ưa ẩm, có cây chịu được khô hạn.</a:t>
            </a:r>
          </a:p>
          <a:p>
            <a:pPr marL="342900" lvl="0" indent="-342900" eaLnBrk="1" hangingPunct="1">
              <a:spcBef>
                <a:spcPct val="0"/>
              </a:spcBef>
              <a:buNone/>
            </a:pPr>
            <a:r>
              <a:rPr lang="en-US" altLang="en-US" b="1" dirty="0">
                <a:solidFill>
                  <a:srgbClr val="0000CC"/>
                </a:solidFill>
                <a:cs typeface="Arial" panose="020B0604020202020204" pitchFamily="34" charset="0"/>
                <a:sym typeface="Wingdings" panose="05000000000000000000" pitchFamily="2" charset="2"/>
              </a:rPr>
              <a:t> </a:t>
            </a:r>
          </a:p>
          <a:p>
            <a:pPr marL="342900" lvl="0" indent="-342900" eaLnBrk="1" hangingPunct="1">
              <a:spcBef>
                <a:spcPct val="0"/>
              </a:spcBef>
              <a:buNone/>
            </a:pPr>
            <a:endParaRPr lang="en-US" altLang="en-US" sz="2800" dirty="0">
              <a:latin typeface="VNI-Helve" pitchFamily="2" charset="0"/>
              <a:ea typeface="Arial" panose="020B0604020202020204" pitchFamily="34" charset="0"/>
            </a:endParaRPr>
          </a:p>
        </p:txBody>
      </p:sp>
      <p:sp>
        <p:nvSpPr>
          <p:cNvPr id="499730" name="Rectangle 18"/>
          <p:cNvSpPr/>
          <p:nvPr/>
        </p:nvSpPr>
        <p:spPr>
          <a:xfrm>
            <a:off x="0" y="3505200"/>
            <a:ext cx="8915400" cy="1295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2800" dirty="0">
                <a:latin typeface="Times New Roman" panose="02020603050405020304" pitchFamily="18" charset="0"/>
                <a:cs typeface="Arial" panose="020B0604020202020204" pitchFamily="34" charset="0"/>
              </a:rPr>
              <a:t>	- Cùng một cây, trong những giai đoạn phát triển khác nhau cần những lượng nước khác nhau.</a:t>
            </a:r>
          </a:p>
          <a:p>
            <a:pPr marL="342900" lvl="0" indent="-342900" eaLnBrk="1" hangingPunct="1">
              <a:spcBef>
                <a:spcPct val="0"/>
              </a:spcBef>
              <a:buNone/>
            </a:pPr>
            <a:r>
              <a:rPr lang="en-US" altLang="en-US" b="1" dirty="0">
                <a:solidFill>
                  <a:srgbClr val="0000CC"/>
                </a:solidFill>
                <a:cs typeface="Arial" panose="020B0604020202020204" pitchFamily="34" charset="0"/>
                <a:sym typeface="Wingdings" panose="05000000000000000000" pitchFamily="2" charset="2"/>
              </a:rPr>
              <a:t> </a:t>
            </a:r>
            <a:endParaRPr lang="en-US" altLang="en-US" b="1" dirty="0">
              <a:solidFill>
                <a:srgbClr val="0000CC"/>
              </a:solidFill>
              <a:ea typeface="Arial" panose="020B0604020202020204" pitchFamily="34" charset="0"/>
              <a:sym typeface="Wingdings" panose="05000000000000000000" pitchFamily="2" charset="2"/>
            </a:endParaRPr>
          </a:p>
        </p:txBody>
      </p:sp>
      <p:sp>
        <p:nvSpPr>
          <p:cNvPr id="499731" name="Rectangle 19"/>
          <p:cNvSpPr/>
          <p:nvPr/>
        </p:nvSpPr>
        <p:spPr>
          <a:xfrm>
            <a:off x="0" y="4495800"/>
            <a:ext cx="9144000" cy="14382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2800" dirty="0">
                <a:cs typeface="Arial" panose="020B0604020202020204" pitchFamily="34" charset="0"/>
              </a:rPr>
              <a:t>	</a:t>
            </a:r>
            <a:r>
              <a:rPr lang="en-US" altLang="en-US" sz="2800" dirty="0">
                <a:latin typeface="Times New Roman" panose="02020603050405020304" pitchFamily="18" charset="0"/>
                <a:cs typeface="Arial" panose="020B0604020202020204" pitchFamily="34" charset="0"/>
              </a:rPr>
              <a:t>- Ngo</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i ra, khi thời tiết thay đổi nhu cầu nước của cây cũng thay đổi. V</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o những ng</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y nắng, nóng, lá cây thoát nhiều hơi nước hơn nên nhu cầu nước của cây cũng cao hơn.</a:t>
            </a:r>
          </a:p>
          <a:p>
            <a:pPr marL="342900" lvl="0" indent="-342900" eaLnBrk="1" hangingPunct="1">
              <a:spcBef>
                <a:spcPct val="0"/>
              </a:spcBef>
              <a:buNone/>
            </a:pPr>
            <a:r>
              <a:rPr lang="en-US" altLang="en-US" b="1" dirty="0">
                <a:solidFill>
                  <a:srgbClr val="0000CC"/>
                </a:solidFill>
                <a:cs typeface="Arial" panose="020B0604020202020204" pitchFamily="34" charset="0"/>
                <a:sym typeface="Wingdings" panose="05000000000000000000" pitchFamily="2" charset="2"/>
              </a:rPr>
              <a:t> </a:t>
            </a:r>
          </a:p>
          <a:p>
            <a:pPr marL="342900" lvl="0" indent="-342900" eaLnBrk="1" hangingPunct="1">
              <a:spcBef>
                <a:spcPct val="0"/>
              </a:spcBef>
              <a:buNone/>
            </a:pPr>
            <a:endParaRPr lang="en-US" altLang="en-US" sz="2800" dirty="0">
              <a:latin typeface="VNI-Helve" pitchFamily="2" charset="0"/>
              <a:ea typeface="Arial" panose="020B0604020202020204" pitchFamily="34" charset="0"/>
            </a:endParaRPr>
          </a:p>
        </p:txBody>
      </p:sp>
      <p:sp>
        <p:nvSpPr>
          <p:cNvPr id="76810" name="Text Box 10"/>
          <p:cNvSpPr txBox="1"/>
          <p:nvPr/>
        </p:nvSpPr>
        <p:spPr>
          <a:xfrm>
            <a:off x="0" y="381000"/>
            <a:ext cx="914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800" b="1" u="sng" dirty="0">
                <a:solidFill>
                  <a:srgbClr val="FF3300"/>
                </a:solidFill>
                <a:latin typeface="Times New Roman" panose="02020603050405020304" pitchFamily="18" charset="0"/>
                <a:cs typeface="Arial" panose="020B0604020202020204" pitchFamily="34" charset="0"/>
              </a:rPr>
              <a:t>Khoa học</a:t>
            </a:r>
            <a:endParaRPr lang="en-US" altLang="en-US" sz="2800" b="1" dirty="0">
              <a:solidFill>
                <a:srgbClr val="FF3300"/>
              </a:solidFill>
              <a:latin typeface="Times New Roman" panose="02020603050405020304" pitchFamily="18" charset="0"/>
              <a:ea typeface="Arial" panose="020B0604020202020204" pitchFamily="34" charset="0"/>
            </a:endParaRPr>
          </a:p>
        </p:txBody>
      </p:sp>
      <p:sp>
        <p:nvSpPr>
          <p:cNvPr id="76811" name="Text Box 10"/>
          <p:cNvSpPr txBox="1"/>
          <p:nvPr/>
        </p:nvSpPr>
        <p:spPr>
          <a:xfrm>
            <a:off x="0" y="838200"/>
            <a:ext cx="9144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b="1" dirty="0">
                <a:solidFill>
                  <a:srgbClr val="0000CC"/>
                </a:solidFill>
                <a:latin typeface="Times New Roman" panose="02020603050405020304" pitchFamily="18" charset="0"/>
                <a:cs typeface="Arial" panose="020B0604020202020204" pitchFamily="34" charset="0"/>
              </a:rPr>
              <a:t>Nhu cầu về nước của thực vật</a:t>
            </a:r>
            <a:endParaRPr lang="en-US" altLang="en-US" b="1" dirty="0">
              <a:solidFill>
                <a:srgbClr val="0000CC"/>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99729">
                                            <p:txEl>
                                              <p:pRg st="0" end="0"/>
                                            </p:txEl>
                                          </p:spTgt>
                                        </p:tgtEl>
                                        <p:attrNameLst>
                                          <p:attrName>style.visibility</p:attrName>
                                        </p:attrNameLst>
                                      </p:cBhvr>
                                      <p:to>
                                        <p:strVal val="visible"/>
                                      </p:to>
                                    </p:set>
                                    <p:anim calcmode="lin" valueType="num">
                                      <p:cBhvr>
                                        <p:cTn id="7" dur="1500" decel="50000" fill="hold">
                                          <p:stCondLst>
                                            <p:cond delay="0"/>
                                          </p:stCondLst>
                                        </p:cTn>
                                        <p:tgtEl>
                                          <p:spTgt spid="499729">
                                            <p:txEl>
                                              <p:pRg st="0" end="0"/>
                                            </p:txEl>
                                          </p:spTgt>
                                        </p:tgtEl>
                                        <p:attrNameLst>
                                          <p:attrName>style.rotation</p:attrName>
                                        </p:attrNameLst>
                                      </p:cBhvr>
                                      <p:tavLst>
                                        <p:tav tm="0">
                                          <p:val>
                                            <p:fltVal val="0"/>
                                          </p:val>
                                        </p:tav>
                                        <p:tav tm="100000">
                                          <p:val>
                                            <p:fltVal val="0"/>
                                          </p:val>
                                        </p:tav>
                                      </p:tavLst>
                                    </p:anim>
                                    <p:anim calcmode="lin" valueType="num">
                                      <p:cBhvr>
                                        <p:cTn id="8" dur="1500" decel="50000" fill="hold">
                                          <p:stCondLst>
                                            <p:cond delay="0"/>
                                          </p:stCondLst>
                                        </p:cTn>
                                        <p:tgtEl>
                                          <p:spTgt spid="499729">
                                            <p:txEl>
                                              <p:pRg st="0" end="0"/>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499729">
                                            <p:txEl>
                                              <p:pRg st="0" end="0"/>
                                            </p:txEl>
                                          </p:spTgt>
                                        </p:tgtEl>
                                        <p:attrNameLst>
                                          <p:attrName>ppt_w</p:attrName>
                                        </p:attrNameLst>
                                      </p:cBhvr>
                                      <p:tavLst>
                                        <p:tav tm="0">
                                          <p:val>
                                            <p:strVal val="#ppt_w*.05"/>
                                          </p:val>
                                        </p:tav>
                                        <p:tav tm="100000">
                                          <p:val>
                                            <p:strVal val="#ppt_w"/>
                                          </p:val>
                                        </p:tav>
                                      </p:tavLst>
                                    </p:anim>
                                    <p:anim calcmode="lin" valueType="num">
                                      <p:cBhvr>
                                        <p:cTn id="10" dur="3000" fill="hold"/>
                                        <p:tgtEl>
                                          <p:spTgt spid="499729">
                                            <p:txEl>
                                              <p:pRg st="0" end="0"/>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499729">
                                            <p:txEl>
                                              <p:pRg st="0" end="0"/>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499729">
                                            <p:txEl>
                                              <p:pRg st="0" end="0"/>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499729">
                                            <p:txEl>
                                              <p:pRg st="0" end="0"/>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4997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99729">
                                            <p:txEl>
                                              <p:pRg st="1" end="1"/>
                                            </p:txEl>
                                          </p:spTgt>
                                        </p:tgtEl>
                                        <p:attrNameLst>
                                          <p:attrName>style.visibility</p:attrName>
                                        </p:attrNameLst>
                                      </p:cBhvr>
                                      <p:to>
                                        <p:strVal val="visible"/>
                                      </p:to>
                                    </p:set>
                                    <p:anim calcmode="lin" valueType="num">
                                      <p:cBhvr>
                                        <p:cTn id="19" dur="1500" decel="50000" fill="hold">
                                          <p:stCondLst>
                                            <p:cond delay="0"/>
                                          </p:stCondLst>
                                        </p:cTn>
                                        <p:tgtEl>
                                          <p:spTgt spid="499729">
                                            <p:txEl>
                                              <p:pRg st="1" end="1"/>
                                            </p:txEl>
                                          </p:spTgt>
                                        </p:tgtEl>
                                        <p:attrNameLst>
                                          <p:attrName>style.rotation</p:attrName>
                                        </p:attrNameLst>
                                      </p:cBhvr>
                                      <p:tavLst>
                                        <p:tav tm="0">
                                          <p:val>
                                            <p:fltVal val="0"/>
                                          </p:val>
                                        </p:tav>
                                        <p:tav tm="100000">
                                          <p:val>
                                            <p:fltVal val="0"/>
                                          </p:val>
                                        </p:tav>
                                      </p:tavLst>
                                    </p:anim>
                                    <p:anim calcmode="lin" valueType="num">
                                      <p:cBhvr>
                                        <p:cTn id="20" dur="1500" decel="50000" fill="hold">
                                          <p:stCondLst>
                                            <p:cond delay="0"/>
                                          </p:stCondLst>
                                        </p:cTn>
                                        <p:tgtEl>
                                          <p:spTgt spid="499729">
                                            <p:txEl>
                                              <p:pRg st="1" end="1"/>
                                            </p:txEl>
                                          </p:spTgt>
                                        </p:tgtEl>
                                        <p:attrNameLst>
                                          <p:attrName>ppt_w</p:attrName>
                                        </p:attrNameLst>
                                      </p:cBhvr>
                                      <p:tavLst>
                                        <p:tav tm="0">
                                          <p:val>
                                            <p:strVal val="#ppt_w"/>
                                          </p:val>
                                        </p:tav>
                                        <p:tav tm="100000">
                                          <p:val>
                                            <p:strVal val="#ppt_w*.05"/>
                                          </p:val>
                                        </p:tav>
                                      </p:tavLst>
                                    </p:anim>
                                    <p:anim calcmode="lin" valueType="num">
                                      <p:cBhvr>
                                        <p:cTn id="21" dur="1500" accel="50000" fill="hold">
                                          <p:stCondLst>
                                            <p:cond delay="1500"/>
                                          </p:stCondLst>
                                        </p:cTn>
                                        <p:tgtEl>
                                          <p:spTgt spid="499729">
                                            <p:txEl>
                                              <p:pRg st="1" end="1"/>
                                            </p:txEl>
                                          </p:spTgt>
                                        </p:tgtEl>
                                        <p:attrNameLst>
                                          <p:attrName>ppt_w</p:attrName>
                                        </p:attrNameLst>
                                      </p:cBhvr>
                                      <p:tavLst>
                                        <p:tav tm="0">
                                          <p:val>
                                            <p:strVal val="#ppt_w*.05"/>
                                          </p:val>
                                        </p:tav>
                                        <p:tav tm="100000">
                                          <p:val>
                                            <p:strVal val="#ppt_w"/>
                                          </p:val>
                                        </p:tav>
                                      </p:tavLst>
                                    </p:anim>
                                    <p:anim calcmode="lin" valueType="num">
                                      <p:cBhvr>
                                        <p:cTn id="22" dur="3000" fill="hold"/>
                                        <p:tgtEl>
                                          <p:spTgt spid="499729">
                                            <p:txEl>
                                              <p:pRg st="1" end="1"/>
                                            </p:txEl>
                                          </p:spTgt>
                                        </p:tgtEl>
                                        <p:attrNameLst>
                                          <p:attrName>ppt_h</p:attrName>
                                        </p:attrNameLst>
                                      </p:cBhvr>
                                      <p:tavLst>
                                        <p:tav tm="0">
                                          <p:val>
                                            <p:strVal val="#ppt_h"/>
                                          </p:val>
                                        </p:tav>
                                        <p:tav tm="100000">
                                          <p:val>
                                            <p:strVal val="#ppt_h"/>
                                          </p:val>
                                        </p:tav>
                                      </p:tavLst>
                                    </p:anim>
                                    <p:anim calcmode="lin" valueType="num">
                                      <p:cBhvr>
                                        <p:cTn id="23" dur="1500" decel="50000" fill="hold">
                                          <p:stCondLst>
                                            <p:cond delay="0"/>
                                          </p:stCondLst>
                                        </p:cTn>
                                        <p:tgtEl>
                                          <p:spTgt spid="499729">
                                            <p:txEl>
                                              <p:pRg st="1" end="1"/>
                                            </p:txEl>
                                          </p:spTgt>
                                        </p:tgtEl>
                                        <p:attrNameLst>
                                          <p:attrName>ppt_x</p:attrName>
                                        </p:attrNameLst>
                                      </p:cBhvr>
                                      <p:tavLst>
                                        <p:tav tm="0">
                                          <p:val>
                                            <p:strVal val="#ppt_x+.4"/>
                                          </p:val>
                                        </p:tav>
                                        <p:tav tm="100000">
                                          <p:val>
                                            <p:strVal val="#ppt_x"/>
                                          </p:val>
                                        </p:tav>
                                      </p:tavLst>
                                    </p:anim>
                                    <p:anim calcmode="lin" valueType="num">
                                      <p:cBhvr>
                                        <p:cTn id="24" dur="1500" decel="50000" fill="hold">
                                          <p:stCondLst>
                                            <p:cond delay="0"/>
                                          </p:stCondLst>
                                        </p:cTn>
                                        <p:tgtEl>
                                          <p:spTgt spid="499729">
                                            <p:txEl>
                                              <p:pRg st="1" end="1"/>
                                            </p:txEl>
                                          </p:spTgt>
                                        </p:tgtEl>
                                        <p:attrNameLst>
                                          <p:attrName>ppt_y</p:attrName>
                                        </p:attrNameLst>
                                      </p:cBhvr>
                                      <p:tavLst>
                                        <p:tav tm="0">
                                          <p:val>
                                            <p:strVal val="#ppt_y-.2"/>
                                          </p:val>
                                        </p:tav>
                                        <p:tav tm="100000">
                                          <p:val>
                                            <p:strVal val="#ppt_y+.1"/>
                                          </p:val>
                                        </p:tav>
                                      </p:tavLst>
                                    </p:anim>
                                    <p:anim calcmode="lin" valueType="num">
                                      <p:cBhvr>
                                        <p:cTn id="25" dur="1500" accel="50000" fill="hold">
                                          <p:stCondLst>
                                            <p:cond delay="1500"/>
                                          </p:stCondLst>
                                        </p:cTn>
                                        <p:tgtEl>
                                          <p:spTgt spid="499729">
                                            <p:txEl>
                                              <p:pRg st="1" end="1"/>
                                            </p:txEl>
                                          </p:spTgt>
                                        </p:tgtEl>
                                        <p:attrNameLst>
                                          <p:attrName>ppt_y</p:attrName>
                                        </p:attrNameLst>
                                      </p:cBhvr>
                                      <p:tavLst>
                                        <p:tav tm="0">
                                          <p:val>
                                            <p:strVal val="#ppt_y+.1"/>
                                          </p:val>
                                        </p:tav>
                                        <p:tav tm="100000">
                                          <p:val>
                                            <p:strVal val="#ppt_y"/>
                                          </p:val>
                                        </p:tav>
                                      </p:tavLst>
                                    </p:anim>
                                    <p:animEffect transition="in" filter="fade">
                                      <p:cBhvr>
                                        <p:cTn id="26" dur="3000" decel="50000">
                                          <p:stCondLst>
                                            <p:cond delay="0"/>
                                          </p:stCondLst>
                                        </p:cTn>
                                        <p:tgtEl>
                                          <p:spTgt spid="4997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499730">
                                            <p:txEl>
                                              <p:pRg st="1" end="1"/>
                                            </p:txEl>
                                          </p:spTgt>
                                        </p:tgtEl>
                                        <p:attrNameLst>
                                          <p:attrName>style.visibility</p:attrName>
                                        </p:attrNameLst>
                                      </p:cBhvr>
                                      <p:to>
                                        <p:strVal val="visible"/>
                                      </p:to>
                                    </p:set>
                                    <p:anim calcmode="discrete" valueType="clr">
                                      <p:cBhvr override="childStyle">
                                        <p:cTn id="31" dur="80"/>
                                        <p:tgtEl>
                                          <p:spTgt spid="4997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99730">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499730">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499730">
                                            <p:txEl>
                                              <p:pRg st="0" end="0"/>
                                            </p:txEl>
                                          </p:spTgt>
                                        </p:tgtEl>
                                        <p:attrNameLst>
                                          <p:attrName>style.visibility</p:attrName>
                                        </p:attrNameLst>
                                      </p:cBhvr>
                                      <p:to>
                                        <p:strVal val="visible"/>
                                      </p:to>
                                    </p:set>
                                    <p:anim calcmode="discrete" valueType="clr">
                                      <p:cBhvr override="childStyle">
                                        <p:cTn id="38" dur="80"/>
                                        <p:tgtEl>
                                          <p:spTgt spid="4997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99730">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499730">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499731">
                                            <p:txEl>
                                              <p:pRg st="0" end="0"/>
                                            </p:txEl>
                                          </p:spTgt>
                                        </p:tgtEl>
                                        <p:attrNameLst>
                                          <p:attrName>style.visibility</p:attrName>
                                        </p:attrNameLst>
                                      </p:cBhvr>
                                      <p:to>
                                        <p:strVal val="visible"/>
                                      </p:to>
                                    </p:set>
                                    <p:anim calcmode="lin" valueType="num">
                                      <p:cBhvr>
                                        <p:cTn id="45" dur="1500" decel="50000" fill="hold">
                                          <p:stCondLst>
                                            <p:cond delay="0"/>
                                          </p:stCondLst>
                                        </p:cTn>
                                        <p:tgtEl>
                                          <p:spTgt spid="499731">
                                            <p:txEl>
                                              <p:pRg st="0" end="0"/>
                                            </p:txEl>
                                          </p:spTgt>
                                        </p:tgtEl>
                                        <p:attrNameLst>
                                          <p:attrName>style.rotation</p:attrName>
                                        </p:attrNameLst>
                                      </p:cBhvr>
                                      <p:tavLst>
                                        <p:tav tm="0">
                                          <p:val>
                                            <p:fltVal val="0"/>
                                          </p:val>
                                        </p:tav>
                                        <p:tav tm="100000">
                                          <p:val>
                                            <p:fltVal val="0"/>
                                          </p:val>
                                        </p:tav>
                                      </p:tavLst>
                                    </p:anim>
                                    <p:anim calcmode="lin" valueType="num">
                                      <p:cBhvr>
                                        <p:cTn id="46" dur="1500" decel="50000" fill="hold">
                                          <p:stCondLst>
                                            <p:cond delay="0"/>
                                          </p:stCondLst>
                                        </p:cTn>
                                        <p:tgtEl>
                                          <p:spTgt spid="499731">
                                            <p:txEl>
                                              <p:pRg st="0" end="0"/>
                                            </p:txEl>
                                          </p:spTgt>
                                        </p:tgtEl>
                                        <p:attrNameLst>
                                          <p:attrName>ppt_w</p:attrName>
                                        </p:attrNameLst>
                                      </p:cBhvr>
                                      <p:tavLst>
                                        <p:tav tm="0">
                                          <p:val>
                                            <p:strVal val="#ppt_w"/>
                                          </p:val>
                                        </p:tav>
                                        <p:tav tm="100000">
                                          <p:val>
                                            <p:strVal val="#ppt_w*.05"/>
                                          </p:val>
                                        </p:tav>
                                      </p:tavLst>
                                    </p:anim>
                                    <p:anim calcmode="lin" valueType="num">
                                      <p:cBhvr>
                                        <p:cTn id="47" dur="1500" accel="50000" fill="hold">
                                          <p:stCondLst>
                                            <p:cond delay="1500"/>
                                          </p:stCondLst>
                                        </p:cTn>
                                        <p:tgtEl>
                                          <p:spTgt spid="499731">
                                            <p:txEl>
                                              <p:pRg st="0" end="0"/>
                                            </p:txEl>
                                          </p:spTgt>
                                        </p:tgtEl>
                                        <p:attrNameLst>
                                          <p:attrName>ppt_w</p:attrName>
                                        </p:attrNameLst>
                                      </p:cBhvr>
                                      <p:tavLst>
                                        <p:tav tm="0">
                                          <p:val>
                                            <p:strVal val="#ppt_w*.05"/>
                                          </p:val>
                                        </p:tav>
                                        <p:tav tm="100000">
                                          <p:val>
                                            <p:strVal val="#ppt_w"/>
                                          </p:val>
                                        </p:tav>
                                      </p:tavLst>
                                    </p:anim>
                                    <p:anim calcmode="lin" valueType="num">
                                      <p:cBhvr>
                                        <p:cTn id="48" dur="3000" fill="hold"/>
                                        <p:tgtEl>
                                          <p:spTgt spid="499731">
                                            <p:txEl>
                                              <p:pRg st="0" end="0"/>
                                            </p:txEl>
                                          </p:spTgt>
                                        </p:tgtEl>
                                        <p:attrNameLst>
                                          <p:attrName>ppt_h</p:attrName>
                                        </p:attrNameLst>
                                      </p:cBhvr>
                                      <p:tavLst>
                                        <p:tav tm="0">
                                          <p:val>
                                            <p:strVal val="#ppt_h"/>
                                          </p:val>
                                        </p:tav>
                                        <p:tav tm="100000">
                                          <p:val>
                                            <p:strVal val="#ppt_h"/>
                                          </p:val>
                                        </p:tav>
                                      </p:tavLst>
                                    </p:anim>
                                    <p:anim calcmode="lin" valueType="num">
                                      <p:cBhvr>
                                        <p:cTn id="49" dur="1500" decel="50000" fill="hold">
                                          <p:stCondLst>
                                            <p:cond delay="0"/>
                                          </p:stCondLst>
                                        </p:cTn>
                                        <p:tgtEl>
                                          <p:spTgt spid="499731">
                                            <p:txEl>
                                              <p:pRg st="0" end="0"/>
                                            </p:txEl>
                                          </p:spTgt>
                                        </p:tgtEl>
                                        <p:attrNameLst>
                                          <p:attrName>ppt_x</p:attrName>
                                        </p:attrNameLst>
                                      </p:cBhvr>
                                      <p:tavLst>
                                        <p:tav tm="0">
                                          <p:val>
                                            <p:strVal val="#ppt_x+.4"/>
                                          </p:val>
                                        </p:tav>
                                        <p:tav tm="100000">
                                          <p:val>
                                            <p:strVal val="#ppt_x"/>
                                          </p:val>
                                        </p:tav>
                                      </p:tavLst>
                                    </p:anim>
                                    <p:anim calcmode="lin" valueType="num">
                                      <p:cBhvr>
                                        <p:cTn id="50" dur="1500" decel="50000" fill="hold">
                                          <p:stCondLst>
                                            <p:cond delay="0"/>
                                          </p:stCondLst>
                                        </p:cTn>
                                        <p:tgtEl>
                                          <p:spTgt spid="499731">
                                            <p:txEl>
                                              <p:pRg st="0" end="0"/>
                                            </p:txEl>
                                          </p:spTgt>
                                        </p:tgtEl>
                                        <p:attrNameLst>
                                          <p:attrName>ppt_y</p:attrName>
                                        </p:attrNameLst>
                                      </p:cBhvr>
                                      <p:tavLst>
                                        <p:tav tm="0">
                                          <p:val>
                                            <p:strVal val="#ppt_y-.2"/>
                                          </p:val>
                                        </p:tav>
                                        <p:tav tm="100000">
                                          <p:val>
                                            <p:strVal val="#ppt_y+.1"/>
                                          </p:val>
                                        </p:tav>
                                      </p:tavLst>
                                    </p:anim>
                                    <p:anim calcmode="lin" valueType="num">
                                      <p:cBhvr>
                                        <p:cTn id="51" dur="1500" accel="50000" fill="hold">
                                          <p:stCondLst>
                                            <p:cond delay="1500"/>
                                          </p:stCondLst>
                                        </p:cTn>
                                        <p:tgtEl>
                                          <p:spTgt spid="499731">
                                            <p:txEl>
                                              <p:pRg st="0" end="0"/>
                                            </p:txEl>
                                          </p:spTgt>
                                        </p:tgtEl>
                                        <p:attrNameLst>
                                          <p:attrName>ppt_y</p:attrName>
                                        </p:attrNameLst>
                                      </p:cBhvr>
                                      <p:tavLst>
                                        <p:tav tm="0">
                                          <p:val>
                                            <p:strVal val="#ppt_y+.1"/>
                                          </p:val>
                                        </p:tav>
                                        <p:tav tm="100000">
                                          <p:val>
                                            <p:strVal val="#ppt_y"/>
                                          </p:val>
                                        </p:tav>
                                      </p:tavLst>
                                    </p:anim>
                                    <p:animEffect transition="in" filter="fade">
                                      <p:cBhvr>
                                        <p:cTn id="52" dur="3000" decel="50000">
                                          <p:stCondLst>
                                            <p:cond delay="0"/>
                                          </p:stCondLst>
                                        </p:cTn>
                                        <p:tgtEl>
                                          <p:spTgt spid="4997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499731">
                                            <p:txEl>
                                              <p:pRg st="1" end="1"/>
                                            </p:txEl>
                                          </p:spTgt>
                                        </p:tgtEl>
                                        <p:attrNameLst>
                                          <p:attrName>style.visibility</p:attrName>
                                        </p:attrNameLst>
                                      </p:cBhvr>
                                      <p:to>
                                        <p:strVal val="visible"/>
                                      </p:to>
                                    </p:set>
                                    <p:anim calcmode="lin" valueType="num">
                                      <p:cBhvr>
                                        <p:cTn id="57" dur="1500" decel="50000" fill="hold">
                                          <p:stCondLst>
                                            <p:cond delay="0"/>
                                          </p:stCondLst>
                                        </p:cTn>
                                        <p:tgtEl>
                                          <p:spTgt spid="499731">
                                            <p:txEl>
                                              <p:pRg st="1" end="1"/>
                                            </p:txEl>
                                          </p:spTgt>
                                        </p:tgtEl>
                                        <p:attrNameLst>
                                          <p:attrName>style.rotation</p:attrName>
                                        </p:attrNameLst>
                                      </p:cBhvr>
                                      <p:tavLst>
                                        <p:tav tm="0">
                                          <p:val>
                                            <p:fltVal val="0"/>
                                          </p:val>
                                        </p:tav>
                                        <p:tav tm="100000">
                                          <p:val>
                                            <p:fltVal val="0"/>
                                          </p:val>
                                        </p:tav>
                                      </p:tavLst>
                                    </p:anim>
                                    <p:anim calcmode="lin" valueType="num">
                                      <p:cBhvr>
                                        <p:cTn id="58" dur="1500" decel="50000" fill="hold">
                                          <p:stCondLst>
                                            <p:cond delay="0"/>
                                          </p:stCondLst>
                                        </p:cTn>
                                        <p:tgtEl>
                                          <p:spTgt spid="499731">
                                            <p:txEl>
                                              <p:pRg st="1" end="1"/>
                                            </p:txEl>
                                          </p:spTgt>
                                        </p:tgtEl>
                                        <p:attrNameLst>
                                          <p:attrName>ppt_w</p:attrName>
                                        </p:attrNameLst>
                                      </p:cBhvr>
                                      <p:tavLst>
                                        <p:tav tm="0">
                                          <p:val>
                                            <p:strVal val="#ppt_w"/>
                                          </p:val>
                                        </p:tav>
                                        <p:tav tm="100000">
                                          <p:val>
                                            <p:strVal val="#ppt_w*.05"/>
                                          </p:val>
                                        </p:tav>
                                      </p:tavLst>
                                    </p:anim>
                                    <p:anim calcmode="lin" valueType="num">
                                      <p:cBhvr>
                                        <p:cTn id="59" dur="1500" accel="50000" fill="hold">
                                          <p:stCondLst>
                                            <p:cond delay="1500"/>
                                          </p:stCondLst>
                                        </p:cTn>
                                        <p:tgtEl>
                                          <p:spTgt spid="499731">
                                            <p:txEl>
                                              <p:pRg st="1" end="1"/>
                                            </p:txEl>
                                          </p:spTgt>
                                        </p:tgtEl>
                                        <p:attrNameLst>
                                          <p:attrName>ppt_w</p:attrName>
                                        </p:attrNameLst>
                                      </p:cBhvr>
                                      <p:tavLst>
                                        <p:tav tm="0">
                                          <p:val>
                                            <p:strVal val="#ppt_w*.05"/>
                                          </p:val>
                                        </p:tav>
                                        <p:tav tm="100000">
                                          <p:val>
                                            <p:strVal val="#ppt_w"/>
                                          </p:val>
                                        </p:tav>
                                      </p:tavLst>
                                    </p:anim>
                                    <p:anim calcmode="lin" valueType="num">
                                      <p:cBhvr>
                                        <p:cTn id="60" dur="3000" fill="hold"/>
                                        <p:tgtEl>
                                          <p:spTgt spid="499731">
                                            <p:txEl>
                                              <p:pRg st="1" end="1"/>
                                            </p:txEl>
                                          </p:spTgt>
                                        </p:tgtEl>
                                        <p:attrNameLst>
                                          <p:attrName>ppt_h</p:attrName>
                                        </p:attrNameLst>
                                      </p:cBhvr>
                                      <p:tavLst>
                                        <p:tav tm="0">
                                          <p:val>
                                            <p:strVal val="#ppt_h"/>
                                          </p:val>
                                        </p:tav>
                                        <p:tav tm="100000">
                                          <p:val>
                                            <p:strVal val="#ppt_h"/>
                                          </p:val>
                                        </p:tav>
                                      </p:tavLst>
                                    </p:anim>
                                    <p:anim calcmode="lin" valueType="num">
                                      <p:cBhvr>
                                        <p:cTn id="61" dur="1500" decel="50000" fill="hold">
                                          <p:stCondLst>
                                            <p:cond delay="0"/>
                                          </p:stCondLst>
                                        </p:cTn>
                                        <p:tgtEl>
                                          <p:spTgt spid="499731">
                                            <p:txEl>
                                              <p:pRg st="1" end="1"/>
                                            </p:txEl>
                                          </p:spTgt>
                                        </p:tgtEl>
                                        <p:attrNameLst>
                                          <p:attrName>ppt_x</p:attrName>
                                        </p:attrNameLst>
                                      </p:cBhvr>
                                      <p:tavLst>
                                        <p:tav tm="0">
                                          <p:val>
                                            <p:strVal val="#ppt_x+.4"/>
                                          </p:val>
                                        </p:tav>
                                        <p:tav tm="100000">
                                          <p:val>
                                            <p:strVal val="#ppt_x"/>
                                          </p:val>
                                        </p:tav>
                                      </p:tavLst>
                                    </p:anim>
                                    <p:anim calcmode="lin" valueType="num">
                                      <p:cBhvr>
                                        <p:cTn id="62" dur="1500" decel="50000" fill="hold">
                                          <p:stCondLst>
                                            <p:cond delay="0"/>
                                          </p:stCondLst>
                                        </p:cTn>
                                        <p:tgtEl>
                                          <p:spTgt spid="499731">
                                            <p:txEl>
                                              <p:pRg st="1" end="1"/>
                                            </p:txEl>
                                          </p:spTgt>
                                        </p:tgtEl>
                                        <p:attrNameLst>
                                          <p:attrName>ppt_y</p:attrName>
                                        </p:attrNameLst>
                                      </p:cBhvr>
                                      <p:tavLst>
                                        <p:tav tm="0">
                                          <p:val>
                                            <p:strVal val="#ppt_y-.2"/>
                                          </p:val>
                                        </p:tav>
                                        <p:tav tm="100000">
                                          <p:val>
                                            <p:strVal val="#ppt_y+.1"/>
                                          </p:val>
                                        </p:tav>
                                      </p:tavLst>
                                    </p:anim>
                                    <p:anim calcmode="lin" valueType="num">
                                      <p:cBhvr>
                                        <p:cTn id="63" dur="1500" accel="50000" fill="hold">
                                          <p:stCondLst>
                                            <p:cond delay="1500"/>
                                          </p:stCondLst>
                                        </p:cTn>
                                        <p:tgtEl>
                                          <p:spTgt spid="499731">
                                            <p:txEl>
                                              <p:pRg st="1" end="1"/>
                                            </p:txEl>
                                          </p:spTgt>
                                        </p:tgtEl>
                                        <p:attrNameLst>
                                          <p:attrName>ppt_y</p:attrName>
                                        </p:attrNameLst>
                                      </p:cBhvr>
                                      <p:tavLst>
                                        <p:tav tm="0">
                                          <p:val>
                                            <p:strVal val="#ppt_y+.1"/>
                                          </p:val>
                                        </p:tav>
                                        <p:tav tm="100000">
                                          <p:val>
                                            <p:strVal val="#ppt_y"/>
                                          </p:val>
                                        </p:tav>
                                      </p:tavLst>
                                    </p:anim>
                                    <p:animEffect transition="in" filter="fade">
                                      <p:cBhvr>
                                        <p:cTn id="64" dur="3000" decel="50000">
                                          <p:stCondLst>
                                            <p:cond delay="0"/>
                                          </p:stCondLst>
                                        </p:cTn>
                                        <p:tgtEl>
                                          <p:spTgt spid="499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cay loc vung"/>
          <p:cNvPicPr>
            <a:picLocks noChangeAspect="1"/>
          </p:cNvPicPr>
          <p:nvPr/>
        </p:nvPicPr>
        <p:blipFill>
          <a:blip r:embed="rId2"/>
          <a:stretch>
            <a:fillRect/>
          </a:stretch>
        </p:blipFill>
        <p:spPr>
          <a:xfrm>
            <a:off x="-76200" y="76200"/>
            <a:ext cx="9144000" cy="6858000"/>
          </a:xfrm>
          <a:prstGeom prst="rect">
            <a:avLst/>
          </a:prstGeom>
          <a:noFill/>
          <a:ln w="9525">
            <a:noFill/>
          </a:ln>
        </p:spPr>
      </p:pic>
      <p:sp>
        <p:nvSpPr>
          <p:cNvPr id="79876" name="WordArt 7"/>
          <p:cNvSpPr>
            <a:spLocks noTextEdit="1"/>
          </p:cNvSpPr>
          <p:nvPr/>
        </p:nvSpPr>
        <p:spPr>
          <a:xfrm>
            <a:off x="533400" y="3962400"/>
            <a:ext cx="8001000" cy="2209800"/>
          </a:xfrm>
          <a:prstGeom prst="rect">
            <a:avLst/>
          </a:prstGeom>
        </p:spPr>
        <p:txBody>
          <a:bodyPr wrap="none" fromWordArt="1">
            <a:prstTxWarp prst="textCurveUp">
              <a:avLst>
                <a:gd name="adj" fmla="val 40356"/>
              </a:avLst>
            </a:prstTxWarp>
            <a:normAutofit/>
          </a:bodyPr>
          <a:lstStyle/>
          <a:p>
            <a:pPr algn="ctr"/>
            <a:r>
              <a:rPr lang="en-US" sz="3600" b="1">
                <a:ln w="12700" cap="flat" cmpd="sng">
                  <a:solidFill>
                    <a:srgbClr val="000000"/>
                  </a:solidFill>
                  <a:prstDash val="solid"/>
                  <a:headEnd type="none" w="med" len="med"/>
                  <a:tailEnd type="none" w="med" len="med"/>
                </a:ln>
                <a:solidFill>
                  <a:srgbClr val="0000CC"/>
                </a:solidFill>
                <a:effectLst>
                  <a:outerShdw dist="45791" dir="2021404" algn="ctr" rotWithShape="0">
                    <a:srgbClr val="808080">
                      <a:alpha val="79999"/>
                    </a:srgbClr>
                  </a:outerShdw>
                </a:effectLst>
                <a:latin typeface="Arial" panose="020B0604020202020204" pitchFamily="34" charset="0"/>
                <a:ea typeface="Arial" panose="020B0604020202020204" pitchFamily="34" charset="0"/>
              </a:rPr>
              <a:t>Chúc các em </a:t>
            </a:r>
            <a:r>
              <a:rPr lang="vi-VN" altLang="en-US" sz="3600" b="1">
                <a:ln w="12700" cap="flat" cmpd="sng">
                  <a:solidFill>
                    <a:srgbClr val="000000"/>
                  </a:solidFill>
                  <a:prstDash val="solid"/>
                  <a:headEnd type="none" w="med" len="med"/>
                  <a:tailEnd type="none" w="med" len="med"/>
                </a:ln>
                <a:solidFill>
                  <a:srgbClr val="0000CC"/>
                </a:solidFill>
                <a:effectLst>
                  <a:outerShdw dist="45791" dir="2021404" algn="ctr" rotWithShape="0">
                    <a:srgbClr val="808080">
                      <a:alpha val="79999"/>
                    </a:srgbClr>
                  </a:outerShdw>
                </a:effectLst>
                <a:latin typeface="Arial" panose="020B0604020202020204" pitchFamily="34" charset="0"/>
                <a:ea typeface="Arial" panose="020B0604020202020204" pitchFamily="34" charset="0"/>
              </a:rPr>
              <a:t>học tốt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3315"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3316" name="Picture 4" descr="Picture15"/>
          <p:cNvPicPr>
            <a:picLocks noChangeAspect="1"/>
          </p:cNvPicPr>
          <p:nvPr/>
        </p:nvPicPr>
        <p:blipFill>
          <a:blip r:embed="rId2"/>
          <a:stretch>
            <a:fillRect/>
          </a:stretch>
        </p:blipFill>
        <p:spPr>
          <a:xfrm>
            <a:off x="0" y="0"/>
            <a:ext cx="9144000" cy="6880225"/>
          </a:xfrm>
          <a:prstGeom prst="rect">
            <a:avLst/>
          </a:prstGeom>
          <a:noFill/>
          <a:ln w="9525">
            <a:noFill/>
          </a:ln>
        </p:spPr>
      </p:pic>
      <p:sp>
        <p:nvSpPr>
          <p:cNvPr id="13317"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rau má</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4339"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4340" name="Picture 4" descr="cay bong su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4341"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 Cây bông súng</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5363"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5364" name="Picture 4" descr="Picture1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5365"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lá lốt</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sp>
        <p:nvSpPr>
          <p:cNvPr id="16387" name="Rectangle 3"/>
          <p:cNvSpPr>
            <a:spLocks noGrp="1"/>
          </p:cNvSpPr>
          <p:nvPr>
            <p:ph idx="1"/>
          </p:nvPr>
        </p:nvSpPr>
        <p:spPr/>
        <p:txBody>
          <a:bodyPr vert="horz" wrap="square" lIns="91440" tIns="45720" rIns="91440" bIns="45720" anchor="t" anchorCtr="0"/>
          <a:lstStyle/>
          <a:p>
            <a:pPr eaLnBrk="1" hangingPunct="1"/>
            <a:endParaRPr lang="en-US" altLang="en-US" dirty="0"/>
          </a:p>
        </p:txBody>
      </p:sp>
      <p:pic>
        <p:nvPicPr>
          <p:cNvPr id="16388" name="Picture 4" descr="Picture1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6389" name="Rectangle 5"/>
          <p:cNvSpPr>
            <a:spLocks noRot="1"/>
          </p:cNvSpPr>
          <p:nvPr/>
        </p:nvSpPr>
        <p:spPr>
          <a:xfrm>
            <a:off x="304800" y="5562600"/>
            <a:ext cx="8510588" cy="10207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5400" b="1" dirty="0">
                <a:solidFill>
                  <a:srgbClr val="FF0000"/>
                </a:solidFill>
                <a:cs typeface="Arial" panose="020B0604020202020204" pitchFamily="34" charset="0"/>
              </a:rPr>
              <a:t>Cây rau muống</a:t>
            </a:r>
            <a:endParaRPr lang="en-US" altLang="en-US" sz="5400" b="1" dirty="0">
              <a:solidFill>
                <a:srgbClr val="FF0000"/>
              </a:solidFill>
              <a:ea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On-screen Show (4:3)</PresentationFormat>
  <Paragraphs>119</Paragraphs>
  <Slides>52</Slides>
  <Notes>18</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.VnTime</vt:lpstr>
      <vt:lpstr>Arial</vt:lpstr>
      <vt:lpstr>Times New Roman</vt:lpstr>
      <vt:lpstr>VNI-Helve</vt:lpstr>
      <vt:lpstr>VNI-Jamai</vt:lpstr>
      <vt:lpstr>Wingdings</vt:lpstr>
      <vt:lpstr>Capsules</vt:lpstr>
      <vt:lpstr>Default Design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CÂY SỐNG NƠI KHÔ CẠN</vt:lpstr>
      <vt:lpstr>PowerPoint Presentation</vt:lpstr>
      <vt:lpstr>PowerPoint Presentation</vt:lpstr>
      <vt:lpstr>PowerPoint Presentation</vt:lpstr>
      <vt:lpstr>PowerPoint Presentation</vt:lpstr>
      <vt:lpstr> </vt:lpstr>
      <vt:lpstr> CÂY SỐNG NƠI ẨM ƯỚT</vt:lpstr>
      <vt:lpstr>PowerPoint Presentation</vt:lpstr>
      <vt:lpstr>PowerPoint Presentation</vt:lpstr>
      <vt:lpstr>PowerPoint Presentation</vt:lpstr>
      <vt:lpstr>PowerPoint Presentation</vt:lpstr>
      <vt:lpstr>PowerPoint Presentation</vt:lpstr>
      <vt:lpstr> CÂY SỐNG DƯỚI NƯỚC</vt:lpstr>
      <vt:lpstr>PowerPoint Presentation</vt:lpstr>
      <vt:lpstr>PowerPoint Presentation</vt:lpstr>
      <vt:lpstr>PowerPoint Presentation</vt:lpstr>
      <vt:lpstr>PowerPoint Presentation</vt:lpstr>
      <vt:lpstr>Cây rong </vt:lpstr>
      <vt:lpstr>CÂY VỪA SỐNG                     TRÊN CẠN, VỪA SỐNG DƯỚI NƯỚC</vt:lpstr>
      <vt:lpstr>PowerPoint Presentation</vt:lpstr>
      <vt:lpstr>PowerPoint Presentation</vt:lpstr>
      <vt:lpstr>PowerPoint Presentation</vt:lpstr>
      <vt:lpstr>PowerPoint Presentation</vt:lpstr>
      <vt:lpstr>PowerPoint Presentation</vt:lpstr>
      <vt:lpstr>PowerPoint Presentation</vt:lpstr>
      <vt:lpstr>    - Để tồn tại và phát triển các loài thực vật đều cần nước. Có cây ưa nơi khô cạn, có cây ưa nơi ẩm ướt, có cây lại chỉ sống dưới nước, có cây sống được cả trên cạn lẫn dưới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 Ninh</dc:creator>
  <cp:lastModifiedBy>Thuy Ninh</cp:lastModifiedBy>
  <cp:revision>286</cp:revision>
  <dcterms:created xsi:type="dcterms:W3CDTF">2008-03-16T13:13:00Z</dcterms:created>
  <dcterms:modified xsi:type="dcterms:W3CDTF">2023-07-20T03:16:51Z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4671CD61734947CABB3AAFF6402CA9FF</vt:lpwstr>
  </property>
  <property fmtid="{D5CDD505-2E9C-101B-9397-08002B2CF9AE}" pid="3" name="KSOProductBuildVer">
    <vt:lpwstr>1033-11.2.0.11513</vt:lpwstr>
  </property>
</Properties>
</file>