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4" r:id="rId2"/>
    <p:sldMasterId id="2147483716" r:id="rId3"/>
    <p:sldMasterId id="2147483728" r:id="rId4"/>
  </p:sldMasterIdLst>
  <p:notesMasterIdLst>
    <p:notesMasterId r:id="rId39"/>
  </p:notesMasterIdLst>
  <p:sldIdLst>
    <p:sldId id="322" r:id="rId5"/>
    <p:sldId id="266" r:id="rId6"/>
    <p:sldId id="316" r:id="rId7"/>
    <p:sldId id="323" r:id="rId8"/>
    <p:sldId id="269" r:id="rId9"/>
    <p:sldId id="270" r:id="rId10"/>
    <p:sldId id="324" r:id="rId11"/>
    <p:sldId id="271" r:id="rId12"/>
    <p:sldId id="325" r:id="rId13"/>
    <p:sldId id="314" r:id="rId14"/>
    <p:sldId id="326" r:id="rId15"/>
    <p:sldId id="315" r:id="rId16"/>
    <p:sldId id="327" r:id="rId17"/>
    <p:sldId id="278" r:id="rId18"/>
    <p:sldId id="277" r:id="rId19"/>
    <p:sldId id="279" r:id="rId20"/>
    <p:sldId id="280" r:id="rId21"/>
    <p:sldId id="287" r:id="rId22"/>
    <p:sldId id="292" r:id="rId23"/>
    <p:sldId id="300" r:id="rId24"/>
    <p:sldId id="299" r:id="rId25"/>
    <p:sldId id="298" r:id="rId26"/>
    <p:sldId id="328" r:id="rId27"/>
    <p:sldId id="329" r:id="rId28"/>
    <p:sldId id="305" r:id="rId29"/>
    <p:sldId id="330" r:id="rId30"/>
    <p:sldId id="331" r:id="rId31"/>
    <p:sldId id="332" r:id="rId32"/>
    <p:sldId id="333" r:id="rId33"/>
    <p:sldId id="334" r:id="rId34"/>
    <p:sldId id="335" r:id="rId35"/>
    <p:sldId id="336" r:id="rId36"/>
    <p:sldId id="310" r:id="rId37"/>
    <p:sldId id="337" r:id="rId38"/>
  </p:sldIdLst>
  <p:sldSz cx="9144000" cy="6858000" type="screen4x3"/>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FF99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60"/>
  </p:normalViewPr>
  <p:slideViewPr>
    <p:cSldViewPr>
      <p:cViewPr varScale="1">
        <p:scale>
          <a:sx n="69" d="100"/>
          <a:sy n="69" d="100"/>
        </p:scale>
        <p:origin x="5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C5355A4-F15C-43C5-A67C-7C4EA71B20BB}" type="slidenum">
              <a:rPr lang="en-US" altLang="en-US"/>
              <a:pPr/>
              <a:t>‹#›</a:t>
            </a:fld>
            <a:endParaRPr lang="en-US" altLang="en-US"/>
          </a:p>
        </p:txBody>
      </p:sp>
    </p:spTree>
    <p:extLst>
      <p:ext uri="{BB962C8B-B14F-4D97-AF65-F5344CB8AC3E}">
        <p14:creationId xmlns:p14="http://schemas.microsoft.com/office/powerpoint/2010/main" val="3536986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9B8D81-FB94-4976-9409-36C5277FDEF9}" type="slidenum">
              <a:rPr lang="en-US" altLang="en-US"/>
              <a:pPr/>
              <a:t>‹#›</a:t>
            </a:fld>
            <a:endParaRPr lang="en-US" altLang="en-US"/>
          </a:p>
        </p:txBody>
      </p:sp>
    </p:spTree>
    <p:extLst>
      <p:ext uri="{BB962C8B-B14F-4D97-AF65-F5344CB8AC3E}">
        <p14:creationId xmlns:p14="http://schemas.microsoft.com/office/powerpoint/2010/main" val="373938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5364B9-DDA9-4C54-AE15-E52F391FAB9D}" type="slidenum">
              <a:rPr lang="en-US" altLang="en-US"/>
              <a:pPr/>
              <a:t>‹#›</a:t>
            </a:fld>
            <a:endParaRPr lang="en-US" altLang="en-US"/>
          </a:p>
        </p:txBody>
      </p:sp>
    </p:spTree>
    <p:extLst>
      <p:ext uri="{BB962C8B-B14F-4D97-AF65-F5344CB8AC3E}">
        <p14:creationId xmlns:p14="http://schemas.microsoft.com/office/powerpoint/2010/main" val="263611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281F47-C638-4A80-BA0E-75E71E179D92}" type="slidenum">
              <a:rPr lang="en-US" altLang="en-US"/>
              <a:pPr/>
              <a:t>‹#›</a:t>
            </a:fld>
            <a:endParaRPr lang="en-US" altLang="en-US"/>
          </a:p>
        </p:txBody>
      </p:sp>
    </p:spTree>
    <p:extLst>
      <p:ext uri="{BB962C8B-B14F-4D97-AF65-F5344CB8AC3E}">
        <p14:creationId xmlns:p14="http://schemas.microsoft.com/office/powerpoint/2010/main" val="335994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C4F821-621E-463D-9EB2-F12DF0046F84}" type="slidenum">
              <a:rPr lang="en-US" altLang="en-US"/>
              <a:pPr/>
              <a:t>‹#›</a:t>
            </a:fld>
            <a:endParaRPr lang="en-US" altLang="en-US"/>
          </a:p>
        </p:txBody>
      </p:sp>
    </p:spTree>
    <p:extLst>
      <p:ext uri="{BB962C8B-B14F-4D97-AF65-F5344CB8AC3E}">
        <p14:creationId xmlns:p14="http://schemas.microsoft.com/office/powerpoint/2010/main" val="385096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793D6B2-9C85-4F68-B173-43B481A2DF60}" type="slidenum">
              <a:rPr lang="en-US" altLang="en-US"/>
              <a:pPr/>
              <a:t>‹#›</a:t>
            </a:fld>
            <a:endParaRPr lang="en-US" altLang="en-US"/>
          </a:p>
        </p:txBody>
      </p:sp>
    </p:spTree>
    <p:extLst>
      <p:ext uri="{BB962C8B-B14F-4D97-AF65-F5344CB8AC3E}">
        <p14:creationId xmlns:p14="http://schemas.microsoft.com/office/powerpoint/2010/main" val="99779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48C70D0B-AC2B-46D5-AC58-03B0336B5FF1}" type="slidenum">
              <a:rPr lang="en-US" altLang="en-US"/>
              <a:pPr/>
              <a:t>‹#›</a:t>
            </a:fld>
            <a:endParaRPr lang="en-US" altLang="en-US"/>
          </a:p>
        </p:txBody>
      </p:sp>
    </p:spTree>
    <p:extLst>
      <p:ext uri="{BB962C8B-B14F-4D97-AF65-F5344CB8AC3E}">
        <p14:creationId xmlns:p14="http://schemas.microsoft.com/office/powerpoint/2010/main" val="336330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19F7DB81-283B-44A9-B60F-D875ACCDFB5C}" type="slidenum">
              <a:rPr lang="en-US" altLang="en-US"/>
              <a:pPr/>
              <a:t>‹#›</a:t>
            </a:fld>
            <a:endParaRPr lang="en-US" altLang="en-US"/>
          </a:p>
        </p:txBody>
      </p:sp>
    </p:spTree>
    <p:extLst>
      <p:ext uri="{BB962C8B-B14F-4D97-AF65-F5344CB8AC3E}">
        <p14:creationId xmlns:p14="http://schemas.microsoft.com/office/powerpoint/2010/main" val="152127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14C9C4FD-2445-41D4-A8E0-B6ABFB06C0F0}" type="slidenum">
              <a:rPr lang="en-US" altLang="en-US"/>
              <a:pPr/>
              <a:t>‹#›</a:t>
            </a:fld>
            <a:endParaRPr lang="en-US" altLang="en-US"/>
          </a:p>
        </p:txBody>
      </p:sp>
    </p:spTree>
    <p:extLst>
      <p:ext uri="{BB962C8B-B14F-4D97-AF65-F5344CB8AC3E}">
        <p14:creationId xmlns:p14="http://schemas.microsoft.com/office/powerpoint/2010/main" val="111289972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F6B42239-A472-423B-95E6-B15B446FEDC4}" type="slidenum">
              <a:rPr lang="en-US" altLang="en-US"/>
              <a:pPr/>
              <a:t>‹#›</a:t>
            </a:fld>
            <a:endParaRPr lang="en-US" altLang="en-US"/>
          </a:p>
        </p:txBody>
      </p:sp>
    </p:spTree>
    <p:extLst>
      <p:ext uri="{BB962C8B-B14F-4D97-AF65-F5344CB8AC3E}">
        <p14:creationId xmlns:p14="http://schemas.microsoft.com/office/powerpoint/2010/main" val="220774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A7CA1FB3-CC5A-4631-A7CB-F0F5189E98C7}" type="slidenum">
              <a:rPr lang="en-US" altLang="en-US"/>
              <a:pPr/>
              <a:t>‹#›</a:t>
            </a:fld>
            <a:endParaRPr lang="en-US" altLang="en-US"/>
          </a:p>
        </p:txBody>
      </p:sp>
    </p:spTree>
    <p:extLst>
      <p:ext uri="{BB962C8B-B14F-4D97-AF65-F5344CB8AC3E}">
        <p14:creationId xmlns:p14="http://schemas.microsoft.com/office/powerpoint/2010/main" val="3723793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8D4AD7E-8B25-4ADF-BE28-F3751E47A160}" type="slidenum">
              <a:rPr lang="en-US" altLang="en-US"/>
              <a:pPr/>
              <a:t>‹#›</a:t>
            </a:fld>
            <a:endParaRPr lang="en-US" altLang="en-US"/>
          </a:p>
        </p:txBody>
      </p:sp>
    </p:spTree>
    <p:extLst>
      <p:ext uri="{BB962C8B-B14F-4D97-AF65-F5344CB8AC3E}">
        <p14:creationId xmlns:p14="http://schemas.microsoft.com/office/powerpoint/2010/main" val="48534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789A2A-67C4-4D4E-92BE-9E0D465C4084}" type="slidenum">
              <a:rPr lang="en-US" altLang="en-US"/>
              <a:pPr/>
              <a:t>‹#›</a:t>
            </a:fld>
            <a:endParaRPr lang="en-US" altLang="en-US"/>
          </a:p>
        </p:txBody>
      </p:sp>
    </p:spTree>
    <p:extLst>
      <p:ext uri="{BB962C8B-B14F-4D97-AF65-F5344CB8AC3E}">
        <p14:creationId xmlns:p14="http://schemas.microsoft.com/office/powerpoint/2010/main" val="1292959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9B49F0AB-7C17-40DB-9B6E-052BF401C49A}" type="slidenum">
              <a:rPr lang="en-US" altLang="en-US"/>
              <a:pPr/>
              <a:t>‹#›</a:t>
            </a:fld>
            <a:endParaRPr lang="en-US" altLang="en-US"/>
          </a:p>
        </p:txBody>
      </p:sp>
    </p:spTree>
    <p:extLst>
      <p:ext uri="{BB962C8B-B14F-4D97-AF65-F5344CB8AC3E}">
        <p14:creationId xmlns:p14="http://schemas.microsoft.com/office/powerpoint/2010/main" val="95036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4CD36F5A-8638-4B5F-A7D6-8C50EC973CAD}" type="slidenum">
              <a:rPr lang="en-US" altLang="en-US"/>
              <a:pPr/>
              <a:t>‹#›</a:t>
            </a:fld>
            <a:endParaRPr lang="en-US" altLang="en-US"/>
          </a:p>
        </p:txBody>
      </p:sp>
    </p:spTree>
    <p:extLst>
      <p:ext uri="{BB962C8B-B14F-4D97-AF65-F5344CB8AC3E}">
        <p14:creationId xmlns:p14="http://schemas.microsoft.com/office/powerpoint/2010/main" val="4003275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C800E61C-50EB-4ABD-B28B-5E50606EAA00}" type="slidenum">
              <a:rPr lang="en-US" altLang="en-US"/>
              <a:pPr/>
              <a:t>‹#›</a:t>
            </a:fld>
            <a:endParaRPr lang="en-US" altLang="en-US"/>
          </a:p>
        </p:txBody>
      </p:sp>
    </p:spTree>
    <p:extLst>
      <p:ext uri="{BB962C8B-B14F-4D97-AF65-F5344CB8AC3E}">
        <p14:creationId xmlns:p14="http://schemas.microsoft.com/office/powerpoint/2010/main" val="314762892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B081BE8-2EAB-45A8-B2CD-444C452A364F}" type="slidenum">
              <a:rPr lang="en-US" altLang="en-US"/>
              <a:pPr/>
              <a:t>‹#›</a:t>
            </a:fld>
            <a:endParaRPr lang="en-US" altLang="en-US"/>
          </a:p>
        </p:txBody>
      </p:sp>
    </p:spTree>
    <p:extLst>
      <p:ext uri="{BB962C8B-B14F-4D97-AF65-F5344CB8AC3E}">
        <p14:creationId xmlns:p14="http://schemas.microsoft.com/office/powerpoint/2010/main" val="4230665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0245A29-8F6E-4641-AEE0-C6DDEC42C117}" type="slidenum">
              <a:rPr lang="en-US" altLang="en-US"/>
              <a:pPr/>
              <a:t>‹#›</a:t>
            </a:fld>
            <a:endParaRPr lang="en-US" altLang="en-US"/>
          </a:p>
        </p:txBody>
      </p:sp>
    </p:spTree>
    <p:extLst>
      <p:ext uri="{BB962C8B-B14F-4D97-AF65-F5344CB8AC3E}">
        <p14:creationId xmlns:p14="http://schemas.microsoft.com/office/powerpoint/2010/main" val="2099795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654870DE-4989-4604-AC8D-C84EB7DF775A}" type="slidenum">
              <a:rPr lang="en-US" altLang="en-US"/>
              <a:pPr/>
              <a:t>‹#›</a:t>
            </a:fld>
            <a:endParaRPr lang="en-US" altLang="en-US"/>
          </a:p>
        </p:txBody>
      </p:sp>
    </p:spTree>
    <p:extLst>
      <p:ext uri="{BB962C8B-B14F-4D97-AF65-F5344CB8AC3E}">
        <p14:creationId xmlns:p14="http://schemas.microsoft.com/office/powerpoint/2010/main" val="317201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3B49776-ECE4-4868-BEEB-C42C0CC22F79}" type="slidenum">
              <a:rPr lang="en-US" altLang="en-US"/>
              <a:pPr/>
              <a:t>‹#›</a:t>
            </a:fld>
            <a:endParaRPr lang="en-US" altLang="en-US"/>
          </a:p>
        </p:txBody>
      </p:sp>
    </p:spTree>
    <p:extLst>
      <p:ext uri="{BB962C8B-B14F-4D97-AF65-F5344CB8AC3E}">
        <p14:creationId xmlns:p14="http://schemas.microsoft.com/office/powerpoint/2010/main" val="2955565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D80A8088-D621-4753-B411-37DECBCF5E50}" type="slidenum">
              <a:rPr lang="en-US" altLang="en-US"/>
              <a:pPr/>
              <a:t>‹#›</a:t>
            </a:fld>
            <a:endParaRPr lang="en-US" altLang="en-US"/>
          </a:p>
        </p:txBody>
      </p:sp>
    </p:spTree>
    <p:extLst>
      <p:ext uri="{BB962C8B-B14F-4D97-AF65-F5344CB8AC3E}">
        <p14:creationId xmlns:p14="http://schemas.microsoft.com/office/powerpoint/2010/main" val="133203287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9DB7BF3-7AB6-4398-A3E8-B644BFDB6B38}" type="slidenum">
              <a:rPr lang="en-US" altLang="en-US"/>
              <a:pPr/>
              <a:t>‹#›</a:t>
            </a:fld>
            <a:endParaRPr lang="en-US" altLang="en-US"/>
          </a:p>
        </p:txBody>
      </p:sp>
    </p:spTree>
    <p:extLst>
      <p:ext uri="{BB962C8B-B14F-4D97-AF65-F5344CB8AC3E}">
        <p14:creationId xmlns:p14="http://schemas.microsoft.com/office/powerpoint/2010/main" val="155255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F5862555-67B7-40E0-8041-0074E36AF8D4}" type="slidenum">
              <a:rPr lang="en-US" altLang="en-US"/>
              <a:pPr/>
              <a:t>‹#›</a:t>
            </a:fld>
            <a:endParaRPr lang="en-US" altLang="en-US"/>
          </a:p>
        </p:txBody>
      </p:sp>
    </p:spTree>
    <p:extLst>
      <p:ext uri="{BB962C8B-B14F-4D97-AF65-F5344CB8AC3E}">
        <p14:creationId xmlns:p14="http://schemas.microsoft.com/office/powerpoint/2010/main" val="262234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B861B4-95B0-4920-B927-35740A47AF38}" type="slidenum">
              <a:rPr lang="en-US" altLang="en-US"/>
              <a:pPr/>
              <a:t>‹#›</a:t>
            </a:fld>
            <a:endParaRPr lang="en-US" altLang="en-US"/>
          </a:p>
        </p:txBody>
      </p:sp>
    </p:spTree>
    <p:extLst>
      <p:ext uri="{BB962C8B-B14F-4D97-AF65-F5344CB8AC3E}">
        <p14:creationId xmlns:p14="http://schemas.microsoft.com/office/powerpoint/2010/main" val="722563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6DC8BAA-264B-4BA6-92CB-A5F00ED8B652}" type="slidenum">
              <a:rPr lang="en-US" altLang="en-US"/>
              <a:pPr/>
              <a:t>‹#›</a:t>
            </a:fld>
            <a:endParaRPr lang="en-US" altLang="en-US"/>
          </a:p>
        </p:txBody>
      </p:sp>
    </p:spTree>
    <p:extLst>
      <p:ext uri="{BB962C8B-B14F-4D97-AF65-F5344CB8AC3E}">
        <p14:creationId xmlns:p14="http://schemas.microsoft.com/office/powerpoint/2010/main" val="29580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81C995C1-709E-4F95-9940-43E87CC13541}" type="slidenum">
              <a:rPr lang="en-US" altLang="en-US"/>
              <a:pPr/>
              <a:t>‹#›</a:t>
            </a:fld>
            <a:endParaRPr lang="en-US" altLang="en-US"/>
          </a:p>
        </p:txBody>
      </p:sp>
    </p:spTree>
    <p:extLst>
      <p:ext uri="{BB962C8B-B14F-4D97-AF65-F5344CB8AC3E}">
        <p14:creationId xmlns:p14="http://schemas.microsoft.com/office/powerpoint/2010/main" val="214702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C8078FFE-ED33-487A-8A27-E369FF293373}" type="slidenum">
              <a:rPr lang="en-US" altLang="en-US"/>
              <a:pPr/>
              <a:t>‹#›</a:t>
            </a:fld>
            <a:endParaRPr lang="en-US" altLang="en-US"/>
          </a:p>
        </p:txBody>
      </p:sp>
    </p:spTree>
    <p:extLst>
      <p:ext uri="{BB962C8B-B14F-4D97-AF65-F5344CB8AC3E}">
        <p14:creationId xmlns:p14="http://schemas.microsoft.com/office/powerpoint/2010/main" val="4116453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C039E69A-B71E-4A37-B25D-389A1A9A995C}" type="slidenum">
              <a:rPr lang="en-US" altLang="en-US"/>
              <a:pPr/>
              <a:t>‹#›</a:t>
            </a:fld>
            <a:endParaRPr lang="en-US" altLang="en-US"/>
          </a:p>
        </p:txBody>
      </p:sp>
    </p:spTree>
    <p:extLst>
      <p:ext uri="{BB962C8B-B14F-4D97-AF65-F5344CB8AC3E}">
        <p14:creationId xmlns:p14="http://schemas.microsoft.com/office/powerpoint/2010/main" val="2888477465"/>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0DD007A-90B7-49D0-8B80-5D1C0C354AB9}" type="slidenum">
              <a:rPr lang="en-US" altLang="en-US"/>
              <a:pPr/>
              <a:t>‹#›</a:t>
            </a:fld>
            <a:endParaRPr lang="en-US" altLang="en-US"/>
          </a:p>
        </p:txBody>
      </p:sp>
    </p:spTree>
    <p:extLst>
      <p:ext uri="{BB962C8B-B14F-4D97-AF65-F5344CB8AC3E}">
        <p14:creationId xmlns:p14="http://schemas.microsoft.com/office/powerpoint/2010/main" val="2510729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42A0237-B7FD-4FBD-A18C-DC7D4BF5FBD3}" type="slidenum">
              <a:rPr lang="en-US" altLang="en-US"/>
              <a:pPr/>
              <a:t>‹#›</a:t>
            </a:fld>
            <a:endParaRPr lang="en-US" altLang="en-US"/>
          </a:p>
        </p:txBody>
      </p:sp>
    </p:spTree>
    <p:extLst>
      <p:ext uri="{BB962C8B-B14F-4D97-AF65-F5344CB8AC3E}">
        <p14:creationId xmlns:p14="http://schemas.microsoft.com/office/powerpoint/2010/main" val="1370117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65BA9EBA-EDD0-4D7A-BD74-DB39950611EA}" type="slidenum">
              <a:rPr lang="en-US" altLang="en-US"/>
              <a:pPr/>
              <a:t>‹#›</a:t>
            </a:fld>
            <a:endParaRPr lang="en-US" altLang="en-US"/>
          </a:p>
        </p:txBody>
      </p:sp>
    </p:spTree>
    <p:extLst>
      <p:ext uri="{BB962C8B-B14F-4D97-AF65-F5344CB8AC3E}">
        <p14:creationId xmlns:p14="http://schemas.microsoft.com/office/powerpoint/2010/main" val="300325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870E771-5407-48E5-846A-3C3EF7E857C4}" type="slidenum">
              <a:rPr lang="en-US" altLang="en-US"/>
              <a:pPr/>
              <a:t>‹#›</a:t>
            </a:fld>
            <a:endParaRPr lang="en-US" altLang="en-US"/>
          </a:p>
        </p:txBody>
      </p:sp>
    </p:spTree>
    <p:extLst>
      <p:ext uri="{BB962C8B-B14F-4D97-AF65-F5344CB8AC3E}">
        <p14:creationId xmlns:p14="http://schemas.microsoft.com/office/powerpoint/2010/main" val="281590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858ABE3E-C45F-41D0-A913-CA57AC4C1479}" type="slidenum">
              <a:rPr lang="en-US" altLang="en-US"/>
              <a:pPr/>
              <a:t>‹#›</a:t>
            </a:fld>
            <a:endParaRPr lang="en-US" altLang="en-US"/>
          </a:p>
        </p:txBody>
      </p:sp>
    </p:spTree>
    <p:extLst>
      <p:ext uri="{BB962C8B-B14F-4D97-AF65-F5344CB8AC3E}">
        <p14:creationId xmlns:p14="http://schemas.microsoft.com/office/powerpoint/2010/main" val="18053703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2D5AF341-F34D-4195-ACBC-3AF38691C19E}" type="slidenum">
              <a:rPr lang="en-US" altLang="en-US"/>
              <a:pPr/>
              <a:t>‹#›</a:t>
            </a:fld>
            <a:endParaRPr lang="en-US" altLang="en-US"/>
          </a:p>
        </p:txBody>
      </p:sp>
    </p:spTree>
    <p:extLst>
      <p:ext uri="{BB962C8B-B14F-4D97-AF65-F5344CB8AC3E}">
        <p14:creationId xmlns:p14="http://schemas.microsoft.com/office/powerpoint/2010/main" val="22803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5B6564-6A01-4EEE-A682-6AF118543BAD}" type="slidenum">
              <a:rPr lang="en-US" altLang="en-US"/>
              <a:pPr/>
              <a:t>‹#›</a:t>
            </a:fld>
            <a:endParaRPr lang="en-US" altLang="en-US"/>
          </a:p>
        </p:txBody>
      </p:sp>
    </p:spTree>
    <p:extLst>
      <p:ext uri="{BB962C8B-B14F-4D97-AF65-F5344CB8AC3E}">
        <p14:creationId xmlns:p14="http://schemas.microsoft.com/office/powerpoint/2010/main" val="2119688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724C1C74-F620-45E3-A3DA-F56EEF89959E}" type="slidenum">
              <a:rPr lang="en-US" altLang="en-US"/>
              <a:pPr/>
              <a:t>‹#›</a:t>
            </a:fld>
            <a:endParaRPr lang="en-US" altLang="en-US"/>
          </a:p>
        </p:txBody>
      </p:sp>
    </p:spTree>
    <p:extLst>
      <p:ext uri="{BB962C8B-B14F-4D97-AF65-F5344CB8AC3E}">
        <p14:creationId xmlns:p14="http://schemas.microsoft.com/office/powerpoint/2010/main" val="1946158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26CE2F8B-8AB9-496A-BB75-4ECE6C79643C}" type="slidenum">
              <a:rPr lang="en-US" altLang="en-US"/>
              <a:pPr/>
              <a:t>‹#›</a:t>
            </a:fld>
            <a:endParaRPr lang="en-US" altLang="en-US"/>
          </a:p>
        </p:txBody>
      </p:sp>
    </p:spTree>
    <p:extLst>
      <p:ext uri="{BB962C8B-B14F-4D97-AF65-F5344CB8AC3E}">
        <p14:creationId xmlns:p14="http://schemas.microsoft.com/office/powerpoint/2010/main" val="3684922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7336ABDF-113F-43D4-A609-DEC76D3641EB}" type="slidenum">
              <a:rPr lang="en-US" altLang="en-US"/>
              <a:pPr/>
              <a:t>‹#›</a:t>
            </a:fld>
            <a:endParaRPr lang="en-US" altLang="en-US"/>
          </a:p>
        </p:txBody>
      </p:sp>
    </p:spTree>
    <p:extLst>
      <p:ext uri="{BB962C8B-B14F-4D97-AF65-F5344CB8AC3E}">
        <p14:creationId xmlns:p14="http://schemas.microsoft.com/office/powerpoint/2010/main" val="237990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6B7CD85F-8A3B-4D99-B183-AC2BB9CFE31B}" type="slidenum">
              <a:rPr lang="en-US" altLang="en-US"/>
              <a:pPr/>
              <a:t>‹#›</a:t>
            </a:fld>
            <a:endParaRPr lang="en-US" altLang="en-US"/>
          </a:p>
        </p:txBody>
      </p:sp>
    </p:spTree>
    <p:extLst>
      <p:ext uri="{BB962C8B-B14F-4D97-AF65-F5344CB8AC3E}">
        <p14:creationId xmlns:p14="http://schemas.microsoft.com/office/powerpoint/2010/main" val="3825663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6425A2FA-C5A1-44FD-8FCD-4B178B9041EE}" type="slidenum">
              <a:rPr lang="en-US" altLang="en-US"/>
              <a:pPr/>
              <a:t>‹#›</a:t>
            </a:fld>
            <a:endParaRPr lang="en-US" altLang="en-US"/>
          </a:p>
        </p:txBody>
      </p:sp>
    </p:spTree>
    <p:extLst>
      <p:ext uri="{BB962C8B-B14F-4D97-AF65-F5344CB8AC3E}">
        <p14:creationId xmlns:p14="http://schemas.microsoft.com/office/powerpoint/2010/main" val="129565206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7742A87-F496-4C7A-A3E5-1404BA061A26}" type="slidenum">
              <a:rPr lang="en-US" altLang="en-US"/>
              <a:pPr/>
              <a:t>‹#›</a:t>
            </a:fld>
            <a:endParaRPr lang="en-US" altLang="en-US"/>
          </a:p>
        </p:txBody>
      </p:sp>
    </p:spTree>
    <p:extLst>
      <p:ext uri="{BB962C8B-B14F-4D97-AF65-F5344CB8AC3E}">
        <p14:creationId xmlns:p14="http://schemas.microsoft.com/office/powerpoint/2010/main" val="2023203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FB09DFA-5AAE-4FC2-9F54-32CBDC40B2F4}" type="slidenum">
              <a:rPr lang="en-US" altLang="en-US"/>
              <a:pPr/>
              <a:t>‹#›</a:t>
            </a:fld>
            <a:endParaRPr lang="en-US" altLang="en-US"/>
          </a:p>
        </p:txBody>
      </p:sp>
    </p:spTree>
    <p:extLst>
      <p:ext uri="{BB962C8B-B14F-4D97-AF65-F5344CB8AC3E}">
        <p14:creationId xmlns:p14="http://schemas.microsoft.com/office/powerpoint/2010/main" val="244288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27299F4-C08F-47B9-B0F1-8068980CE161}" type="slidenum">
              <a:rPr lang="en-US" altLang="en-US"/>
              <a:pPr/>
              <a:t>‹#›</a:t>
            </a:fld>
            <a:endParaRPr lang="en-US" altLang="en-US"/>
          </a:p>
        </p:txBody>
      </p:sp>
    </p:spTree>
    <p:extLst>
      <p:ext uri="{BB962C8B-B14F-4D97-AF65-F5344CB8AC3E}">
        <p14:creationId xmlns:p14="http://schemas.microsoft.com/office/powerpoint/2010/main" val="329173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22536E-7068-4D72-A03D-50BC3BC663AD}" type="slidenum">
              <a:rPr lang="en-US" altLang="en-US"/>
              <a:pPr/>
              <a:t>‹#›</a:t>
            </a:fld>
            <a:endParaRPr lang="en-US" altLang="en-US"/>
          </a:p>
        </p:txBody>
      </p:sp>
    </p:spTree>
    <p:extLst>
      <p:ext uri="{BB962C8B-B14F-4D97-AF65-F5344CB8AC3E}">
        <p14:creationId xmlns:p14="http://schemas.microsoft.com/office/powerpoint/2010/main" val="37333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7C66AB5-89A8-46CB-8720-300EC778F211}" type="slidenum">
              <a:rPr lang="en-US" altLang="en-US"/>
              <a:pPr/>
              <a:t>‹#›</a:t>
            </a:fld>
            <a:endParaRPr lang="en-US" altLang="en-US"/>
          </a:p>
        </p:txBody>
      </p:sp>
    </p:spTree>
    <p:extLst>
      <p:ext uri="{BB962C8B-B14F-4D97-AF65-F5344CB8AC3E}">
        <p14:creationId xmlns:p14="http://schemas.microsoft.com/office/powerpoint/2010/main" val="418870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8D4D38-8D70-480F-A67A-E3552CE91DE1}" type="slidenum">
              <a:rPr lang="en-US" altLang="en-US"/>
              <a:pPr/>
              <a:t>‹#›</a:t>
            </a:fld>
            <a:endParaRPr lang="en-US" altLang="en-US"/>
          </a:p>
        </p:txBody>
      </p:sp>
    </p:spTree>
    <p:extLst>
      <p:ext uri="{BB962C8B-B14F-4D97-AF65-F5344CB8AC3E}">
        <p14:creationId xmlns:p14="http://schemas.microsoft.com/office/powerpoint/2010/main" val="413817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98B2DC-E644-4D79-BF71-EF6627C806DC}" type="slidenum">
              <a:rPr lang="en-US" altLang="en-US"/>
              <a:pPr/>
              <a:t>‹#›</a:t>
            </a:fld>
            <a:endParaRPr lang="en-US" altLang="en-US"/>
          </a:p>
        </p:txBody>
      </p:sp>
    </p:spTree>
    <p:extLst>
      <p:ext uri="{BB962C8B-B14F-4D97-AF65-F5344CB8AC3E}">
        <p14:creationId xmlns:p14="http://schemas.microsoft.com/office/powerpoint/2010/main" val="11208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49DA079-FC55-4008-B187-5B2340D109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fld id="{80E5D199-6E19-400E-9711-B6F8E420E2C4}" type="slidenum">
              <a:rPr lang="en-US" altLang="en-US"/>
              <a:pPr/>
              <a:t>‹#›</a:t>
            </a:fld>
            <a:endParaRPr lang="en-US" altLang="en-US"/>
          </a:p>
        </p:txBody>
      </p:sp>
      <p:sp>
        <p:nvSpPr>
          <p:cNvPr id="2055"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49" r:id="rId1"/>
    <p:sldLayoutId id="2147483924" r:id="rId2"/>
    <p:sldLayoutId id="2147483950" r:id="rId3"/>
    <p:sldLayoutId id="2147483925" r:id="rId4"/>
    <p:sldLayoutId id="2147483926" r:id="rId5"/>
    <p:sldLayoutId id="2147483951" r:id="rId6"/>
    <p:sldLayoutId id="2147483952" r:id="rId7"/>
    <p:sldLayoutId id="2147483953" r:id="rId8"/>
    <p:sldLayoutId id="2147483954" r:id="rId9"/>
    <p:sldLayoutId id="2147483927" r:id="rId10"/>
    <p:sldLayoutId id="2147483955"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fld id="{9AB36494-DA31-4999-B4BA-A6A7996E8F10}" type="slidenum">
              <a:rPr lang="en-US" altLang="en-US"/>
              <a:pPr/>
              <a:t>‹#›</a:t>
            </a:fld>
            <a:endParaRPr lang="en-US" altLang="en-US"/>
          </a:p>
        </p:txBody>
      </p:sp>
      <p:sp>
        <p:nvSpPr>
          <p:cNvPr id="3079"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56" r:id="rId1"/>
    <p:sldLayoutId id="2147483928" r:id="rId2"/>
    <p:sldLayoutId id="2147483957" r:id="rId3"/>
    <p:sldLayoutId id="2147483929" r:id="rId4"/>
    <p:sldLayoutId id="2147483930" r:id="rId5"/>
    <p:sldLayoutId id="2147483958" r:id="rId6"/>
    <p:sldLayoutId id="2147483959" r:id="rId7"/>
    <p:sldLayoutId id="2147483960" r:id="rId8"/>
    <p:sldLayoutId id="2147483961" r:id="rId9"/>
    <p:sldLayoutId id="2147483931" r:id="rId10"/>
    <p:sldLayoutId id="2147483962"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099"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fld id="{7C6ED83A-B825-4201-85F3-1E261737B464}" type="slidenum">
              <a:rPr lang="en-US" altLang="en-US"/>
              <a:pPr/>
              <a:t>‹#›</a:t>
            </a:fld>
            <a:endParaRPr lang="en-US" altLang="en-US"/>
          </a:p>
        </p:txBody>
      </p:sp>
      <p:sp>
        <p:nvSpPr>
          <p:cNvPr id="4103"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4"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63" r:id="rId1"/>
    <p:sldLayoutId id="2147483932" r:id="rId2"/>
    <p:sldLayoutId id="2147483964" r:id="rId3"/>
    <p:sldLayoutId id="2147483933" r:id="rId4"/>
    <p:sldLayoutId id="2147483934" r:id="rId5"/>
    <p:sldLayoutId id="2147483965" r:id="rId6"/>
    <p:sldLayoutId id="2147483966" r:id="rId7"/>
    <p:sldLayoutId id="2147483967" r:id="rId8"/>
    <p:sldLayoutId id="2147483968" r:id="rId9"/>
    <p:sldLayoutId id="2147483935" r:id="rId10"/>
    <p:sldLayoutId id="2147483969"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6.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slideLayout" Target="../slideLayouts/slideLayout36.xml"/><Relationship Id="rId1" Type="http://schemas.openxmlformats.org/officeDocument/2006/relationships/audio" Target="../media/audio1.wav"/><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9.jpeg"/><Relationship Id="rId7" Type="http://schemas.openxmlformats.org/officeDocument/2006/relationships/image" Target="../media/image40.png"/><Relationship Id="rId2" Type="http://schemas.openxmlformats.org/officeDocument/2006/relationships/slideLayout" Target="../slideLayouts/slideLayout36.xml"/><Relationship Id="rId1" Type="http://schemas.openxmlformats.org/officeDocument/2006/relationships/audio" Target="../media/audio1.wav"/><Relationship Id="rId6" Type="http://schemas.openxmlformats.org/officeDocument/2006/relationships/image" Target="../media/image51.png"/><Relationship Id="rId11" Type="http://schemas.openxmlformats.org/officeDocument/2006/relationships/image" Target="../media/image48.png"/><Relationship Id="rId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8.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47.png"/><Relationship Id="rId2" Type="http://schemas.openxmlformats.org/officeDocument/2006/relationships/slideLayout" Target="../slideLayouts/slideLayout36.xml"/><Relationship Id="rId1" Type="http://schemas.openxmlformats.org/officeDocument/2006/relationships/audio" Target="../media/audio1.wav"/><Relationship Id="rId6" Type="http://schemas.openxmlformats.org/officeDocument/2006/relationships/image" Target="../media/image55.png"/><Relationship Id="rId11" Type="http://schemas.openxmlformats.org/officeDocument/2006/relationships/image" Target="../media/image38.png"/><Relationship Id="rId5" Type="http://schemas.openxmlformats.org/officeDocument/2006/relationships/image" Target="../media/image54.png"/><Relationship Id="rId10" Type="http://schemas.openxmlformats.org/officeDocument/2006/relationships/image" Target="../media/image46.png"/><Relationship Id="rId4" Type="http://schemas.openxmlformats.org/officeDocument/2006/relationships/image" Target="../media/image53.png"/><Relationship Id="rId9"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2.jpeg"/><Relationship Id="rId7" Type="http://schemas.openxmlformats.org/officeDocument/2006/relationships/image" Target="../media/image57.png"/><Relationship Id="rId12" Type="http://schemas.openxmlformats.org/officeDocument/2006/relationships/image" Target="../media/image48.png"/><Relationship Id="rId2" Type="http://schemas.openxmlformats.org/officeDocument/2006/relationships/slideLayout" Target="../slideLayouts/slideLayout36.xml"/><Relationship Id="rId1" Type="http://schemas.openxmlformats.org/officeDocument/2006/relationships/audio" Target="../media/audio1.wav"/><Relationship Id="rId6" Type="http://schemas.openxmlformats.org/officeDocument/2006/relationships/image" Target="../media/image60.png"/><Relationship Id="rId11" Type="http://schemas.openxmlformats.org/officeDocument/2006/relationships/image" Target="../media/image47.png"/><Relationship Id="rId5" Type="http://schemas.openxmlformats.org/officeDocument/2006/relationships/image" Target="../media/image59.png"/><Relationship Id="rId10" Type="http://schemas.openxmlformats.org/officeDocument/2006/relationships/image" Target="../media/image38.png"/><Relationship Id="rId4" Type="http://schemas.openxmlformats.org/officeDocument/2006/relationships/image" Target="../media/image58.png"/><Relationship Id="rId9" Type="http://schemas.openxmlformats.org/officeDocument/2006/relationships/image" Target="../media/image45.jpe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64.png"/><Relationship Id="rId12" Type="http://schemas.openxmlformats.org/officeDocument/2006/relationships/image" Target="../media/image48.png"/><Relationship Id="rId2" Type="http://schemas.openxmlformats.org/officeDocument/2006/relationships/slideLayout" Target="../slideLayouts/slideLayout36.xml"/><Relationship Id="rId1" Type="http://schemas.openxmlformats.org/officeDocument/2006/relationships/audio" Target="../media/audio1.wav"/><Relationship Id="rId6" Type="http://schemas.openxmlformats.org/officeDocument/2006/relationships/image" Target="../media/image63.png"/><Relationship Id="rId11" Type="http://schemas.openxmlformats.org/officeDocument/2006/relationships/image" Target="../media/image47.png"/><Relationship Id="rId5" Type="http://schemas.openxmlformats.org/officeDocument/2006/relationships/image" Target="../media/image62.png"/><Relationship Id="rId10" Type="http://schemas.openxmlformats.org/officeDocument/2006/relationships/image" Target="../media/image38.png"/><Relationship Id="rId4" Type="http://schemas.openxmlformats.org/officeDocument/2006/relationships/image" Target="../media/image61.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263" y="0"/>
            <a:ext cx="9977438" cy="759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4368" y="2957031"/>
            <a:ext cx="8077199" cy="175432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rPr>
              <a:t>NGUYÊN NHÂN </a:t>
            </a:r>
          </a:p>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rPr>
              <a:t>LÀM NƯỚC BỊ Ô NHIỄM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1905000" y="6278563"/>
            <a:ext cx="510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18436" name="Text Box 4"/>
          <p:cNvSpPr txBox="1">
            <a:spLocks noChangeArrowheads="1"/>
          </p:cNvSpPr>
          <p:nvPr/>
        </p:nvSpPr>
        <p:spPr bwMode="auto">
          <a:xfrm>
            <a:off x="1163638" y="5514975"/>
            <a:ext cx="7086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mưa</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bẩn</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khói</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bụi</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và</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khí</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thải</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từ</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nhà</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máy</a:t>
            </a:r>
            <a:r>
              <a:rPr lang="en-US" altLang="en-US" sz="3200" b="1" dirty="0" smtClean="0">
                <a:solidFill>
                  <a:schemeClr val="tx1">
                    <a:lumMod val="95000"/>
                    <a:lumOff val="5000"/>
                  </a:schemeClr>
                </a:solidFill>
                <a:latin typeface="Times New Roman" pitchFamily="18" charset="0"/>
              </a:rPr>
              <a:t>.</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52400"/>
            <a:ext cx="87503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8216900" y="4926013"/>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8439">
                                            <p:txEl>
                                              <p:pRg st="0" end="0"/>
                                            </p:txEl>
                                          </p:spTgt>
                                        </p:tgtEl>
                                        <p:attrNameLst>
                                          <p:attrName>style.visibility</p:attrName>
                                        </p:attrNameLst>
                                      </p:cBhvr>
                                      <p:to>
                                        <p:strVal val="visible"/>
                                      </p:to>
                                    </p:set>
                                    <p:animEffect transition="in" filter="box(in)">
                                      <p:cBhvr>
                                        <p:cTn id="11" dur="500"/>
                                        <p:tgtEl>
                                          <p:spTgt spid="184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checkerboard(across)">
                                      <p:cBhvr>
                                        <p:cTn id="1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8382000" y="45720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8</a:t>
            </a:r>
          </a:p>
        </p:txBody>
      </p:sp>
      <p:sp>
        <p:nvSpPr>
          <p:cNvPr id="4" name="Text Box 4"/>
          <p:cNvSpPr txBox="1">
            <a:spLocks noChangeArrowheads="1"/>
          </p:cNvSpPr>
          <p:nvPr/>
        </p:nvSpPr>
        <p:spPr bwMode="auto">
          <a:xfrm>
            <a:off x="1163638" y="5875338"/>
            <a:ext cx="7086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b="1" dirty="0" err="1" smtClean="0">
                <a:solidFill>
                  <a:schemeClr val="tx1">
                    <a:lumMod val="95000"/>
                    <a:lumOff val="5000"/>
                  </a:schemeClr>
                </a:solidFill>
                <a:latin typeface="Times New Roman" pitchFamily="18" charset="0"/>
              </a:rPr>
              <a:t>Chất</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thải</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từ</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nhà</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máy</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bãi</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rác</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phân</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bón</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và</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thuốc</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trừ</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sâu</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làm</a:t>
            </a:r>
            <a:r>
              <a:rPr lang="en-US" altLang="en-US" sz="2800" b="1" dirty="0" smtClean="0">
                <a:solidFill>
                  <a:schemeClr val="tx1">
                    <a:lumMod val="95000"/>
                    <a:lumOff val="5000"/>
                  </a:schemeClr>
                </a:solidFill>
                <a:latin typeface="Times New Roman" pitchFamily="18" charset="0"/>
              </a:rPr>
              <a:t> ô </a:t>
            </a:r>
            <a:r>
              <a:rPr lang="en-US" altLang="en-US" sz="2800" b="1" dirty="0" err="1" smtClean="0">
                <a:solidFill>
                  <a:schemeClr val="tx1">
                    <a:lumMod val="95000"/>
                    <a:lumOff val="5000"/>
                  </a:schemeClr>
                </a:solidFill>
                <a:latin typeface="Times New Roman" pitchFamily="18" charset="0"/>
              </a:rPr>
              <a:t>nhiễm</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mạch</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nước</a:t>
            </a:r>
            <a:r>
              <a:rPr lang="en-US" altLang="en-US" sz="2800" b="1" dirty="0" smtClean="0">
                <a:solidFill>
                  <a:schemeClr val="tx1">
                    <a:lumMod val="95000"/>
                    <a:lumOff val="5000"/>
                  </a:schemeClr>
                </a:solidFill>
                <a:latin typeface="Times New Roman" pitchFamily="18" charset="0"/>
              </a:rPr>
              <a:t> </a:t>
            </a:r>
            <a:r>
              <a:rPr lang="en-US" altLang="en-US" sz="2800" b="1" dirty="0" err="1" smtClean="0">
                <a:solidFill>
                  <a:schemeClr val="tx1">
                    <a:lumMod val="95000"/>
                    <a:lumOff val="5000"/>
                  </a:schemeClr>
                </a:solidFill>
                <a:latin typeface="Times New Roman" pitchFamily="18" charset="0"/>
              </a:rPr>
              <a:t>ngầm</a:t>
            </a:r>
            <a:r>
              <a:rPr lang="en-US" altLang="en-US" sz="2800" b="1" dirty="0" smtClean="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905000" y="6278563"/>
            <a:ext cx="510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15363" name="Text Box 3"/>
          <p:cNvSpPr txBox="1">
            <a:spLocks noChangeArrowheads="1"/>
          </p:cNvSpPr>
          <p:nvPr/>
        </p:nvSpPr>
        <p:spPr bwMode="auto">
          <a:xfrm>
            <a:off x="1066800" y="58039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bẩn</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lũ</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lụt</a:t>
            </a:r>
            <a:endParaRPr lang="en-US" altLang="en-US" sz="3200" b="1" dirty="0" smtClean="0">
              <a:solidFill>
                <a:schemeClr val="tx1">
                  <a:lumMod val="95000"/>
                  <a:lumOff val="5000"/>
                </a:schemeClr>
              </a:solidFill>
              <a:latin typeface="Times New Roman" pitchFamily="18" charset="0"/>
            </a:endParaRPr>
          </a:p>
        </p:txBody>
      </p:sp>
      <p:sp>
        <p:nvSpPr>
          <p:cNvPr id="15365" name="Text Box 5"/>
          <p:cNvSpPr txBox="1">
            <a:spLocks noChangeArrowheads="1"/>
          </p:cNvSpPr>
          <p:nvPr/>
        </p:nvSpPr>
        <p:spPr bwMode="auto">
          <a:xfrm>
            <a:off x="7477125" y="4814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9</a:t>
            </a:r>
          </a:p>
        </p:txBody>
      </p:sp>
      <p:pic>
        <p:nvPicPr>
          <p:cNvPr id="6" name="Picture 33" descr="C:\Documents and Settings\0934536398\My Documents\Downloads\Documents\anh lu lut Qung Ninh.jpg"/>
          <p:cNvPicPr>
            <a:picLocks noChangeAspect="1" noChangeArrowheads="1"/>
          </p:cNvPicPr>
          <p:nvPr/>
        </p:nvPicPr>
        <p:blipFill>
          <a:blip r:embed="rId2"/>
          <a:srcRect/>
          <a:stretch>
            <a:fillRect/>
          </a:stretch>
        </p:blipFill>
        <p:spPr bwMode="auto">
          <a:xfrm>
            <a:off x="1066800" y="838200"/>
            <a:ext cx="7010400"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linds(horizontal)">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gtEl>
                                        <p:attrNameLst>
                                          <p:attrName>style.visibility</p:attrName>
                                        </p:attrNameLst>
                                      </p:cBhvr>
                                      <p:to>
                                        <p:strVal val="visible"/>
                                      </p:to>
                                    </p:set>
                                    <p:animEffect transition="in" filter="blinds(horizontal)">
                                      <p:cBhvr>
                                        <p:cTn id="1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2098675" y="4572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4400" b="1" u="sng">
                <a:solidFill>
                  <a:srgbClr val="C00000"/>
                </a:solidFill>
                <a:latin typeface="Times New Roman" pitchFamily="18" charset="0"/>
              </a:rPr>
              <a:t>1/ Nguyên nhân làm nước bị ô nhiễm :</a:t>
            </a:r>
          </a:p>
        </p:txBody>
      </p:sp>
      <p:sp>
        <p:nvSpPr>
          <p:cNvPr id="5" name="Text Box 4"/>
          <p:cNvSpPr txBox="1">
            <a:spLocks noChangeArrowheads="1"/>
          </p:cNvSpPr>
          <p:nvPr/>
        </p:nvSpPr>
        <p:spPr bwMode="auto">
          <a:xfrm>
            <a:off x="228600" y="23622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dirty="0" smtClean="0">
                <a:solidFill>
                  <a:schemeClr val="accent6">
                    <a:lumMod val="75000"/>
                  </a:schemeClr>
                </a:solidFill>
                <a:latin typeface="Times New Roman" pitchFamily="18" charset="0"/>
              </a:rPr>
              <a:t> + </a:t>
            </a:r>
            <a:r>
              <a:rPr lang="en-US" altLang="en-US" sz="2800" dirty="0" err="1" smtClean="0">
                <a:solidFill>
                  <a:schemeClr val="accent6">
                    <a:lumMod val="75000"/>
                  </a:schemeClr>
                </a:solidFill>
                <a:latin typeface="Times New Roman" pitchFamily="18" charset="0"/>
              </a:rPr>
              <a:t>Xả</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rác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phân</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nước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thải</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bừa</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bãi</a:t>
            </a:r>
            <a:r>
              <a:rPr lang="en-US" altLang="en-US" sz="2800" dirty="0" smtClean="0">
                <a:solidFill>
                  <a:schemeClr val="accent6">
                    <a:lumMod val="75000"/>
                  </a:schemeClr>
                </a:solidFill>
                <a:latin typeface="Times New Roman" pitchFamily="18" charset="0"/>
              </a:rPr>
              <a:t> ; </a:t>
            </a:r>
            <a:r>
              <a:rPr lang="en-US" altLang="en-US" sz="2800" dirty="0" err="1" smtClean="0">
                <a:solidFill>
                  <a:schemeClr val="accent6">
                    <a:lumMod val="75000"/>
                  </a:schemeClr>
                </a:solidFill>
                <a:latin typeface="Times New Roman" pitchFamily="18" charset="0"/>
              </a:rPr>
              <a:t>vỡ</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ống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nước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lũ</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lụt</a:t>
            </a:r>
            <a:r>
              <a:rPr lang="en-US" altLang="en-US" sz="2800" dirty="0" smtClean="0">
                <a:solidFill>
                  <a:schemeClr val="accent6">
                    <a:lumMod val="75000"/>
                  </a:schemeClr>
                </a:solidFill>
                <a:latin typeface="Times New Roman" pitchFamily="18" charset="0"/>
              </a:rPr>
              <a:t>,…</a:t>
            </a:r>
          </a:p>
        </p:txBody>
      </p:sp>
      <p:sp>
        <p:nvSpPr>
          <p:cNvPr id="6" name="Text Box 5"/>
          <p:cNvSpPr txBox="1">
            <a:spLocks noChangeArrowheads="1"/>
          </p:cNvSpPr>
          <p:nvPr/>
        </p:nvSpPr>
        <p:spPr bwMode="auto">
          <a:xfrm>
            <a:off x="342900" y="304800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Sử</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dụng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phân</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hoá</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học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thuốc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trừ</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sâu</a:t>
            </a:r>
            <a:r>
              <a:rPr lang="en-US" altLang="en-US" sz="2800" dirty="0" smtClean="0">
                <a:solidFill>
                  <a:schemeClr val="accent6">
                    <a:lumMod val="75000"/>
                  </a:schemeClr>
                </a:solidFill>
                <a:latin typeface="Times New Roman" pitchFamily="18" charset="0"/>
              </a:rPr>
              <a:t> ; </a:t>
            </a:r>
            <a:r>
              <a:rPr lang="en-US" altLang="en-US" sz="2800" dirty="0" err="1" smtClean="0">
                <a:solidFill>
                  <a:schemeClr val="accent6">
                    <a:lumMod val="75000"/>
                  </a:schemeClr>
                </a:solidFill>
                <a:latin typeface="Times New Roman" pitchFamily="18" charset="0"/>
              </a:rPr>
              <a:t>nước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thải</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của</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nhà</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máy</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không</a:t>
            </a:r>
            <a:r>
              <a:rPr lang="en-US" altLang="en-US" sz="2800" dirty="0" smtClean="0">
                <a:solidFill>
                  <a:schemeClr val="accent6">
                    <a:lumMod val="75000"/>
                  </a:schemeClr>
                </a:solidFill>
                <a:latin typeface="Times New Roman" pitchFamily="18" charset="0"/>
              </a:rPr>
              <a:t> qua </a:t>
            </a:r>
            <a:r>
              <a:rPr lang="en-US" altLang="en-US" sz="2800" dirty="0" err="1" smtClean="0">
                <a:solidFill>
                  <a:schemeClr val="accent6">
                    <a:lumMod val="75000"/>
                  </a:schemeClr>
                </a:solidFill>
                <a:latin typeface="Times New Roman" pitchFamily="18" charset="0"/>
              </a:rPr>
              <a:t>xử</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lý</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xả</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thẳng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ra</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sông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hồ</a:t>
            </a:r>
            <a:r>
              <a:rPr lang="en-US" altLang="en-US" sz="2800" dirty="0" smtClean="0">
                <a:solidFill>
                  <a:schemeClr val="accent6">
                    <a:lumMod val="75000"/>
                  </a:schemeClr>
                </a:solidFill>
                <a:latin typeface="Times New Roman" pitchFamily="18" charset="0"/>
              </a:rPr>
              <a:t>,…      </a:t>
            </a:r>
          </a:p>
        </p:txBody>
      </p:sp>
      <p:sp>
        <p:nvSpPr>
          <p:cNvPr id="7" name="Text Box 6"/>
          <p:cNvSpPr txBox="1">
            <a:spLocks noChangeArrowheads="1"/>
          </p:cNvSpPr>
          <p:nvPr/>
        </p:nvSpPr>
        <p:spPr bwMode="auto">
          <a:xfrm>
            <a:off x="342900" y="41910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Khói</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bụi</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nhà</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máy</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xe</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cộ</a:t>
            </a:r>
            <a:r>
              <a:rPr lang="en-US" altLang="en-US" sz="2800" dirty="0" smtClean="0">
                <a:solidFill>
                  <a:schemeClr val="accent6">
                    <a:lumMod val="75000"/>
                  </a:schemeClr>
                </a:solidFill>
                <a:latin typeface="Times New Roman" pitchFamily="18" charset="0"/>
              </a:rPr>
              <a:t>,…</a:t>
            </a:r>
            <a:r>
              <a:rPr lang="en-US" altLang="en-US" sz="2800" dirty="0" err="1" smtClean="0">
                <a:solidFill>
                  <a:schemeClr val="accent6">
                    <a:lumMod val="75000"/>
                  </a:schemeClr>
                </a:solidFill>
                <a:latin typeface="Times New Roman" pitchFamily="18" charset="0"/>
              </a:rPr>
              <a:t>làm</a:t>
            </a:r>
            <a:r>
              <a:rPr lang="en-US" altLang="en-US" sz="2800" dirty="0" smtClean="0">
                <a:solidFill>
                  <a:schemeClr val="accent6">
                    <a:lumMod val="75000"/>
                  </a:schemeClr>
                </a:solidFill>
                <a:latin typeface="Times New Roman" pitchFamily="18" charset="0"/>
              </a:rPr>
              <a:t> ô </a:t>
            </a:r>
            <a:r>
              <a:rPr lang="en-US" altLang="en-US" sz="2800" dirty="0" err="1" smtClean="0">
                <a:solidFill>
                  <a:schemeClr val="accent6">
                    <a:lumMod val="75000"/>
                  </a:schemeClr>
                </a:solidFill>
                <a:latin typeface="Times New Roman" pitchFamily="18" charset="0"/>
              </a:rPr>
              <a:t>nhiễm</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không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khí</a:t>
            </a:r>
            <a:r>
              <a:rPr lang="en-US" altLang="en-US" sz="2800" dirty="0" smtClean="0">
                <a:solidFill>
                  <a:schemeClr val="accent6">
                    <a:lumMod val="75000"/>
                  </a:schemeClr>
                </a:solidFill>
                <a:latin typeface="Times New Roman" pitchFamily="18" charset="0"/>
              </a:rPr>
              <a:t>, ô </a:t>
            </a:r>
            <a:r>
              <a:rPr lang="en-US" altLang="en-US" sz="2800" dirty="0" err="1" smtClean="0">
                <a:solidFill>
                  <a:schemeClr val="accent6">
                    <a:lumMod val="75000"/>
                  </a:schemeClr>
                </a:solidFill>
                <a:latin typeface="Times New Roman" pitchFamily="18" charset="0"/>
              </a:rPr>
              <a:t>nhiễm</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nước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mưa</a:t>
            </a:r>
            <a:r>
              <a:rPr lang="en-US" altLang="en-US" sz="2800" dirty="0" smtClean="0">
                <a:solidFill>
                  <a:schemeClr val="accent6">
                    <a:lumMod val="75000"/>
                  </a:schemeClr>
                </a:solidFill>
                <a:latin typeface="Times New Roman" pitchFamily="18" charset="0"/>
              </a:rPr>
              <a:t>.</a:t>
            </a:r>
          </a:p>
        </p:txBody>
      </p:sp>
      <p:sp>
        <p:nvSpPr>
          <p:cNvPr id="8" name="Text Box 7"/>
          <p:cNvSpPr txBox="1">
            <a:spLocks noChangeArrowheads="1"/>
          </p:cNvSpPr>
          <p:nvPr/>
        </p:nvSpPr>
        <p:spPr bwMode="auto">
          <a:xfrm>
            <a:off x="228600" y="53340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Vỡ</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đường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ống</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dẫn</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dầu</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tràn</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dầu</a:t>
            </a:r>
            <a:r>
              <a:rPr lang="en-US" altLang="en-US" sz="2800" dirty="0" smtClean="0">
                <a:solidFill>
                  <a:schemeClr val="accent6">
                    <a:lumMod val="75000"/>
                  </a:schemeClr>
                </a:solidFill>
                <a:latin typeface="Times New Roman" pitchFamily="18" charset="0"/>
              </a:rPr>
              <a:t>,..</a:t>
            </a:r>
            <a:r>
              <a:rPr lang="en-US" altLang="en-US" sz="2800" dirty="0" err="1" smtClean="0">
                <a:solidFill>
                  <a:schemeClr val="accent6">
                    <a:lumMod val="75000"/>
                  </a:schemeClr>
                </a:solidFill>
                <a:latin typeface="Times New Roman" pitchFamily="18" charset="0"/>
              </a:rPr>
              <a:t>làm</a:t>
            </a:r>
            <a:r>
              <a:rPr lang="en-US" altLang="en-US" sz="2800" dirty="0" smtClean="0">
                <a:solidFill>
                  <a:schemeClr val="accent6">
                    <a:lumMod val="75000"/>
                  </a:schemeClr>
                </a:solidFill>
                <a:latin typeface="Times New Roman" pitchFamily="18" charset="0"/>
              </a:rPr>
              <a:t> ô </a:t>
            </a:r>
            <a:r>
              <a:rPr lang="en-US" altLang="en-US" sz="2800" dirty="0" err="1" smtClean="0">
                <a:solidFill>
                  <a:schemeClr val="accent6">
                    <a:lumMod val="75000"/>
                  </a:schemeClr>
                </a:solidFill>
                <a:latin typeface="Times New Roman" pitchFamily="18" charset="0"/>
              </a:rPr>
              <a:t>nhiễm</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nước</a:t>
            </a:r>
            <a:r>
              <a:rPr lang="en-US" altLang="en-US" sz="2800" dirty="0" smtClean="0">
                <a:solidFill>
                  <a:schemeClr val="accent6">
                    <a:lumMod val="75000"/>
                  </a:schemeClr>
                </a:solidFill>
                <a:latin typeface="Times New Roman" pitchFamily="18" charset="0"/>
              </a:rPr>
              <a:t> </a:t>
            </a:r>
            <a:r>
              <a:rPr lang="en-US" altLang="en-US" sz="2800" dirty="0" err="1" smtClean="0">
                <a:solidFill>
                  <a:schemeClr val="accent6">
                    <a:lumMod val="75000"/>
                  </a:schemeClr>
                </a:solidFill>
                <a:latin typeface="Times New Roman" pitchFamily="18" charset="0"/>
              </a:rPr>
              <a:t>biển</a:t>
            </a:r>
            <a:r>
              <a:rPr lang="en-US" altLang="en-US" sz="2800" dirty="0" smtClean="0">
                <a:solidFill>
                  <a:schemeClr val="accent6">
                    <a:lumMod val="7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plus(in)">
                                      <p:cBhvr>
                                        <p:cTn id="20" dur="2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106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1295400" y="685800"/>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4000" b="1">
                <a:solidFill>
                  <a:srgbClr val="990000"/>
                </a:solidFill>
                <a:latin typeface="Times New Roman" pitchFamily="18" charset="0"/>
              </a:rPr>
              <a:t>Tìm hiểu thực tế địa phương:</a:t>
            </a:r>
          </a:p>
        </p:txBody>
      </p:sp>
      <p:sp>
        <p:nvSpPr>
          <p:cNvPr id="25605" name="AutoShape 5"/>
          <p:cNvSpPr>
            <a:spLocks noChangeArrowheads="1"/>
          </p:cNvSpPr>
          <p:nvPr/>
        </p:nvSpPr>
        <p:spPr bwMode="auto">
          <a:xfrm>
            <a:off x="990600" y="1752600"/>
            <a:ext cx="7696200" cy="3124200"/>
          </a:xfrm>
          <a:prstGeom prst="horizontalScroll">
            <a:avLst>
              <a:gd name="adj" fmla="val 1250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Nêu</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nguyên</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nhân</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làm</a:t>
            </a:r>
            <a:r>
              <a:rPr lang="en-US" altLang="en-US" sz="4800" dirty="0">
                <a:solidFill>
                  <a:schemeClr val="bg1"/>
                </a:solidFill>
                <a:latin typeface="Times New Roman" pitchFamily="18" charset="0"/>
              </a:rPr>
              <a:t> </a:t>
            </a:r>
          </a:p>
          <a:p>
            <a:pPr algn="ctr">
              <a:defRPr/>
            </a:pPr>
            <a:r>
              <a:rPr lang="en-US" altLang="en-US" sz="4800" dirty="0">
                <a:solidFill>
                  <a:schemeClr val="bg1"/>
                </a:solidFill>
                <a:latin typeface="Times New Roman" pitchFamily="18" charset="0"/>
              </a:rPr>
              <a:t>ô </a:t>
            </a:r>
            <a:r>
              <a:rPr lang="en-US" altLang="en-US" sz="4800" dirty="0" err="1">
                <a:solidFill>
                  <a:schemeClr val="bg1"/>
                </a:solidFill>
                <a:latin typeface="Times New Roman" pitchFamily="18" charset="0"/>
              </a:rPr>
              <a:t>nhiễm</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nguồn</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nước</a:t>
            </a:r>
            <a:r>
              <a:rPr lang="en-US" altLang="en-US" sz="4800" dirty="0">
                <a:solidFill>
                  <a:schemeClr val="bg1"/>
                </a:solidFill>
                <a:latin typeface="Times New Roman" pitchFamily="18" charset="0"/>
              </a:rPr>
              <a:t> </a:t>
            </a:r>
          </a:p>
          <a:p>
            <a:pPr algn="ctr">
              <a:defRPr/>
            </a:pP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nơi</a:t>
            </a:r>
            <a:r>
              <a:rPr lang="en-US" altLang="en-US" sz="4800" dirty="0">
                <a:solidFill>
                  <a:schemeClr val="bg1"/>
                </a:solidFill>
                <a:latin typeface="Times New Roman" pitchFamily="18" charset="0"/>
              </a:rPr>
              <a:t> </a:t>
            </a:r>
            <a:r>
              <a:rPr lang="en-US" altLang="en-US" sz="4800" dirty="0" err="1">
                <a:solidFill>
                  <a:schemeClr val="bg1"/>
                </a:solidFill>
                <a:latin typeface="Times New Roman" pitchFamily="18" charset="0"/>
              </a:rPr>
              <a:t>em</a:t>
            </a:r>
            <a:r>
              <a:rPr lang="en-US" altLang="en-US" sz="4800" dirty="0">
                <a:solidFill>
                  <a:schemeClr val="bg1"/>
                </a:solidFill>
                <a:latin typeface="Times New Roman" pitchFamily="18" charset="0"/>
              </a:rPr>
              <a:t> 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heel(4)">
                                      <p:cBhvr>
                                        <p:cTn id="7" dur="20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wipe(down)">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15875"/>
            <a:ext cx="411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76200"/>
            <a:ext cx="50022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8" y="3810000"/>
            <a:ext cx="4281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105150"/>
            <a:ext cx="49784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77788" y="3254375"/>
            <a:ext cx="4011612" cy="369888"/>
          </a:xfrm>
          <a:prstGeom prst="rect">
            <a:avLst/>
          </a:prstGeom>
          <a:ln/>
          <a:extLst/>
        </p:spPr>
        <p:style>
          <a:lnRef idx="1">
            <a:schemeClr val="dk1"/>
          </a:lnRef>
          <a:fillRef idx="3">
            <a:schemeClr val="dk1"/>
          </a:fillRef>
          <a:effectRef idx="2">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bị</a:t>
            </a:r>
            <a:r>
              <a:rPr lang="en-US" altLang="en-US" b="1" dirty="0" smtClean="0">
                <a:solidFill>
                  <a:schemeClr val="bg1"/>
                </a:solidFill>
                <a:latin typeface="Times New Roman" pitchFamily="18" charset="0"/>
              </a:rPr>
              <a:t> ô </a:t>
            </a:r>
            <a:r>
              <a:rPr lang="en-US" altLang="en-US" b="1" dirty="0" err="1" smtClean="0">
                <a:solidFill>
                  <a:schemeClr val="bg1"/>
                </a:solidFill>
                <a:latin typeface="Times New Roman" pitchFamily="18" charset="0"/>
              </a:rPr>
              <a:t>nhiễm</a:t>
            </a:r>
            <a:r>
              <a:rPr lang="en-US" altLang="en-US" b="1" dirty="0" smtClean="0">
                <a:solidFill>
                  <a:schemeClr val="bg1"/>
                </a:solidFill>
                <a:latin typeface="Times New Roman" pitchFamily="18" charset="0"/>
              </a:rPr>
              <a:t> do </a:t>
            </a:r>
            <a:r>
              <a:rPr lang="en-US" altLang="en-US" b="1" dirty="0" err="1" smtClean="0">
                <a:solidFill>
                  <a:schemeClr val="bg1"/>
                </a:solidFill>
                <a:latin typeface="Times New Roman" pitchFamily="18" charset="0"/>
              </a:rPr>
              <a:t>gần</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nghĩa</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trang</a:t>
            </a:r>
            <a:endParaRPr lang="en-US" altLang="en-US" b="1" dirty="0" smtClean="0">
              <a:solidFill>
                <a:schemeClr val="bg1"/>
              </a:solidFill>
              <a:latin typeface="Times New Roman" pitchFamily="18" charset="0"/>
            </a:endParaRPr>
          </a:p>
        </p:txBody>
      </p:sp>
      <p:sp>
        <p:nvSpPr>
          <p:cNvPr id="13" name="Text Box 3"/>
          <p:cNvSpPr txBox="1">
            <a:spLocks noChangeArrowheads="1"/>
          </p:cNvSpPr>
          <p:nvPr/>
        </p:nvSpPr>
        <p:spPr bwMode="auto">
          <a:xfrm>
            <a:off x="4572000" y="2514600"/>
            <a:ext cx="4240213" cy="369888"/>
          </a:xfrm>
          <a:prstGeom prst="rect">
            <a:avLst/>
          </a:prstGeom>
          <a:ln/>
          <a:extLst/>
        </p:spPr>
        <p:style>
          <a:lnRef idx="1">
            <a:schemeClr val="dk1"/>
          </a:lnRef>
          <a:fillRef idx="3">
            <a:schemeClr val="dk1"/>
          </a:fillRef>
          <a:effectRef idx="2">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bị</a:t>
            </a:r>
            <a:r>
              <a:rPr lang="en-US" altLang="en-US" b="1" dirty="0" smtClean="0">
                <a:solidFill>
                  <a:schemeClr val="bg1"/>
                </a:solidFill>
                <a:latin typeface="Times New Roman" pitchFamily="18" charset="0"/>
              </a:rPr>
              <a:t> ô </a:t>
            </a:r>
            <a:r>
              <a:rPr lang="en-US" altLang="en-US" b="1" dirty="0" err="1" smtClean="0">
                <a:solidFill>
                  <a:schemeClr val="bg1"/>
                </a:solidFill>
                <a:latin typeface="Times New Roman" pitchFamily="18" charset="0"/>
              </a:rPr>
              <a:t>nhiễm</a:t>
            </a:r>
            <a:r>
              <a:rPr lang="en-US" altLang="en-US" b="1" dirty="0" smtClean="0">
                <a:solidFill>
                  <a:schemeClr val="bg1"/>
                </a:solidFill>
                <a:latin typeface="Times New Roman" pitchFamily="18" charset="0"/>
              </a:rPr>
              <a:t> do </a:t>
            </a: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thải</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sinh</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hoạt</a:t>
            </a:r>
            <a:endParaRPr lang="en-US" altLang="en-US" b="1" dirty="0" smtClean="0">
              <a:solidFill>
                <a:schemeClr val="bg1"/>
              </a:solidFill>
              <a:latin typeface="Times New Roman" pitchFamily="18" charset="0"/>
            </a:endParaRPr>
          </a:p>
        </p:txBody>
      </p:sp>
      <p:sp>
        <p:nvSpPr>
          <p:cNvPr id="14" name="Text Box 3"/>
          <p:cNvSpPr txBox="1">
            <a:spLocks noChangeArrowheads="1"/>
          </p:cNvSpPr>
          <p:nvPr/>
        </p:nvSpPr>
        <p:spPr bwMode="auto">
          <a:xfrm>
            <a:off x="84138" y="6013450"/>
            <a:ext cx="4011612" cy="646113"/>
          </a:xfrm>
          <a:prstGeom prst="rect">
            <a:avLst/>
          </a:prstGeom>
          <a:ln/>
          <a:extLst/>
        </p:spPr>
        <p:style>
          <a:lnRef idx="1">
            <a:schemeClr val="dk1"/>
          </a:lnRef>
          <a:fillRef idx="3">
            <a:schemeClr val="dk1"/>
          </a:fillRef>
          <a:effectRef idx="2">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bị</a:t>
            </a:r>
            <a:r>
              <a:rPr lang="en-US" altLang="en-US" b="1" dirty="0" smtClean="0">
                <a:solidFill>
                  <a:schemeClr val="bg1"/>
                </a:solidFill>
                <a:latin typeface="Times New Roman" pitchFamily="18" charset="0"/>
              </a:rPr>
              <a:t> ô </a:t>
            </a:r>
            <a:r>
              <a:rPr lang="en-US" altLang="en-US" b="1" dirty="0" err="1" smtClean="0">
                <a:solidFill>
                  <a:schemeClr val="bg1"/>
                </a:solidFill>
                <a:latin typeface="Times New Roman" pitchFamily="18" charset="0"/>
              </a:rPr>
              <a:t>nhiễm</a:t>
            </a:r>
            <a:r>
              <a:rPr lang="en-US" altLang="en-US" b="1" dirty="0" smtClean="0">
                <a:solidFill>
                  <a:schemeClr val="bg1"/>
                </a:solidFill>
                <a:latin typeface="Times New Roman" pitchFamily="18" charset="0"/>
              </a:rPr>
              <a:t> do </a:t>
            </a: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thải</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từ</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chuồng</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trại</a:t>
            </a:r>
            <a:r>
              <a:rPr lang="en-US" altLang="en-US" b="1" dirty="0" smtClean="0">
                <a:solidFill>
                  <a:schemeClr val="bg1"/>
                </a:solidFill>
                <a:latin typeface="Times New Roman" pitchFamily="18" charset="0"/>
              </a:rPr>
              <a:t> </a:t>
            </a:r>
          </a:p>
        </p:txBody>
      </p:sp>
      <p:sp>
        <p:nvSpPr>
          <p:cNvPr id="15" name="Text Box 3"/>
          <p:cNvSpPr txBox="1">
            <a:spLocks noChangeArrowheads="1"/>
          </p:cNvSpPr>
          <p:nvPr/>
        </p:nvSpPr>
        <p:spPr bwMode="auto">
          <a:xfrm>
            <a:off x="4654550" y="6013450"/>
            <a:ext cx="4011613" cy="646113"/>
          </a:xfrm>
          <a:prstGeom prst="rect">
            <a:avLst/>
          </a:prstGeom>
          <a:ln/>
          <a:extLst/>
        </p:spPr>
        <p:style>
          <a:lnRef idx="1">
            <a:schemeClr val="dk1"/>
          </a:lnRef>
          <a:fillRef idx="3">
            <a:schemeClr val="dk1"/>
          </a:fillRef>
          <a:effectRef idx="2">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b="1" dirty="0" err="1" smtClean="0">
                <a:solidFill>
                  <a:schemeClr val="bg1"/>
                </a:solidFill>
                <a:latin typeface="Times New Roman" pitchFamily="18" charset="0"/>
              </a:rPr>
              <a:t>Nước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suối</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bị</a:t>
            </a:r>
            <a:r>
              <a:rPr lang="en-US" altLang="en-US" b="1" dirty="0" smtClean="0">
                <a:solidFill>
                  <a:schemeClr val="bg1"/>
                </a:solidFill>
                <a:latin typeface="Times New Roman" pitchFamily="18" charset="0"/>
              </a:rPr>
              <a:t> ô </a:t>
            </a:r>
            <a:r>
              <a:rPr lang="en-US" altLang="en-US" b="1" dirty="0" err="1" smtClean="0">
                <a:solidFill>
                  <a:schemeClr val="bg1"/>
                </a:solidFill>
                <a:latin typeface="Times New Roman" pitchFamily="18" charset="0"/>
              </a:rPr>
              <a:t>nhiễm</a:t>
            </a:r>
            <a:r>
              <a:rPr lang="en-US" altLang="en-US" b="1" dirty="0" smtClean="0">
                <a:solidFill>
                  <a:schemeClr val="bg1"/>
                </a:solidFill>
                <a:latin typeface="Times New Roman" pitchFamily="18" charset="0"/>
              </a:rPr>
              <a:t> do </a:t>
            </a:r>
            <a:r>
              <a:rPr lang="en-US" altLang="en-US" b="1" dirty="0" err="1" smtClean="0">
                <a:solidFill>
                  <a:schemeClr val="bg1"/>
                </a:solidFill>
                <a:latin typeface="Times New Roman" pitchFamily="18" charset="0"/>
              </a:rPr>
              <a:t>đất</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bùn</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không</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được</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khai</a:t>
            </a:r>
            <a:r>
              <a:rPr lang="en-US" altLang="en-US" b="1" dirty="0" smtClean="0">
                <a:solidFill>
                  <a:schemeClr val="bg1"/>
                </a:solidFill>
                <a:latin typeface="Times New Roman" pitchFamily="18" charset="0"/>
              </a:rPr>
              <a:t> </a:t>
            </a:r>
            <a:r>
              <a:rPr lang="en-US" altLang="en-US" b="1" dirty="0" err="1" smtClean="0">
                <a:solidFill>
                  <a:schemeClr val="bg1"/>
                </a:solidFill>
                <a:latin typeface="Times New Roman" pitchFamily="18" charset="0"/>
              </a:rPr>
              <a:t>thông</a:t>
            </a:r>
            <a:r>
              <a:rPr lang="en-US" altLang="en-US" b="1" dirty="0" smtClean="0">
                <a:solidFill>
                  <a:schemeClr val="bg1"/>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296400" cy="6972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endParaRPr lang="en-US"/>
          </a:p>
        </p:txBody>
      </p:sp>
      <p:pic>
        <p:nvPicPr>
          <p:cNvPr id="59395" name="Picture 7" descr="D:\nuo9c thai cong ty nhom dong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762000" y="5638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600" b="1" dirty="0" err="1" smtClean="0">
                <a:solidFill>
                  <a:schemeClr val="accent1">
                    <a:lumMod val="10000"/>
                  </a:schemeClr>
                </a:solidFill>
                <a:latin typeface="Times New Roman" pitchFamily="18" charset="0"/>
              </a:rPr>
              <a:t>Nước</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thải</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ra</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kênh</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rạch</a:t>
            </a:r>
            <a:r>
              <a:rPr lang="en-US" altLang="en-US" sz="3600" b="1" dirty="0" smtClean="0">
                <a:solidFill>
                  <a:schemeClr val="accent1">
                    <a:lumMod val="10000"/>
                  </a:schemeClr>
                </a:solidFill>
                <a:latin typeface="Times New Roman" pitchFamily="18" charset="0"/>
              </a:rPr>
              <a:t> ở </a:t>
            </a:r>
            <a:r>
              <a:rPr lang="en-US" altLang="en-US" sz="3600" b="1" dirty="0" err="1" smtClean="0">
                <a:solidFill>
                  <a:schemeClr val="accent1">
                    <a:lumMod val="10000"/>
                  </a:schemeClr>
                </a:solidFill>
                <a:latin typeface="Times New Roman" pitchFamily="18" charset="0"/>
              </a:rPr>
              <a:t>công</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ty</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nhôm</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Đông</a:t>
            </a:r>
            <a:r>
              <a:rPr lang="en-US" altLang="en-US" sz="3600" b="1" dirty="0" smtClean="0">
                <a:solidFill>
                  <a:schemeClr val="accent1">
                    <a:lumMod val="10000"/>
                  </a:schemeClr>
                </a:solidFill>
                <a:latin typeface="Times New Roman" pitchFamily="18" charset="0"/>
              </a:rPr>
              <a:t> Á – </a:t>
            </a:r>
            <a:r>
              <a:rPr lang="en-US" altLang="en-US" sz="3600" b="1" dirty="0" err="1" smtClean="0">
                <a:solidFill>
                  <a:schemeClr val="accent1">
                    <a:lumMod val="10000"/>
                  </a:schemeClr>
                </a:solidFill>
                <a:latin typeface="Times New Roman" pitchFamily="18" charset="0"/>
              </a:rPr>
              <a:t>Thái</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Học</a:t>
            </a:r>
            <a:r>
              <a:rPr lang="en-US" altLang="en-US" sz="3600" b="1" dirty="0" smtClean="0">
                <a:solidFill>
                  <a:schemeClr val="accent1">
                    <a:lumMod val="10000"/>
                  </a:schemeClr>
                </a:solidFill>
                <a:latin typeface="Times New Roman" pitchFamily="18" charset="0"/>
              </a:rPr>
              <a:t> – </a:t>
            </a:r>
            <a:r>
              <a:rPr lang="en-US" altLang="en-US" sz="3600" b="1" dirty="0" err="1" smtClean="0">
                <a:solidFill>
                  <a:schemeClr val="accent1">
                    <a:lumMod val="10000"/>
                  </a:schemeClr>
                </a:solidFill>
                <a:latin typeface="Times New Roman" pitchFamily="18" charset="0"/>
              </a:rPr>
              <a:t>Chí</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Linh</a:t>
            </a:r>
            <a:endParaRPr lang="en-US" altLang="en-US" sz="3600" b="1" dirty="0" smtClean="0">
              <a:solidFill>
                <a:schemeClr val="accent1">
                  <a:lumMod val="10000"/>
                </a:schemeClr>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6200" y="0"/>
            <a:ext cx="9315450" cy="6972300"/>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algn="ctr" eaLnBrk="1" hangingPunct="1"/>
            <a:endParaRPr lang="en-US" altLang="en-US"/>
          </a:p>
        </p:txBody>
      </p:sp>
      <p:sp>
        <p:nvSpPr>
          <p:cNvPr id="60419" name="Rectangle 3"/>
          <p:cNvSpPr>
            <a:spLocks noGrp="1" noChangeArrowheads="1"/>
          </p:cNvSpPr>
          <p:nvPr>
            <p:ph type="title"/>
          </p:nvPr>
        </p:nvSpPr>
        <p:spPr>
          <a:xfrm>
            <a:off x="457200" y="292100"/>
            <a:ext cx="8229600" cy="1384300"/>
          </a:xfrm>
        </p:spPr>
        <p:txBody>
          <a:bodyPr/>
          <a:lstStyle/>
          <a:p>
            <a:pPr eaLnBrk="1" hangingPunct="1"/>
            <a:endParaRPr lang="en-US" altLang="en-US" smtClean="0"/>
          </a:p>
        </p:txBody>
      </p:sp>
      <p:sp>
        <p:nvSpPr>
          <p:cNvPr id="60420" name="Rectangle 4"/>
          <p:cNvSpPr>
            <a:spLocks noGrp="1" noChangeArrowheads="1"/>
          </p:cNvSpPr>
          <p:nvPr>
            <p:ph idx="1"/>
          </p:nvPr>
        </p:nvSpPr>
        <p:spPr>
          <a:xfrm>
            <a:off x="457200" y="1905000"/>
            <a:ext cx="8229600" cy="4114800"/>
          </a:xfrm>
        </p:spPr>
        <p:txBody>
          <a:bodyPr/>
          <a:lstStyle/>
          <a:p>
            <a:pPr eaLnBrk="1" hangingPunct="1"/>
            <a:endParaRPr lang="en-US" altLang="en-US" smtClean="0"/>
          </a:p>
        </p:txBody>
      </p:sp>
      <p:pic>
        <p:nvPicPr>
          <p:cNvPr id="60421" name="Picture 5" descr="nha may thuy san do ra song h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0" y="6248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400" b="1" dirty="0" err="1" smtClean="0">
                <a:solidFill>
                  <a:schemeClr val="tx1">
                    <a:lumMod val="85000"/>
                    <a:lumOff val="15000"/>
                  </a:schemeClr>
                </a:solidFill>
                <a:latin typeface="Times New Roman" pitchFamily="18" charset="0"/>
              </a:rPr>
              <a:t>Nước</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thải</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của</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nhà</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máy</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thuỷ</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sản</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Quảng</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Yên</a:t>
            </a:r>
            <a:r>
              <a:rPr lang="en-US" altLang="en-US" sz="2400" b="1" dirty="0" smtClean="0">
                <a:solidFill>
                  <a:schemeClr val="tx1">
                    <a:lumMod val="85000"/>
                    <a:lumOff val="15000"/>
                  </a:schemeClr>
                </a:solidFill>
                <a:latin typeface="Times New Roman" pitchFamily="18" charset="0"/>
              </a:rPr>
              <a:t> – </a:t>
            </a:r>
            <a:r>
              <a:rPr lang="en-US" altLang="en-US" sz="2400" b="1" dirty="0" err="1" smtClean="0">
                <a:solidFill>
                  <a:schemeClr val="tx1">
                    <a:lumMod val="85000"/>
                    <a:lumOff val="15000"/>
                  </a:schemeClr>
                </a:solidFill>
                <a:latin typeface="Times New Roman" pitchFamily="18" charset="0"/>
              </a:rPr>
              <a:t>Yên</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Hưng</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đổ</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ra</a:t>
            </a:r>
            <a:r>
              <a:rPr lang="en-US" altLang="en-US" sz="2400" b="1" dirty="0" smtClean="0">
                <a:solidFill>
                  <a:schemeClr val="tx1">
                    <a:lumMod val="85000"/>
                    <a:lumOff val="15000"/>
                  </a:schemeClr>
                </a:solidFill>
                <a:latin typeface="Times New Roman" pitchFamily="18" charset="0"/>
              </a:rPr>
              <a:t> </a:t>
            </a:r>
            <a:r>
              <a:rPr lang="en-US" altLang="en-US" sz="2400" b="1" dirty="0" err="1" smtClean="0">
                <a:solidFill>
                  <a:schemeClr val="tx1">
                    <a:lumMod val="85000"/>
                    <a:lumOff val="15000"/>
                  </a:schemeClr>
                </a:solidFill>
                <a:latin typeface="Times New Roman" pitchFamily="18" charset="0"/>
              </a:rPr>
              <a:t>sông</a:t>
            </a:r>
            <a:r>
              <a:rPr lang="en-US" altLang="en-US" sz="2400" b="1" dirty="0" smtClean="0">
                <a:solidFill>
                  <a:schemeClr val="tx1">
                    <a:lumMod val="85000"/>
                    <a:lumOff val="15000"/>
                  </a:schemeClr>
                </a:solidFill>
                <a:latin typeface="Times New Roman" pitchFamily="18" charset="0"/>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 y="0"/>
            <a:ext cx="9315450" cy="6972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1" hangingPunct="1">
              <a:defRPr/>
            </a:pPr>
            <a:endParaRPr lang="en-US"/>
          </a:p>
        </p:txBody>
      </p:sp>
      <p:sp>
        <p:nvSpPr>
          <p:cNvPr id="61443" name="Text Box 5"/>
          <p:cNvSpPr txBox="1">
            <a:spLocks noChangeArrowheads="1"/>
          </p:cNvSpPr>
          <p:nvPr/>
        </p:nvSpPr>
        <p:spPr bwMode="auto">
          <a:xfrm>
            <a:off x="2057400" y="63246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a:solidFill>
                  <a:schemeClr val="bg1"/>
                </a:solidFill>
                <a:latin typeface="Times New Roman" pitchFamily="18" charset="0"/>
              </a:rPr>
              <a:t>Hiện tượng tràn dầu ở Hoa Kỳ</a:t>
            </a:r>
          </a:p>
        </p:txBody>
      </p:sp>
      <p:pic>
        <p:nvPicPr>
          <p:cNvPr id="18438" name="Picture 6"/>
          <p:cNvPicPr>
            <a:picLocks noChangeAspect="1" noChangeArrowheads="1"/>
          </p:cNvPicPr>
          <p:nvPr/>
        </p:nvPicPr>
        <p:blipFill>
          <a:blip r:embed="rId2"/>
          <a:srcRect/>
          <a:stretch>
            <a:fillRect/>
          </a:stretch>
        </p:blipFill>
        <p:spPr bwMode="auto">
          <a:xfrm>
            <a:off x="381000" y="381000"/>
            <a:ext cx="4419600" cy="5105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4581" name="Text Box 6"/>
          <p:cNvSpPr>
            <a:spLocks noGrp="1" noChangeArrowheads="1"/>
          </p:cNvSpPr>
          <p:nvPr>
            <p:ph type="body" idx="4294967295"/>
          </p:nvPr>
        </p:nvSpPr>
        <p:spPr>
          <a:xfrm>
            <a:off x="495300" y="5791200"/>
            <a:ext cx="8229600" cy="646113"/>
          </a:xfrm>
        </p:spPr>
        <p:txBody>
          <a:bodyPr rtlCol="0">
            <a:spAutoFit/>
          </a:bodyPr>
          <a:lstStyle/>
          <a:p>
            <a:pPr algn="ctr" eaLnBrk="1" fontAlgn="auto" hangingPunct="1">
              <a:spcBef>
                <a:spcPct val="50000"/>
              </a:spcBef>
              <a:spcAft>
                <a:spcPts val="0"/>
              </a:spcAft>
              <a:buFontTx/>
              <a:buNone/>
              <a:defRPr/>
            </a:pPr>
            <a:r>
              <a:rPr lang="en-US" altLang="en-US" sz="3600" b="1" dirty="0" err="1" smtClean="0">
                <a:solidFill>
                  <a:schemeClr val="accent1">
                    <a:lumMod val="10000"/>
                  </a:schemeClr>
                </a:solidFill>
                <a:latin typeface="Times New Roman" pitchFamily="18" charset="0"/>
              </a:rPr>
              <a:t>Tràn</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dầu</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trên</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biển</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Đông</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tại</a:t>
            </a:r>
            <a:r>
              <a:rPr lang="en-US" altLang="en-US" sz="3600" b="1" dirty="0" smtClean="0">
                <a:solidFill>
                  <a:schemeClr val="accent1">
                    <a:lumMod val="10000"/>
                  </a:schemeClr>
                </a:solidFill>
                <a:latin typeface="Times New Roman" pitchFamily="18" charset="0"/>
              </a:rPr>
              <a:t> </a:t>
            </a:r>
            <a:r>
              <a:rPr lang="en-US" altLang="en-US" sz="3600" b="1" dirty="0" err="1" smtClean="0">
                <a:solidFill>
                  <a:schemeClr val="accent1">
                    <a:lumMod val="10000"/>
                  </a:schemeClr>
                </a:solidFill>
                <a:latin typeface="Times New Roman" pitchFamily="18" charset="0"/>
              </a:rPr>
              <a:t>Việt</a:t>
            </a:r>
            <a:r>
              <a:rPr lang="en-US" altLang="en-US" sz="3600" b="1" dirty="0" smtClean="0">
                <a:solidFill>
                  <a:schemeClr val="accent1">
                    <a:lumMod val="10000"/>
                  </a:schemeClr>
                </a:solidFill>
                <a:latin typeface="Times New Roman" pitchFamily="18" charset="0"/>
              </a:rPr>
              <a:t> Nam</a:t>
            </a:r>
          </a:p>
        </p:txBody>
      </p:sp>
      <p:pic>
        <p:nvPicPr>
          <p:cNvPr id="18439" name="Picture 7"/>
          <p:cNvPicPr>
            <a:picLocks noChangeAspect="1" noChangeArrowheads="1"/>
          </p:cNvPicPr>
          <p:nvPr/>
        </p:nvPicPr>
        <p:blipFill>
          <a:blip r:embed="rId3"/>
          <a:srcRect/>
          <a:stretch>
            <a:fillRect/>
          </a:stretch>
        </p:blipFill>
        <p:spPr bwMode="auto">
          <a:xfrm>
            <a:off x="5029200" y="457200"/>
            <a:ext cx="3810000" cy="4953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76200" y="-762000"/>
            <a:ext cx="9220200" cy="7848600"/>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algn="ctr" eaLnBrk="1" hangingPunct="1"/>
            <a:endParaRPr lang="en-US" altLang="en-US">
              <a:solidFill>
                <a:srgbClr val="0000FF"/>
              </a:solidFill>
            </a:endParaRPr>
          </a:p>
        </p:txBody>
      </p:sp>
      <p:pic>
        <p:nvPicPr>
          <p:cNvPr id="41989" name="Picture 5"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638800"/>
            <a:ext cx="10302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6"/>
          <p:cNvSpPr>
            <a:spLocks noChangeArrowheads="1"/>
          </p:cNvSpPr>
          <p:nvPr/>
        </p:nvSpPr>
        <p:spPr bwMode="auto">
          <a:xfrm>
            <a:off x="2706688" y="1165225"/>
            <a:ext cx="6172200" cy="3048000"/>
          </a:xfrm>
          <a:prstGeom prst="cloudCallout">
            <a:avLst>
              <a:gd name="adj1" fmla="val -46130"/>
              <a:gd name="adj2" fmla="val -40806"/>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defRPr/>
            </a:pPr>
            <a:r>
              <a:rPr lang="en-US" altLang="en-US" sz="2800" b="1" dirty="0" err="1">
                <a:solidFill>
                  <a:schemeClr val="tx2">
                    <a:lumMod val="50000"/>
                  </a:schemeClr>
                </a:solidFill>
                <a:latin typeface="Times New Roman" pitchFamily="18" charset="0"/>
              </a:rPr>
              <a:t>Nguồn</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nước</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bị</a:t>
            </a:r>
            <a:r>
              <a:rPr lang="en-US" altLang="en-US" sz="2800" b="1" dirty="0">
                <a:solidFill>
                  <a:schemeClr val="tx2">
                    <a:lumMod val="50000"/>
                  </a:schemeClr>
                </a:solidFill>
                <a:latin typeface="Times New Roman" pitchFamily="18" charset="0"/>
              </a:rPr>
              <a:t> ô </a:t>
            </a:r>
            <a:r>
              <a:rPr lang="en-US" altLang="en-US" sz="2800" b="1" dirty="0" err="1">
                <a:solidFill>
                  <a:schemeClr val="tx2">
                    <a:lumMod val="50000"/>
                  </a:schemeClr>
                </a:solidFill>
                <a:latin typeface="Times New Roman" pitchFamily="18" charset="0"/>
              </a:rPr>
              <a:t>nhiễm</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có</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tác</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hại</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gì</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đối</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với</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cuộc</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sống</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của</a:t>
            </a:r>
            <a:r>
              <a:rPr lang="en-US" altLang="en-US" sz="2800" b="1" dirty="0">
                <a:solidFill>
                  <a:schemeClr val="tx2">
                    <a:lumMod val="50000"/>
                  </a:schemeClr>
                </a:solidFill>
                <a:latin typeface="Times New Roman" pitchFamily="18" charset="0"/>
              </a:rPr>
              <a:t> con </a:t>
            </a:r>
            <a:r>
              <a:rPr lang="en-US" altLang="en-US" sz="2800" b="1" dirty="0" err="1">
                <a:solidFill>
                  <a:schemeClr val="tx2">
                    <a:lumMod val="50000"/>
                  </a:schemeClr>
                </a:solidFill>
                <a:latin typeface="Times New Roman" pitchFamily="18" charset="0"/>
              </a:rPr>
              <a:t>người</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động</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vật</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và</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thực</a:t>
            </a:r>
            <a:r>
              <a:rPr lang="en-US" altLang="en-US" sz="2800" b="1" dirty="0">
                <a:solidFill>
                  <a:schemeClr val="tx2">
                    <a:lumMod val="50000"/>
                  </a:schemeClr>
                </a:solidFill>
                <a:latin typeface="Times New Roman" pitchFamily="18" charset="0"/>
              </a:rPr>
              <a:t> </a:t>
            </a:r>
            <a:r>
              <a:rPr lang="en-US" altLang="en-US" sz="2800" b="1" dirty="0" err="1">
                <a:solidFill>
                  <a:schemeClr val="tx2">
                    <a:lumMod val="50000"/>
                  </a:schemeClr>
                </a:solidFill>
                <a:latin typeface="Times New Roman" pitchFamily="18" charset="0"/>
              </a:rPr>
              <a:t>vật</a:t>
            </a:r>
            <a:r>
              <a:rPr lang="en-US" altLang="en-US" sz="2800" b="1" dirty="0">
                <a:solidFill>
                  <a:schemeClr val="tx2">
                    <a:lumMod val="50000"/>
                  </a:schemeClr>
                </a:solidFill>
                <a:latin typeface="Times New Roman" pitchFamily="18" charset="0"/>
              </a:rPr>
              <a:t>?</a:t>
            </a:r>
            <a:endParaRPr lang="en-US" altLang="en-US" sz="2800" b="1" i="1" dirty="0">
              <a:solidFill>
                <a:schemeClr val="tx2">
                  <a:lumMod val="50000"/>
                </a:schemeClr>
              </a:solidFill>
              <a:latin typeface="Times New Roman" pitchFamily="18" charset="0"/>
            </a:endParaRPr>
          </a:p>
        </p:txBody>
      </p:sp>
      <p:sp>
        <p:nvSpPr>
          <p:cNvPr id="62469" name="Text Box 16"/>
          <p:cNvSpPr txBox="1">
            <a:spLocks noChangeArrowheads="1"/>
          </p:cNvSpPr>
          <p:nvPr/>
        </p:nvSpPr>
        <p:spPr bwMode="auto">
          <a:xfrm>
            <a:off x="1447800" y="-2286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1800">
              <a:latin typeface="Arial" charset="0"/>
            </a:endParaRPr>
          </a:p>
        </p:txBody>
      </p:sp>
      <p:sp>
        <p:nvSpPr>
          <p:cNvPr id="15" name="Text Box 2"/>
          <p:cNvSpPr txBox="1">
            <a:spLocks noChangeArrowheads="1"/>
          </p:cNvSpPr>
          <p:nvPr/>
        </p:nvSpPr>
        <p:spPr bwMode="auto">
          <a:xfrm>
            <a:off x="344488" y="26987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4000" b="1" u="sng">
                <a:solidFill>
                  <a:srgbClr val="C00000"/>
                </a:solidFill>
                <a:latin typeface="Times New Roman" pitchFamily="18" charset="0"/>
                <a:cs typeface="Times New Roman" pitchFamily="18" charset="0"/>
              </a:rPr>
              <a:t>1. Tác hại của nguồn nước bị ô nhiễm: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8" y="4030663"/>
            <a:ext cx="393223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ox(in)">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44488" y="269875"/>
            <a:ext cx="8534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u="sng">
                <a:solidFill>
                  <a:srgbClr val="C00000"/>
                </a:solidFill>
                <a:latin typeface="Times New Roman" pitchFamily="18" charset="0"/>
              </a:rPr>
              <a:t>1.</a:t>
            </a:r>
            <a:r>
              <a:rPr lang="en-US" altLang="en-US" sz="3200" b="1" u="sng">
                <a:solidFill>
                  <a:srgbClr val="C00000"/>
                </a:solidFill>
              </a:rPr>
              <a:t>  </a:t>
            </a:r>
            <a:r>
              <a:rPr lang="en-US" altLang="en-US" sz="3200" b="1" u="sng">
                <a:solidFill>
                  <a:srgbClr val="C00000"/>
                </a:solidFill>
                <a:latin typeface="Times New Roman" pitchFamily="18" charset="0"/>
              </a:rPr>
              <a:t>Những</a:t>
            </a:r>
            <a:r>
              <a:rPr lang="en-US" altLang="en-US" sz="3200" b="1" u="sng">
                <a:solidFill>
                  <a:srgbClr val="C00000"/>
                </a:solidFill>
              </a:rPr>
              <a:t> </a:t>
            </a:r>
            <a:r>
              <a:rPr lang="en-US" altLang="en-US" sz="3200" b="1" u="sng">
                <a:solidFill>
                  <a:srgbClr val="C00000"/>
                </a:solidFill>
                <a:latin typeface="Times New Roman" pitchFamily="18" charset="0"/>
              </a:rPr>
              <a:t>nguyên nhân làm nước bị ô nhiễm :</a:t>
            </a:r>
          </a:p>
        </p:txBody>
      </p:sp>
      <p:sp>
        <p:nvSpPr>
          <p:cNvPr id="12312" name="AutoShape 24"/>
          <p:cNvSpPr>
            <a:spLocks noChangeArrowheads="1"/>
          </p:cNvSpPr>
          <p:nvPr/>
        </p:nvSpPr>
        <p:spPr bwMode="auto">
          <a:xfrm>
            <a:off x="3541713" y="1295400"/>
            <a:ext cx="5602287" cy="4495800"/>
          </a:xfrm>
          <a:prstGeom prst="star8">
            <a:avLst>
              <a:gd name="adj" fmla="val 38250"/>
            </a:avLst>
          </a:prstGeom>
          <a:solidFill>
            <a:srgbClr val="92D050"/>
          </a:solidFill>
          <a:ln w="57150" cmpd="thickThin">
            <a:solidFill>
              <a:srgbClr val="00B050"/>
            </a:solidFill>
            <a:miter lim="800000"/>
            <a:headEnd/>
            <a:tailEnd/>
          </a:ln>
        </p:spPr>
        <p:txBody>
          <a:bodyPr wrap="none" anchor="ctr"/>
          <a:lstStyle/>
          <a:p>
            <a:pPr algn="ctr" eaLnBrk="1" hangingPunct="1">
              <a:defRPr/>
            </a:pPr>
            <a:r>
              <a:rPr lang="en-US" altLang="en-US" sz="3200" b="1" dirty="0" err="1">
                <a:solidFill>
                  <a:schemeClr val="tx1">
                    <a:lumMod val="95000"/>
                    <a:lumOff val="5000"/>
                  </a:schemeClr>
                </a:solidFill>
                <a:latin typeface="Times New Roman" pitchFamily="18" charset="0"/>
              </a:rPr>
              <a:t>Quan</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sát</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các</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bức</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tranh</a:t>
            </a:r>
            <a:r>
              <a:rPr lang="en-US" altLang="en-US" sz="3200" b="1" dirty="0">
                <a:solidFill>
                  <a:schemeClr val="tx1">
                    <a:lumMod val="95000"/>
                    <a:lumOff val="5000"/>
                  </a:schemeClr>
                </a:solidFill>
                <a:latin typeface="Times New Roman" pitchFamily="18" charset="0"/>
              </a:rPr>
              <a:t> </a:t>
            </a:r>
          </a:p>
          <a:p>
            <a:pPr algn="ctr" eaLnBrk="1" hangingPunct="1">
              <a:defRPr/>
            </a:pPr>
            <a:r>
              <a:rPr lang="en-US" altLang="en-US" sz="3200" b="1" dirty="0" err="1">
                <a:solidFill>
                  <a:schemeClr val="tx1">
                    <a:lumMod val="95000"/>
                    <a:lumOff val="5000"/>
                  </a:schemeClr>
                </a:solidFill>
                <a:latin typeface="Times New Roman" pitchFamily="18" charset="0"/>
              </a:rPr>
              <a:t>theo</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nhóm</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bàn</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mô</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tả</a:t>
            </a:r>
            <a:r>
              <a:rPr lang="en-US" altLang="en-US" sz="3200" b="1" dirty="0">
                <a:solidFill>
                  <a:schemeClr val="tx1">
                    <a:lumMod val="95000"/>
                    <a:lumOff val="5000"/>
                  </a:schemeClr>
                </a:solidFill>
                <a:latin typeface="Times New Roman" pitchFamily="18" charset="0"/>
              </a:rPr>
              <a:t> </a:t>
            </a:r>
          </a:p>
          <a:p>
            <a:pPr algn="ctr" eaLnBrk="1" hangingPunct="1">
              <a:defRPr/>
            </a:pPr>
            <a:r>
              <a:rPr lang="en-US" altLang="en-US" sz="3200" b="1" dirty="0" err="1">
                <a:solidFill>
                  <a:schemeClr val="tx1">
                    <a:lumMod val="95000"/>
                    <a:lumOff val="5000"/>
                  </a:schemeClr>
                </a:solidFill>
                <a:latin typeface="Times New Roman" pitchFamily="18" charset="0"/>
              </a:rPr>
              <a:t>những</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gì</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quan</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sát</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được</a:t>
            </a:r>
            <a:r>
              <a:rPr lang="en-US" altLang="en-US" sz="3200" b="1" dirty="0">
                <a:solidFill>
                  <a:schemeClr val="tx1">
                    <a:lumMod val="95000"/>
                    <a:lumOff val="5000"/>
                  </a:schemeClr>
                </a:solidFill>
                <a:latin typeface="Times New Roman" pitchFamily="18" charset="0"/>
              </a:rPr>
              <a:t>, </a:t>
            </a:r>
          </a:p>
          <a:p>
            <a:pPr algn="ctr" eaLnBrk="1" hangingPunct="1">
              <a:defRPr/>
            </a:pPr>
            <a:r>
              <a:rPr lang="en-US" altLang="en-US" sz="3200" b="1" dirty="0" err="1">
                <a:solidFill>
                  <a:schemeClr val="tx1">
                    <a:lumMod val="95000"/>
                    <a:lumOff val="5000"/>
                  </a:schemeClr>
                </a:solidFill>
                <a:latin typeface="Times New Roman" pitchFamily="18" charset="0"/>
              </a:rPr>
              <a:t>đồng</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thời</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cho</a:t>
            </a:r>
            <a:r>
              <a:rPr lang="en-US" altLang="en-US" sz="3200" b="1" dirty="0">
                <a:solidFill>
                  <a:schemeClr val="tx1">
                    <a:lumMod val="95000"/>
                    <a:lumOff val="5000"/>
                  </a:schemeClr>
                </a:solidFill>
                <a:latin typeface="Times New Roman" pitchFamily="18" charset="0"/>
              </a:rPr>
              <a:t> </a:t>
            </a:r>
          </a:p>
          <a:p>
            <a:pPr algn="ctr" eaLnBrk="1" hangingPunct="1">
              <a:defRPr/>
            </a:pPr>
            <a:r>
              <a:rPr lang="en-US" altLang="en-US" sz="3200" b="1" dirty="0" err="1">
                <a:solidFill>
                  <a:schemeClr val="tx1">
                    <a:lumMod val="95000"/>
                    <a:lumOff val="5000"/>
                  </a:schemeClr>
                </a:solidFill>
                <a:latin typeface="Times New Roman" pitchFamily="18" charset="0"/>
              </a:rPr>
              <a:t>biết</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việc</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làm</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đó</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sẽ</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gây</a:t>
            </a:r>
            <a:r>
              <a:rPr lang="en-US" altLang="en-US" sz="3200" b="1" dirty="0">
                <a:solidFill>
                  <a:schemeClr val="tx1">
                    <a:lumMod val="95000"/>
                    <a:lumOff val="5000"/>
                  </a:schemeClr>
                </a:solidFill>
                <a:latin typeface="Times New Roman" pitchFamily="18" charset="0"/>
              </a:rPr>
              <a:t> </a:t>
            </a:r>
          </a:p>
          <a:p>
            <a:pPr algn="ctr" eaLnBrk="1" hangingPunct="1">
              <a:defRPr/>
            </a:pPr>
            <a:r>
              <a:rPr lang="en-US" altLang="en-US" sz="3200" b="1" dirty="0" err="1">
                <a:solidFill>
                  <a:schemeClr val="tx1">
                    <a:lumMod val="95000"/>
                    <a:lumOff val="5000"/>
                  </a:schemeClr>
                </a:solidFill>
                <a:latin typeface="Times New Roman" pitchFamily="18" charset="0"/>
              </a:rPr>
              <a:t>ra</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điều</a:t>
            </a:r>
            <a:r>
              <a:rPr lang="en-US" altLang="en-US" sz="3200" b="1" dirty="0">
                <a:solidFill>
                  <a:schemeClr val="tx1">
                    <a:lumMod val="95000"/>
                    <a:lumOff val="5000"/>
                  </a:schemeClr>
                </a:solidFill>
                <a:latin typeface="Times New Roman" pitchFamily="18" charset="0"/>
              </a:rPr>
              <a:t> </a:t>
            </a:r>
            <a:r>
              <a:rPr lang="en-US" altLang="en-US" sz="3200" b="1" dirty="0" err="1">
                <a:solidFill>
                  <a:schemeClr val="tx1">
                    <a:lumMod val="95000"/>
                    <a:lumOff val="5000"/>
                  </a:schemeClr>
                </a:solidFill>
                <a:latin typeface="Times New Roman" pitchFamily="18" charset="0"/>
              </a:rPr>
              <a:t>gì</a:t>
            </a:r>
            <a:r>
              <a:rPr lang="en-US" altLang="en-US" sz="3200" b="1" dirty="0">
                <a:solidFill>
                  <a:schemeClr val="tx1">
                    <a:lumMod val="95000"/>
                    <a:lumOff val="5000"/>
                  </a:schemeClr>
                </a:solidFill>
                <a:latin typeface="Times New Roman" pitchFamily="18" charset="0"/>
              </a:rPr>
              <a:t>?</a:t>
            </a:r>
          </a:p>
        </p:txBody>
      </p:sp>
      <p:pic>
        <p:nvPicPr>
          <p:cNvPr id="450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75063"/>
            <a:ext cx="35226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312"/>
                                        </p:tgtEl>
                                        <p:attrNameLst>
                                          <p:attrName>style.visibility</p:attrName>
                                        </p:attrNameLst>
                                      </p:cBhvr>
                                      <p:to>
                                        <p:strVal val="visible"/>
                                      </p:to>
                                    </p:set>
                                    <p:animEffect transition="in" filter="barn(inVertical)">
                                      <p:cBhvr>
                                        <p:cTn id="12" dur="5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131888"/>
            <a:ext cx="3144837" cy="23733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1" name="Picture 3" descr="1208356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1089025"/>
            <a:ext cx="2895600" cy="2346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415925" y="3008313"/>
            <a:ext cx="1600200" cy="4270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200" dirty="0" err="1" smtClean="0">
                <a:solidFill>
                  <a:schemeClr val="tx2">
                    <a:lumMod val="50000"/>
                  </a:schemeClr>
                </a:solidFill>
                <a:latin typeface="Times New Roman" pitchFamily="18" charset="0"/>
              </a:rPr>
              <a:t>Bệnh</a:t>
            </a:r>
            <a:r>
              <a:rPr lang="en-US" altLang="en-US" sz="2200" dirty="0" smtClean="0">
                <a:solidFill>
                  <a:schemeClr val="tx2">
                    <a:lumMod val="50000"/>
                  </a:schemeClr>
                </a:solidFill>
                <a:latin typeface="Times New Roman" pitchFamily="18" charset="0"/>
              </a:rPr>
              <a:t> da </a:t>
            </a:r>
            <a:r>
              <a:rPr lang="en-US" altLang="en-US" sz="2200" dirty="0" err="1" smtClean="0">
                <a:solidFill>
                  <a:schemeClr val="tx2">
                    <a:lumMod val="50000"/>
                  </a:schemeClr>
                </a:solidFill>
                <a:latin typeface="Times New Roman" pitchFamily="18" charset="0"/>
              </a:rPr>
              <a:t>liễu</a:t>
            </a:r>
            <a:endParaRPr lang="en-US" altLang="en-US" sz="2200" dirty="0" smtClean="0">
              <a:solidFill>
                <a:schemeClr val="tx2">
                  <a:lumMod val="50000"/>
                </a:schemeClr>
              </a:solidFill>
              <a:latin typeface="Times New Roman" pitchFamily="18" charset="0"/>
            </a:endParaRPr>
          </a:p>
        </p:txBody>
      </p:sp>
      <p:sp>
        <p:nvSpPr>
          <p:cNvPr id="50181" name="Text Box 5"/>
          <p:cNvSpPr txBox="1">
            <a:spLocks noChangeArrowheads="1"/>
          </p:cNvSpPr>
          <p:nvPr/>
        </p:nvSpPr>
        <p:spPr bwMode="auto">
          <a:xfrm>
            <a:off x="3962400" y="3001963"/>
            <a:ext cx="2011363" cy="4270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200" dirty="0" err="1" smtClean="0">
                <a:solidFill>
                  <a:schemeClr val="tx2">
                    <a:lumMod val="50000"/>
                  </a:schemeClr>
                </a:solidFill>
                <a:latin typeface="Times New Roman" pitchFamily="18" charset="0"/>
              </a:rPr>
              <a:t>Bệnh</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tiêu</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chảy</a:t>
            </a:r>
            <a:r>
              <a:rPr lang="en-US" altLang="en-US" sz="2200" dirty="0" smtClean="0">
                <a:solidFill>
                  <a:schemeClr val="tx2">
                    <a:lumMod val="50000"/>
                  </a:schemeClr>
                </a:solidFill>
                <a:latin typeface="Times New Roman" pitchFamily="18" charset="0"/>
              </a:rPr>
              <a:t> </a:t>
            </a:r>
          </a:p>
        </p:txBody>
      </p:sp>
      <p:pic>
        <p:nvPicPr>
          <p:cNvPr id="63494" name="Picture 6" descr="5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1089025"/>
            <a:ext cx="2701925" cy="228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3" name="Text Box 7"/>
          <p:cNvSpPr txBox="1">
            <a:spLocks noChangeArrowheads="1"/>
          </p:cNvSpPr>
          <p:nvPr/>
        </p:nvSpPr>
        <p:spPr bwMode="auto">
          <a:xfrm>
            <a:off x="6832600" y="2936875"/>
            <a:ext cx="1797050" cy="4270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200" dirty="0" err="1" smtClean="0">
                <a:solidFill>
                  <a:schemeClr val="tx2">
                    <a:lumMod val="50000"/>
                  </a:schemeClr>
                </a:solidFill>
                <a:latin typeface="Times New Roman" pitchFamily="18" charset="0"/>
              </a:rPr>
              <a:t>Bệnh</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mắt</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hột</a:t>
            </a:r>
            <a:r>
              <a:rPr lang="en-US" altLang="en-US" sz="2200" dirty="0" smtClean="0">
                <a:solidFill>
                  <a:schemeClr val="tx2">
                    <a:lumMod val="50000"/>
                  </a:schemeClr>
                </a:solidFill>
                <a:latin typeface="Times New Roman" pitchFamily="18" charset="0"/>
              </a:rPr>
              <a:t> </a:t>
            </a:r>
          </a:p>
        </p:txBody>
      </p:sp>
      <p:pic>
        <p:nvPicPr>
          <p:cNvPr id="63496" name="Picture 8" descr="choler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8" y="3657600"/>
            <a:ext cx="3094037" cy="2590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5" name="Text Box 9"/>
          <p:cNvSpPr txBox="1">
            <a:spLocks noChangeArrowheads="1"/>
          </p:cNvSpPr>
          <p:nvPr/>
        </p:nvSpPr>
        <p:spPr bwMode="auto">
          <a:xfrm>
            <a:off x="898525" y="5715000"/>
            <a:ext cx="1117600" cy="4270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200" dirty="0" err="1" smtClean="0">
                <a:solidFill>
                  <a:schemeClr val="tx2">
                    <a:lumMod val="50000"/>
                  </a:schemeClr>
                </a:solidFill>
                <a:latin typeface="Times New Roman" pitchFamily="18" charset="0"/>
              </a:rPr>
              <a:t>Bệnh</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tả</a:t>
            </a:r>
            <a:endParaRPr lang="en-US" altLang="en-US" sz="2200" dirty="0" smtClean="0">
              <a:solidFill>
                <a:schemeClr val="tx2">
                  <a:lumMod val="50000"/>
                </a:schemeClr>
              </a:solidFill>
              <a:latin typeface="Times New Roman" pitchFamily="18" charset="0"/>
            </a:endParaRPr>
          </a:p>
        </p:txBody>
      </p:sp>
      <p:sp>
        <p:nvSpPr>
          <p:cNvPr id="2" name="Rectangle 1"/>
          <p:cNvSpPr/>
          <p:nvPr/>
        </p:nvSpPr>
        <p:spPr>
          <a:xfrm>
            <a:off x="685800" y="135988"/>
            <a:ext cx="7776719" cy="707886"/>
          </a:xfrm>
          <a:prstGeom prst="rect">
            <a:avLst/>
          </a:prstGeom>
          <a:noFill/>
        </p:spPr>
        <p:txBody>
          <a:bodyPr>
            <a:spAutoFit/>
          </a:bodyPr>
          <a:lstStyle/>
          <a:p>
            <a:pPr algn="ctr">
              <a:defRPr/>
            </a:pP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Đối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với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người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pic>
        <p:nvPicPr>
          <p:cNvPr id="6349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25813" y="3505200"/>
            <a:ext cx="2924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4114800" y="5715000"/>
            <a:ext cx="1585913" cy="4302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200" dirty="0" err="1" smtClean="0">
                <a:solidFill>
                  <a:schemeClr val="tx2">
                    <a:lumMod val="50000"/>
                  </a:schemeClr>
                </a:solidFill>
                <a:latin typeface="Times New Roman" pitchFamily="18" charset="0"/>
              </a:rPr>
              <a:t>Thương</a:t>
            </a:r>
            <a:r>
              <a:rPr lang="en-US" altLang="en-US" sz="2200" dirty="0" smtClean="0">
                <a:solidFill>
                  <a:schemeClr val="tx2">
                    <a:lumMod val="50000"/>
                  </a:schemeClr>
                </a:solidFill>
                <a:latin typeface="Times New Roman" pitchFamily="18" charset="0"/>
              </a:rPr>
              <a:t> </a:t>
            </a:r>
            <a:r>
              <a:rPr lang="en-US" altLang="en-US" sz="2200" dirty="0" err="1" smtClean="0">
                <a:solidFill>
                  <a:schemeClr val="tx2">
                    <a:lumMod val="50000"/>
                  </a:schemeClr>
                </a:solidFill>
                <a:latin typeface="Times New Roman" pitchFamily="18" charset="0"/>
              </a:rPr>
              <a:t>hàn</a:t>
            </a:r>
            <a:endParaRPr lang="en-US" altLang="en-US" sz="2200" dirty="0" smtClean="0">
              <a:solidFill>
                <a:schemeClr val="tx2">
                  <a:lumMod val="50000"/>
                </a:schemeClr>
              </a:solidFill>
              <a:latin typeface="Times New Roman" pitchFamily="18" charset="0"/>
            </a:endParaRPr>
          </a:p>
        </p:txBody>
      </p:sp>
      <p:pic>
        <p:nvPicPr>
          <p:cNvPr id="6350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80163" y="3505200"/>
            <a:ext cx="27019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2057400" y="40528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1</a:t>
            </a:r>
          </a:p>
        </p:txBody>
      </p:sp>
      <p:sp>
        <p:nvSpPr>
          <p:cNvPr id="64515" name="Text Box 4"/>
          <p:cNvSpPr txBox="1">
            <a:spLocks noChangeArrowheads="1"/>
          </p:cNvSpPr>
          <p:nvPr/>
        </p:nvSpPr>
        <p:spPr bwMode="auto">
          <a:xfrm>
            <a:off x="2057400" y="33670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2</a:t>
            </a:r>
          </a:p>
        </p:txBody>
      </p:sp>
      <p:sp>
        <p:nvSpPr>
          <p:cNvPr id="64516" name="Text Box 5"/>
          <p:cNvSpPr txBox="1">
            <a:spLocks noChangeArrowheads="1"/>
          </p:cNvSpPr>
          <p:nvPr/>
        </p:nvSpPr>
        <p:spPr bwMode="auto">
          <a:xfrm>
            <a:off x="2057400" y="26812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3</a:t>
            </a:r>
          </a:p>
        </p:txBody>
      </p:sp>
      <p:sp>
        <p:nvSpPr>
          <p:cNvPr id="64517" name="Text Box 6"/>
          <p:cNvSpPr txBox="1">
            <a:spLocks noChangeArrowheads="1"/>
          </p:cNvSpPr>
          <p:nvPr/>
        </p:nvSpPr>
        <p:spPr bwMode="auto">
          <a:xfrm>
            <a:off x="2057400" y="13096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5</a:t>
            </a:r>
          </a:p>
        </p:txBody>
      </p:sp>
      <p:sp>
        <p:nvSpPr>
          <p:cNvPr id="64518" name="Text Box 7"/>
          <p:cNvSpPr txBox="1">
            <a:spLocks noChangeArrowheads="1"/>
          </p:cNvSpPr>
          <p:nvPr/>
        </p:nvSpPr>
        <p:spPr bwMode="auto">
          <a:xfrm>
            <a:off x="2057400" y="47386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0</a:t>
            </a:r>
          </a:p>
        </p:txBody>
      </p:sp>
      <p:sp>
        <p:nvSpPr>
          <p:cNvPr id="64519" name="Text Box 8"/>
          <p:cNvSpPr txBox="1">
            <a:spLocks noChangeArrowheads="1"/>
          </p:cNvSpPr>
          <p:nvPr/>
        </p:nvSpPr>
        <p:spPr bwMode="auto">
          <a:xfrm>
            <a:off x="2057400" y="19954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800">
                <a:latin typeface="Times New Roman" pitchFamily="18" charset="0"/>
              </a:rPr>
              <a:t>4</a:t>
            </a:r>
          </a:p>
        </p:txBody>
      </p:sp>
      <p:sp>
        <p:nvSpPr>
          <p:cNvPr id="49161" name="Text Box 9"/>
          <p:cNvSpPr txBox="1">
            <a:spLocks noChangeArrowheads="1"/>
          </p:cNvSpPr>
          <p:nvPr/>
        </p:nvSpPr>
        <p:spPr bwMode="auto">
          <a:xfrm>
            <a:off x="3176588" y="5257800"/>
            <a:ext cx="914400" cy="457200"/>
          </a:xfrm>
          <a:prstGeom prst="rect">
            <a:avLst/>
          </a:prstGeom>
          <a:solidFill>
            <a:srgbClr val="00B050"/>
          </a:solidFill>
          <a:ln>
            <a:solidFill>
              <a:srgbClr val="00B050"/>
            </a:solid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400" dirty="0" err="1" smtClean="0">
                <a:solidFill>
                  <a:schemeClr val="tx2">
                    <a:lumMod val="50000"/>
                  </a:schemeClr>
                </a:solidFill>
                <a:latin typeface="Times New Roman" pitchFamily="18" charset="0"/>
              </a:rPr>
              <a:t>Bệnh</a:t>
            </a:r>
            <a:endParaRPr lang="en-US" altLang="en-US" sz="2400" dirty="0" smtClean="0">
              <a:solidFill>
                <a:schemeClr val="tx2">
                  <a:lumMod val="50000"/>
                </a:schemeClr>
              </a:solidFill>
              <a:latin typeface="Times New Roman" pitchFamily="18" charset="0"/>
            </a:endParaRPr>
          </a:p>
        </p:txBody>
      </p:sp>
      <p:sp>
        <p:nvSpPr>
          <p:cNvPr id="64521" name="Text Box 10"/>
          <p:cNvSpPr txBox="1">
            <a:spLocks noChangeArrowheads="1"/>
          </p:cNvSpPr>
          <p:nvPr/>
        </p:nvSpPr>
        <p:spPr bwMode="auto">
          <a:xfrm>
            <a:off x="1981200" y="15240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64522" name="Text Box 11"/>
          <p:cNvSpPr txBox="1">
            <a:spLocks noChangeArrowheads="1"/>
          </p:cNvSpPr>
          <p:nvPr/>
        </p:nvSpPr>
        <p:spPr bwMode="auto">
          <a:xfrm>
            <a:off x="7467600" y="19050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64523" name="Text Box 12"/>
          <p:cNvSpPr txBox="1">
            <a:spLocks noChangeArrowheads="1"/>
          </p:cNvSpPr>
          <p:nvPr/>
        </p:nvSpPr>
        <p:spPr bwMode="auto">
          <a:xfrm>
            <a:off x="381000" y="2057400"/>
            <a:ext cx="68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graphicFrame>
        <p:nvGraphicFramePr>
          <p:cNvPr id="49165" name="Group 13"/>
          <p:cNvGraphicFramePr>
            <a:graphicFrameLocks noGrp="1"/>
          </p:cNvGraphicFramePr>
          <p:nvPr>
            <p:ph sz="half" idx="1"/>
          </p:nvPr>
        </p:nvGraphicFramePr>
        <p:xfrm>
          <a:off x="2438400" y="914400"/>
          <a:ext cx="4038600" cy="4114800"/>
        </p:xfrm>
        <a:graphic>
          <a:graphicData uri="http://schemas.openxmlformats.org/drawingml/2006/table">
            <a:tbl>
              <a:tblPr/>
              <a:tblGrid>
                <a:gridCol w="806450">
                  <a:extLst>
                    <a:ext uri="{9D8B030D-6E8A-4147-A177-3AD203B41FA5}">
                      <a16:colId xmlns:a16="http://schemas.microsoft.com/office/drawing/2014/main" val="20000"/>
                    </a:ext>
                  </a:extLst>
                </a:gridCol>
                <a:gridCol w="808038">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808037">
                  <a:extLst>
                    <a:ext uri="{9D8B030D-6E8A-4147-A177-3AD203B41FA5}">
                      <a16:colId xmlns:a16="http://schemas.microsoft.com/office/drawing/2014/main" val="20003"/>
                    </a:ext>
                  </a:extLst>
                </a:gridCol>
                <a:gridCol w="806450">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49209" name="Group 57"/>
          <p:cNvGraphicFramePr>
            <a:graphicFrameLocks noGrp="1"/>
          </p:cNvGraphicFramePr>
          <p:nvPr>
            <p:ph sz="quarter" idx="2"/>
          </p:nvPr>
        </p:nvGraphicFramePr>
        <p:xfrm>
          <a:off x="2362200" y="914400"/>
          <a:ext cx="4152900" cy="4095750"/>
        </p:xfrm>
        <a:graphic>
          <a:graphicData uri="http://schemas.openxmlformats.org/drawingml/2006/table">
            <a:tbl>
              <a:tblPr/>
              <a:tblGrid>
                <a:gridCol w="876300">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gridCol w="847725">
                  <a:extLst>
                    <a:ext uri="{9D8B030D-6E8A-4147-A177-3AD203B41FA5}">
                      <a16:colId xmlns:a16="http://schemas.microsoft.com/office/drawing/2014/main" val="20004"/>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74" name="Text Box 123"/>
          <p:cNvSpPr txBox="1">
            <a:spLocks noChangeArrowheads="1"/>
          </p:cNvSpPr>
          <p:nvPr/>
        </p:nvSpPr>
        <p:spPr bwMode="auto">
          <a:xfrm>
            <a:off x="1066800" y="152400"/>
            <a:ext cx="7543800" cy="584200"/>
          </a:xfrm>
          <a:prstGeom prst="rect">
            <a:avLst/>
          </a:prstGeom>
          <a:solidFill>
            <a:srgbClr val="FF6600"/>
          </a:solidFill>
          <a:ln w="9525">
            <a:solidFill>
              <a:schemeClr val="tx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2">
                    <a:lumMod val="50000"/>
                  </a:schemeClr>
                </a:solidFill>
                <a:latin typeface="Times New Roman" pitchFamily="18" charset="0"/>
              </a:rPr>
              <a:t>Biểu</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đồ</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biểu</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thị</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bệnh</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liên</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quan</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đến</a:t>
            </a:r>
            <a:r>
              <a:rPr lang="en-US" altLang="en-US" sz="3200" b="1" dirty="0" smtClean="0">
                <a:solidFill>
                  <a:schemeClr val="tx2">
                    <a:lumMod val="50000"/>
                  </a:schemeClr>
                </a:solidFill>
                <a:latin typeface="Times New Roman" pitchFamily="18" charset="0"/>
              </a:rPr>
              <a:t> </a:t>
            </a:r>
            <a:r>
              <a:rPr lang="en-US" altLang="en-US" sz="3200" b="1" dirty="0" err="1" smtClean="0">
                <a:solidFill>
                  <a:schemeClr val="tx2">
                    <a:lumMod val="50000"/>
                  </a:schemeClr>
                </a:solidFill>
                <a:latin typeface="Times New Roman" pitchFamily="18" charset="0"/>
              </a:rPr>
              <a:t>nuớc</a:t>
            </a:r>
            <a:r>
              <a:rPr lang="en-US" altLang="en-US" sz="3200" b="1" dirty="0" smtClean="0">
                <a:solidFill>
                  <a:schemeClr val="tx2">
                    <a:lumMod val="50000"/>
                  </a:schemeClr>
                </a:solidFill>
                <a:latin typeface="Times New Roman" pitchFamily="18" charset="0"/>
              </a:rPr>
              <a:t>.</a:t>
            </a:r>
          </a:p>
        </p:txBody>
      </p:sp>
      <p:sp>
        <p:nvSpPr>
          <p:cNvPr id="28775" name="Text Box 124"/>
          <p:cNvSpPr txBox="1">
            <a:spLocks noChangeArrowheads="1"/>
          </p:cNvSpPr>
          <p:nvPr/>
        </p:nvSpPr>
        <p:spPr bwMode="auto">
          <a:xfrm>
            <a:off x="4343400" y="5291138"/>
            <a:ext cx="3352800" cy="457200"/>
          </a:xfrm>
          <a:prstGeom prst="rect">
            <a:avLst/>
          </a:prstGeom>
          <a:solidFill>
            <a:srgbClr val="00B050"/>
          </a:solidFill>
          <a:ln w="9525">
            <a:solidFill>
              <a:srgbClr val="00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2400" dirty="0" err="1" smtClean="0">
                <a:solidFill>
                  <a:schemeClr val="tx2">
                    <a:lumMod val="50000"/>
                  </a:schemeClr>
                </a:solidFill>
                <a:latin typeface="Times New Roman" pitchFamily="18" charset="0"/>
              </a:rPr>
              <a:t>Bệnh</a:t>
            </a:r>
            <a:r>
              <a:rPr lang="en-US" altLang="en-US" sz="2400" dirty="0" smtClean="0">
                <a:solidFill>
                  <a:schemeClr val="tx2">
                    <a:lumMod val="50000"/>
                  </a:schemeClr>
                </a:solidFill>
                <a:latin typeface="Times New Roman" pitchFamily="18" charset="0"/>
              </a:rPr>
              <a:t> </a:t>
            </a:r>
            <a:r>
              <a:rPr lang="en-US" altLang="en-US" sz="2400" dirty="0" err="1" smtClean="0">
                <a:solidFill>
                  <a:schemeClr val="tx2">
                    <a:lumMod val="50000"/>
                  </a:schemeClr>
                </a:solidFill>
                <a:latin typeface="Times New Roman" pitchFamily="18" charset="0"/>
              </a:rPr>
              <a:t>liên</a:t>
            </a:r>
            <a:r>
              <a:rPr lang="en-US" altLang="en-US" sz="2400" dirty="0" smtClean="0">
                <a:solidFill>
                  <a:schemeClr val="tx2">
                    <a:lumMod val="50000"/>
                  </a:schemeClr>
                </a:solidFill>
                <a:latin typeface="Times New Roman" pitchFamily="18" charset="0"/>
              </a:rPr>
              <a:t> </a:t>
            </a:r>
            <a:r>
              <a:rPr lang="en-US" altLang="en-US" sz="2400" dirty="0" err="1" smtClean="0">
                <a:solidFill>
                  <a:schemeClr val="tx2">
                    <a:lumMod val="50000"/>
                  </a:schemeClr>
                </a:solidFill>
                <a:latin typeface="Times New Roman" pitchFamily="18" charset="0"/>
              </a:rPr>
              <a:t>quan</a:t>
            </a:r>
            <a:r>
              <a:rPr lang="en-US" altLang="en-US" sz="2400" dirty="0" smtClean="0">
                <a:solidFill>
                  <a:schemeClr val="tx2">
                    <a:lumMod val="50000"/>
                  </a:schemeClr>
                </a:solidFill>
                <a:latin typeface="Times New Roman" pitchFamily="18" charset="0"/>
              </a:rPr>
              <a:t> </a:t>
            </a:r>
            <a:r>
              <a:rPr lang="en-US" altLang="en-US" sz="2400" dirty="0" err="1" smtClean="0">
                <a:solidFill>
                  <a:schemeClr val="tx2">
                    <a:lumMod val="50000"/>
                  </a:schemeClr>
                </a:solidFill>
                <a:latin typeface="Times New Roman" pitchFamily="18" charset="0"/>
              </a:rPr>
              <a:t>đến</a:t>
            </a:r>
            <a:r>
              <a:rPr lang="en-US" altLang="en-US" sz="2400" dirty="0" smtClean="0">
                <a:solidFill>
                  <a:schemeClr val="tx2">
                    <a:lumMod val="50000"/>
                  </a:schemeClr>
                </a:solidFill>
                <a:latin typeface="Times New Roman" pitchFamily="18" charset="0"/>
              </a:rPr>
              <a:t> </a:t>
            </a:r>
            <a:r>
              <a:rPr lang="en-US" altLang="en-US" sz="2400" dirty="0" err="1" smtClean="0">
                <a:solidFill>
                  <a:schemeClr val="tx2">
                    <a:lumMod val="50000"/>
                  </a:schemeClr>
                </a:solidFill>
                <a:latin typeface="Times New Roman" pitchFamily="18" charset="0"/>
              </a:rPr>
              <a:t>nước</a:t>
            </a:r>
            <a:endParaRPr lang="en-US" altLang="en-US" sz="2400" dirty="0" smtClean="0">
              <a:solidFill>
                <a:schemeClr val="tx2">
                  <a:lumMod val="50000"/>
                </a:schemeClr>
              </a:solidFill>
              <a:latin typeface="Times New Roman" pitchFamily="18" charset="0"/>
            </a:endParaRPr>
          </a:p>
        </p:txBody>
      </p:sp>
      <p:sp>
        <p:nvSpPr>
          <p:cNvPr id="18" name="AutoShape 182"/>
          <p:cNvSpPr>
            <a:spLocks noChangeArrowheads="1"/>
          </p:cNvSpPr>
          <p:nvPr/>
        </p:nvSpPr>
        <p:spPr bwMode="auto">
          <a:xfrm flipH="1">
            <a:off x="5562600" y="2895600"/>
            <a:ext cx="1066800" cy="381000"/>
          </a:xfrm>
          <a:prstGeom prst="leftArrow">
            <a:avLst>
              <a:gd name="adj1" fmla="val 50000"/>
              <a:gd name="adj2" fmla="val 166667"/>
            </a:avLst>
          </a:prstGeom>
          <a:solidFill>
            <a:schemeClr val="tx1">
              <a:lumMod val="95000"/>
              <a:lumOff val="5000"/>
            </a:schemeClr>
          </a:solidFill>
          <a:ln w="9525">
            <a:solidFill>
              <a:schemeClr val="tx1"/>
            </a:solidFill>
            <a:miter lim="800000"/>
            <a:headEnd/>
            <a:tailEnd/>
          </a:ln>
        </p:spPr>
        <p:txBody>
          <a:bodyPr wrap="none" anchor="ctr"/>
          <a:lstStyle/>
          <a:p>
            <a:pPr algn="ctr" eaLnBrk="1" hangingPunct="1">
              <a:defRPr/>
            </a:pPr>
            <a:endParaRPr lang="en-US" altLang="en-US">
              <a:solidFill>
                <a:schemeClr val="tx2">
                  <a:lumMod val="50000"/>
                </a:schemeClr>
              </a:solidFill>
            </a:endParaRPr>
          </a:p>
        </p:txBody>
      </p:sp>
      <p:sp>
        <p:nvSpPr>
          <p:cNvPr id="19" name="Text Box 183"/>
          <p:cNvSpPr txBox="1">
            <a:spLocks noChangeArrowheads="1"/>
          </p:cNvSpPr>
          <p:nvPr/>
        </p:nvSpPr>
        <p:spPr bwMode="auto">
          <a:xfrm>
            <a:off x="6629400" y="2255838"/>
            <a:ext cx="2209800" cy="2060575"/>
          </a:xfrm>
          <a:prstGeom prst="rect">
            <a:avLst/>
          </a:prstGeom>
          <a:solidFill>
            <a:srgbClr val="00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spAutoFit/>
            <a:flatTx/>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b="1">
                <a:latin typeface="Times New Roman" pitchFamily="18" charset="0"/>
              </a:rPr>
              <a:t>80% số bệnh liên quan đến nước</a:t>
            </a:r>
            <a:endParaRPr lang="en-US" altLang="en-US"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box(in)">
                                      <p:cBhvr>
                                        <p:cTn id="7" dur="500"/>
                                        <p:tgtEl>
                                          <p:spTgt spid="4916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9209"/>
                                        </p:tgtEl>
                                        <p:attrNameLst>
                                          <p:attrName>style.visibility</p:attrName>
                                        </p:attrNameLst>
                                      </p:cBhvr>
                                      <p:to>
                                        <p:strVal val="visible"/>
                                      </p:to>
                                    </p:set>
                                    <p:animEffect transition="in" filter="wipe(down)">
                                      <p:cBhvr>
                                        <p:cTn id="11" dur="3000"/>
                                        <p:tgtEl>
                                          <p:spTgt spid="492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autoUpdateAnimBg="0"/>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title"/>
          </p:nvPr>
        </p:nvSpPr>
        <p:spPr>
          <a:xfrm>
            <a:off x="457200" y="292100"/>
            <a:ext cx="8229600" cy="1384300"/>
          </a:xfrm>
        </p:spPr>
        <p:txBody>
          <a:bodyPr/>
          <a:lstStyle/>
          <a:p>
            <a:pPr eaLnBrk="1" hangingPunct="1"/>
            <a:endParaRPr lang="en-US" altLang="en-US" smtClean="0"/>
          </a:p>
        </p:txBody>
      </p:sp>
      <p:sp>
        <p:nvSpPr>
          <p:cNvPr id="27655" name="Text Box 6"/>
          <p:cNvSpPr>
            <a:spLocks noGrp="1" noChangeArrowheads="1"/>
          </p:cNvSpPr>
          <p:nvPr>
            <p:ph idx="1"/>
          </p:nvPr>
        </p:nvSpPr>
        <p:spPr>
          <a:xfrm>
            <a:off x="539750" y="6096000"/>
            <a:ext cx="8229600" cy="584200"/>
          </a:xfrm>
        </p:spPr>
        <p:txBody>
          <a:bodyPr rtlCol="0">
            <a:spAutoFit/>
          </a:bodyPr>
          <a:lstStyle/>
          <a:p>
            <a:pPr algn="ctr" eaLnBrk="1" fontAlgn="auto" hangingPunct="1">
              <a:spcBef>
                <a:spcPct val="50000"/>
              </a:spcBef>
              <a:spcAft>
                <a:spcPts val="0"/>
              </a:spcAft>
              <a:buFontTx/>
              <a:buNone/>
              <a:defRPr/>
            </a:pPr>
            <a:r>
              <a:rPr lang="en-US" altLang="en-US" b="1" dirty="0" err="1" smtClean="0">
                <a:solidFill>
                  <a:schemeClr val="tx2">
                    <a:lumMod val="50000"/>
                  </a:schemeClr>
                </a:solidFill>
                <a:latin typeface="Times New Roman" pitchFamily="18" charset="0"/>
              </a:rPr>
              <a:t>Động</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vật</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chết</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vì</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nguồn</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nước</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bị</a:t>
            </a:r>
            <a:r>
              <a:rPr lang="en-US" altLang="en-US" b="1" dirty="0" smtClean="0">
                <a:solidFill>
                  <a:schemeClr val="tx2">
                    <a:lumMod val="50000"/>
                  </a:schemeClr>
                </a:solidFill>
                <a:latin typeface="Times New Roman" pitchFamily="18" charset="0"/>
              </a:rPr>
              <a:t> ô </a:t>
            </a:r>
            <a:r>
              <a:rPr lang="en-US" altLang="en-US" b="1" dirty="0" err="1" smtClean="0">
                <a:solidFill>
                  <a:schemeClr val="tx2">
                    <a:lumMod val="50000"/>
                  </a:schemeClr>
                </a:solidFill>
                <a:latin typeface="Times New Roman" pitchFamily="18" charset="0"/>
              </a:rPr>
              <a:t>nhiễm</a:t>
            </a:r>
            <a:endParaRPr lang="en-US" altLang="en-US" b="1" dirty="0" smtClean="0">
              <a:solidFill>
                <a:schemeClr val="tx2">
                  <a:lumMod val="50000"/>
                </a:schemeClr>
              </a:solidFill>
              <a:latin typeface="Times New Roman" pitchFamily="18" charset="0"/>
            </a:endParaRPr>
          </a:p>
        </p:txBody>
      </p:sp>
      <p:pic>
        <p:nvPicPr>
          <p:cNvPr id="23560" name="Picture 8"/>
          <p:cNvPicPr>
            <a:picLocks noChangeAspect="1" noChangeArrowheads="1"/>
          </p:cNvPicPr>
          <p:nvPr/>
        </p:nvPicPr>
        <p:blipFill>
          <a:blip r:embed="rId2"/>
          <a:srcRect/>
          <a:stretch>
            <a:fillRect/>
          </a:stretch>
        </p:blipFill>
        <p:spPr bwMode="auto">
          <a:xfrm>
            <a:off x="228600" y="304800"/>
            <a:ext cx="42672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61" name="Picture 9"/>
          <p:cNvPicPr>
            <a:picLocks noChangeAspect="1" noChangeArrowheads="1"/>
          </p:cNvPicPr>
          <p:nvPr/>
        </p:nvPicPr>
        <p:blipFill>
          <a:blip r:embed="rId3"/>
          <a:srcRect/>
          <a:stretch>
            <a:fillRect/>
          </a:stretch>
        </p:blipFill>
        <p:spPr bwMode="auto">
          <a:xfrm>
            <a:off x="4648200" y="304800"/>
            <a:ext cx="43434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altLang="en-US" smtClean="0"/>
          </a:p>
        </p:txBody>
      </p:sp>
      <p:pic>
        <p:nvPicPr>
          <p:cNvPr id="6656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252413"/>
            <a:ext cx="4343400" cy="4700587"/>
          </a:xfrm>
        </p:spPr>
      </p:pic>
      <p:pic>
        <p:nvPicPr>
          <p:cNvPr id="665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467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a:xfrm>
            <a:off x="539750" y="5502275"/>
            <a:ext cx="8229600" cy="1076325"/>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50000"/>
              </a:spcBef>
              <a:buFontTx/>
              <a:buNone/>
              <a:defRPr/>
            </a:pPr>
            <a:r>
              <a:rPr lang="en-US" altLang="en-US" b="1" dirty="0" err="1" smtClean="0">
                <a:solidFill>
                  <a:schemeClr val="tx2">
                    <a:lumMod val="50000"/>
                  </a:schemeClr>
                </a:solidFill>
                <a:latin typeface="Times New Roman" pitchFamily="18" charset="0"/>
              </a:rPr>
              <a:t>Thực</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vật</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bị</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tưới</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nước</a:t>
            </a:r>
            <a:r>
              <a:rPr lang="en-US" altLang="en-US" b="1" dirty="0" smtClean="0">
                <a:solidFill>
                  <a:schemeClr val="tx2">
                    <a:lumMod val="50000"/>
                  </a:schemeClr>
                </a:solidFill>
                <a:latin typeface="Times New Roman" pitchFamily="18" charset="0"/>
              </a:rPr>
              <a:t> ô </a:t>
            </a:r>
            <a:r>
              <a:rPr lang="en-US" altLang="en-US" b="1" dirty="0" err="1" smtClean="0">
                <a:solidFill>
                  <a:schemeClr val="tx2">
                    <a:lumMod val="50000"/>
                  </a:schemeClr>
                </a:solidFill>
                <a:latin typeface="Times New Roman" pitchFamily="18" charset="0"/>
              </a:rPr>
              <a:t>nhiễm</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và</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gây</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hại</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cho</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sức</a:t>
            </a:r>
            <a:r>
              <a:rPr lang="en-US" altLang="en-US" b="1" dirty="0" smtClean="0">
                <a:solidFill>
                  <a:schemeClr val="tx2">
                    <a:lumMod val="50000"/>
                  </a:schemeClr>
                </a:solidFill>
                <a:latin typeface="Times New Roman" pitchFamily="18" charset="0"/>
              </a:rPr>
              <a:t> </a:t>
            </a:r>
            <a:r>
              <a:rPr lang="en-US" altLang="en-US" b="1" dirty="0" err="1" smtClean="0">
                <a:solidFill>
                  <a:schemeClr val="tx2">
                    <a:lumMod val="50000"/>
                  </a:schemeClr>
                </a:solidFill>
                <a:latin typeface="Times New Roman" pitchFamily="18" charset="0"/>
              </a:rPr>
              <a:t>khỏe</a:t>
            </a:r>
            <a:r>
              <a:rPr lang="en-US" altLang="en-US" b="1" dirty="0" smtClean="0">
                <a:solidFill>
                  <a:schemeClr val="tx2">
                    <a:lumMod val="50000"/>
                  </a:schemeClr>
                </a:solidFill>
                <a:latin typeface="Times New Roman" pitchFamily="18" charset="0"/>
              </a:rPr>
              <a:t> con </a:t>
            </a:r>
            <a:r>
              <a:rPr lang="en-US" altLang="en-US" b="1" dirty="0" err="1" smtClean="0">
                <a:solidFill>
                  <a:schemeClr val="tx2">
                    <a:lumMod val="50000"/>
                  </a:schemeClr>
                </a:solidFill>
                <a:latin typeface="Times New Roman" pitchFamily="18" charset="0"/>
              </a:rPr>
              <a:t>người</a:t>
            </a:r>
            <a:r>
              <a:rPr lang="en-US" altLang="en-US" b="1" dirty="0" smtClean="0">
                <a:solidFill>
                  <a:schemeClr val="tx2">
                    <a:lumMod val="50000"/>
                  </a:schemeClr>
                </a:solidFill>
                <a:latin typeface="Times New Roman"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2098675" y="457200"/>
            <a:ext cx="6019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4400" b="1" u="sng">
                <a:solidFill>
                  <a:srgbClr val="C00000"/>
                </a:solidFill>
                <a:latin typeface="Times New Roman" pitchFamily="18" charset="0"/>
              </a:rPr>
              <a:t>2/ Tác hại của nguồn nước bị ô nhiễm:</a:t>
            </a:r>
          </a:p>
        </p:txBody>
      </p:sp>
      <p:sp>
        <p:nvSpPr>
          <p:cNvPr id="9" name="Rectangle 4"/>
          <p:cNvSpPr>
            <a:spLocks noChangeArrowheads="1"/>
          </p:cNvSpPr>
          <p:nvPr/>
        </p:nvSpPr>
        <p:spPr bwMode="auto">
          <a:xfrm>
            <a:off x="381000" y="27432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200">
                <a:latin typeface="Times New Roman" pitchFamily="18" charset="0"/>
              </a:rPr>
              <a:t>     </a:t>
            </a:r>
            <a:r>
              <a:rPr lang="en-US" altLang="en-US" sz="3200">
                <a:solidFill>
                  <a:srgbClr val="0070C0"/>
                </a:solidFill>
                <a:latin typeface="Times New Roman" pitchFamily="18" charset="0"/>
              </a:rPr>
              <a:t>-</a:t>
            </a:r>
            <a:r>
              <a:rPr lang="en-US" altLang="en-US" sz="3200">
                <a:latin typeface="Times New Roman" pitchFamily="18" charset="0"/>
              </a:rPr>
              <a:t> </a:t>
            </a:r>
            <a:r>
              <a:rPr lang="en-US" altLang="en-US" sz="3200">
                <a:solidFill>
                  <a:srgbClr val="0000FF"/>
                </a:solidFill>
                <a:latin typeface="Times New Roman" pitchFamily="18" charset="0"/>
              </a:rPr>
              <a:t>Nguồn nước bị ô nhiễm là nơi các loại vi sinh vật sinh sống, phát triển và lan truyền các loại bệnh dịch như tả, lị, thương hàn, tiêu chảy, bại liệt, viêm gan, mắt hột,...</a:t>
            </a:r>
          </a:p>
          <a:p>
            <a:pPr eaLnBrk="1" hangingPunct="1"/>
            <a:r>
              <a:rPr lang="en-US" altLang="en-US" sz="3200">
                <a:solidFill>
                  <a:srgbClr val="0000FF"/>
                </a:solidFill>
                <a:latin typeface="Times New Roman" pitchFamily="18" charset="0"/>
              </a:rPr>
              <a:t>     - Nguồn nước bị ô nhiễm gây hại cho sức khỏe con người, động vật và thực vật. Có tới 80% các bệnh là do sử dụng nguồn nước bị ô nhiễm.</a:t>
            </a:r>
            <a:r>
              <a:rPr lang="en-US" altLang="en-US" sz="3200">
                <a:solidFill>
                  <a:srgbClr val="0066FF"/>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3"/>
          <p:cNvSpPr>
            <a:spLocks noChangeArrowheads="1"/>
          </p:cNvSpPr>
          <p:nvPr/>
        </p:nvSpPr>
        <p:spPr bwMode="auto">
          <a:xfrm rot="10800000">
            <a:off x="944563" y="1752600"/>
            <a:ext cx="7391400" cy="3679825"/>
          </a:xfrm>
          <a:prstGeom prst="cloudCallout">
            <a:avLst>
              <a:gd name="adj1" fmla="val -37694"/>
              <a:gd name="adj2" fmla="val 71634"/>
            </a:avLst>
          </a:prstGeom>
          <a:ln>
            <a:headEnd/>
            <a:tailEnd/>
          </a:ln>
        </p:spPr>
        <p:style>
          <a:lnRef idx="1">
            <a:schemeClr val="accent5"/>
          </a:lnRef>
          <a:fillRef idx="2">
            <a:schemeClr val="accent5"/>
          </a:fillRef>
          <a:effectRef idx="1">
            <a:schemeClr val="accent5"/>
          </a:effectRef>
          <a:fontRef idx="minor">
            <a:schemeClr val="dk1"/>
          </a:fontRef>
        </p:style>
        <p:txBody>
          <a:bodyPr rot="10800000"/>
          <a:lstStyle/>
          <a:p>
            <a:pPr algn="ctr" eaLnBrk="1" hangingPunct="1">
              <a:defRPr/>
            </a:pPr>
            <a:endParaRPr lang="en-US"/>
          </a:p>
        </p:txBody>
      </p:sp>
      <p:sp>
        <p:nvSpPr>
          <p:cNvPr id="68611" name="Text Box 6"/>
          <p:cNvSpPr txBox="1">
            <a:spLocks noChangeArrowheads="1"/>
          </p:cNvSpPr>
          <p:nvPr/>
        </p:nvSpPr>
        <p:spPr bwMode="auto">
          <a:xfrm>
            <a:off x="2041525" y="5065713"/>
            <a:ext cx="5197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5303" name="Text Box 7"/>
          <p:cNvSpPr txBox="1">
            <a:spLocks noChangeArrowheads="1"/>
          </p:cNvSpPr>
          <p:nvPr/>
        </p:nvSpPr>
        <p:spPr bwMode="auto">
          <a:xfrm>
            <a:off x="1827213" y="2819400"/>
            <a:ext cx="6096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Chúng</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ta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phải</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làm</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gì</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để</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hạn</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chế</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ô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nhiễm</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môi</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trường</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 </a:t>
            </a:r>
            <a:r>
              <a:rPr lang="en-US" altLang="en-US" sz="4000" b="1" dirty="0" err="1" smtClean="0">
                <a:solidFill>
                  <a:schemeClr val="tx2">
                    <a:lumMod val="50000"/>
                  </a:schemeClr>
                </a:solidFill>
                <a:effectLst>
                  <a:outerShdw blurRad="38100" dist="38100" dir="2700000" algn="tl">
                    <a:srgbClr val="000000">
                      <a:alpha val="43137"/>
                    </a:srgbClr>
                  </a:outerShdw>
                </a:effectLst>
                <a:latin typeface="Times New Roman" pitchFamily="18" charset="0"/>
              </a:rPr>
              <a:t>nước</a:t>
            </a:r>
            <a:r>
              <a:rPr lang="en-US" altLang="en-US" sz="4000" b="1" dirty="0" smtClean="0">
                <a:solidFill>
                  <a:schemeClr val="tx2">
                    <a:lumMod val="50000"/>
                  </a:schemeClr>
                </a:solidFill>
                <a:effectLst>
                  <a:outerShdw blurRad="38100" dist="38100" dir="2700000" algn="tl">
                    <a:srgbClr val="000000">
                      <a:alpha val="43137"/>
                    </a:srgbClr>
                  </a:outerShdw>
                </a:effectLst>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3"/>
                                        </p:tgtEl>
                                        <p:attrNameLst>
                                          <p:attrName>style.visibility</p:attrName>
                                        </p:attrNameLst>
                                      </p:cBhvr>
                                      <p:to>
                                        <p:strVal val="visible"/>
                                      </p:to>
                                    </p:set>
                                    <p:animEffect transition="in" filter="blinds(horizontal)">
                                      <p:cBhvr>
                                        <p:cTn id="12"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783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8338" y="0"/>
            <a:ext cx="4665662"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43250"/>
            <a:ext cx="9144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Zen Garden In-Game - Laura Shigihara - NhacCuaTui.MP3">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6045200"/>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descr="C:\Users\ADMIN\Desktop\Giai cuu dai duong 2\Photography-Background-shark-Underwater-backdrop-coral-photography-Backdrops-Cartoon-bubble-Children-Fish-photo-Coral-Stu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ADMIN\Desktop\Giai cuu dai duong 2\Lu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9144000" cy="107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49f1b87228eb6bdb68e300357ebeb9ca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04863"/>
            <a:ext cx="54102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978150" y="1230313"/>
            <a:ext cx="32131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b="1">
                <a:solidFill>
                  <a:srgbClr val="CC0066"/>
                </a:solidFill>
                <a:cs typeface="Arial" charset="0"/>
              </a:rPr>
              <a:t>GIẢI CỨU</a:t>
            </a:r>
          </a:p>
          <a:p>
            <a:pPr algn="ctr"/>
            <a:r>
              <a:rPr lang="en-US" altLang="en-US" sz="4000" b="1">
                <a:solidFill>
                  <a:srgbClr val="CC0066"/>
                </a:solidFill>
                <a:cs typeface="Arial" charset="0"/>
              </a:rPr>
              <a:t>ĐẠI DƯƠNG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DMIN\Desktop\Giai cuu dai duong 2\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ADMIN\Desktop\Giai cuu dai duong 2\700_FO65125975_f041b01242bb3572e28f8de7588868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725988"/>
            <a:ext cx="116046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ADMIN\Desktop\Giai cuu dai duong 2\700_FO63651544_20d8d8a83358c7cd2f7a9ac1d48523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3641" flipH="1">
            <a:off x="2509838" y="3868738"/>
            <a:ext cx="21066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DMIN\Desktop\Giai cuu dai duong 2\Luo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65400"/>
            <a:ext cx="5819775" cy="118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C:\Users\ADMIN\Desktop\Giai cuu dai duong 2\seashell-border-3827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76200"/>
            <a:ext cx="6019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a:spLocks noChangeArrowheads="1"/>
          </p:cNvSpPr>
          <p:nvPr/>
        </p:nvSpPr>
        <p:spPr bwMode="auto">
          <a:xfrm>
            <a:off x="2667000" y="10922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0033CC"/>
                </a:solidFill>
              </a:rPr>
              <a:t>Nước bị ô nhiễm sẽ ảnh hưởng đến….</a:t>
            </a:r>
          </a:p>
        </p:txBody>
      </p:sp>
      <p:sp>
        <p:nvSpPr>
          <p:cNvPr id="5" name="Rounded Rectangle 4"/>
          <p:cNvSpPr/>
          <p:nvPr/>
        </p:nvSpPr>
        <p:spPr>
          <a:xfrm>
            <a:off x="152400" y="30067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A. </a:t>
            </a:r>
            <a:r>
              <a:rPr lang="en-US" sz="2000" dirty="0">
                <a:solidFill>
                  <a:srgbClr val="0033CC"/>
                </a:solidFill>
                <a:latin typeface="Arial" pitchFamily="34" charset="0"/>
                <a:cs typeface="Arial" pitchFamily="34" charset="0"/>
              </a:rPr>
              <a:t>Con </a:t>
            </a:r>
            <a:r>
              <a:rPr lang="en-US" sz="2000" dirty="0" err="1">
                <a:solidFill>
                  <a:srgbClr val="0033CC"/>
                </a:solidFill>
                <a:latin typeface="Arial" pitchFamily="34" charset="0"/>
                <a:cs typeface="Arial" pitchFamily="34" charset="0"/>
              </a:rPr>
              <a:t>người</a:t>
            </a:r>
            <a:endParaRPr lang="en-US" sz="2000" dirty="0">
              <a:solidFill>
                <a:srgbClr val="0033CC"/>
              </a:solidFill>
              <a:latin typeface="Arial" pitchFamily="34" charset="0"/>
              <a:cs typeface="Arial" pitchFamily="34" charset="0"/>
            </a:endParaRPr>
          </a:p>
        </p:txBody>
      </p:sp>
      <p:sp>
        <p:nvSpPr>
          <p:cNvPr id="15" name="Rounded Rectangle 14"/>
          <p:cNvSpPr/>
          <p:nvPr/>
        </p:nvSpPr>
        <p:spPr>
          <a:xfrm>
            <a:off x="2297113" y="3006725"/>
            <a:ext cx="2155825"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B. </a:t>
            </a:r>
            <a:r>
              <a:rPr lang="en-US" sz="2400" dirty="0" err="1">
                <a:solidFill>
                  <a:srgbClr val="0033CC"/>
                </a:solidFill>
                <a:latin typeface="Arial" pitchFamily="34" charset="0"/>
                <a:cs typeface="Arial" pitchFamily="34" charset="0"/>
              </a:rPr>
              <a:t>Động</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vật</a:t>
            </a:r>
            <a:endParaRPr lang="en-US" sz="2400" dirty="0">
              <a:solidFill>
                <a:srgbClr val="0033CC"/>
              </a:solidFill>
              <a:latin typeface="Arial" pitchFamily="34" charset="0"/>
              <a:cs typeface="Arial" pitchFamily="34" charset="0"/>
            </a:endParaRPr>
          </a:p>
        </p:txBody>
      </p:sp>
      <p:sp>
        <p:nvSpPr>
          <p:cNvPr id="16" name="Rounded Rectangle 15"/>
          <p:cNvSpPr/>
          <p:nvPr/>
        </p:nvSpPr>
        <p:spPr>
          <a:xfrm>
            <a:off x="4592638" y="3022600"/>
            <a:ext cx="2073275"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C. </a:t>
            </a:r>
            <a:r>
              <a:rPr lang="en-US" sz="2400" dirty="0" err="1">
                <a:solidFill>
                  <a:srgbClr val="0033CC"/>
                </a:solidFill>
                <a:latin typeface="Arial" pitchFamily="34" charset="0"/>
                <a:cs typeface="Arial" pitchFamily="34" charset="0"/>
              </a:rPr>
              <a:t>Thực</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vật</a:t>
            </a:r>
            <a:endParaRPr lang="en-US" sz="2400" dirty="0">
              <a:solidFill>
                <a:srgbClr val="0033CC"/>
              </a:solidFill>
              <a:latin typeface="Arial" pitchFamily="34" charset="0"/>
              <a:cs typeface="Arial" pitchFamily="34" charset="0"/>
            </a:endParaRPr>
          </a:p>
        </p:txBody>
      </p:sp>
      <p:sp>
        <p:nvSpPr>
          <p:cNvPr id="17" name="Rounded Rectangle 16"/>
          <p:cNvSpPr/>
          <p:nvPr/>
        </p:nvSpPr>
        <p:spPr>
          <a:xfrm>
            <a:off x="6858000" y="3006725"/>
            <a:ext cx="2133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D. </a:t>
            </a:r>
            <a:r>
              <a:rPr lang="en-US" sz="2400" dirty="0" err="1">
                <a:solidFill>
                  <a:srgbClr val="0033CC"/>
                </a:solidFill>
                <a:latin typeface="Arial" pitchFamily="34" charset="0"/>
                <a:cs typeface="Arial" pitchFamily="34" charset="0"/>
              </a:rPr>
              <a:t>Cả</a:t>
            </a:r>
            <a:r>
              <a:rPr lang="en-US" sz="2400" dirty="0">
                <a:solidFill>
                  <a:srgbClr val="0033CC"/>
                </a:solidFill>
                <a:latin typeface="Arial" pitchFamily="34" charset="0"/>
                <a:cs typeface="Arial" pitchFamily="34" charset="0"/>
              </a:rPr>
              <a:t> 3 ý </a:t>
            </a:r>
            <a:r>
              <a:rPr lang="en-US" sz="2400" dirty="0" err="1">
                <a:solidFill>
                  <a:srgbClr val="0033CC"/>
                </a:solidFill>
                <a:latin typeface="Arial" pitchFamily="34" charset="0"/>
                <a:cs typeface="Arial" pitchFamily="34" charset="0"/>
              </a:rPr>
              <a:t>bên</a:t>
            </a:r>
            <a:endParaRPr lang="en-US" sz="2000" dirty="0">
              <a:solidFill>
                <a:srgbClr val="0033CC"/>
              </a:solidFill>
              <a:latin typeface="Arial" pitchFamily="34" charset="0"/>
              <a:cs typeface="Arial" pitchFamily="34" charset="0"/>
            </a:endParaRPr>
          </a:p>
        </p:txBody>
      </p:sp>
      <p:pic>
        <p:nvPicPr>
          <p:cNvPr id="71692" name="Picture 2" descr="C:\Users\ADMIN\Desktop\Phan Thi Do Uyen\Giai cuu dai duong\Picture2.png">
            <a:hlinkClick r:id="" action="ppaction://hlinkshowjump?jump=next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1925" y="5054600"/>
            <a:ext cx="1362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34AE2941.wav">
            <a:hlinkClick r:id="" action="ppaction://media"/>
          </p:cNvPr>
          <p:cNvPicPr>
            <a:picLocks noChangeAspect="1"/>
          </p:cNvPicPr>
          <p:nvPr>
            <a:wavAudioFile r:embed="rId1" name="34AE70B3.wav"/>
          </p:nvPr>
        </p:nvPicPr>
        <p:blipFill>
          <a:blip r:embed="rId9">
            <a:extLst>
              <a:ext uri="{28A0092B-C50C-407E-A947-70E740481C1C}">
                <a14:useLocalDpi xmlns:a14="http://schemas.microsoft.com/office/drawing/2010/main" val="0"/>
              </a:ext>
            </a:extLst>
          </a:blip>
          <a:srcRect/>
          <a:stretch>
            <a:fillRect/>
          </a:stretch>
        </p:blipFill>
        <p:spPr bwMode="auto">
          <a:xfrm>
            <a:off x="9906000" y="3857625"/>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2" descr="C:\Users\ADMIN\Desktop\Doremon cau ca ( trac nghiem )\Picture1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788" y="736600"/>
            <a:ext cx="7858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times up"/>
          <p:cNvGrpSpPr>
            <a:grpSpLocks/>
          </p:cNvGrpSpPr>
          <p:nvPr/>
        </p:nvGrpSpPr>
        <p:grpSpPr bwMode="auto">
          <a:xfrm>
            <a:off x="587375" y="177800"/>
            <a:ext cx="757238" cy="500063"/>
            <a:chOff x="2989747" y="438150"/>
            <a:chExt cx="1572029" cy="683752"/>
          </a:xfrm>
        </p:grpSpPr>
        <p:sp>
          <p:nvSpPr>
            <p:cNvPr id="49" name="Rounded Rectangle 48"/>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latin typeface="Arial" panose="020B0604020202020204" pitchFamily="34" charset="0"/>
                <a:cs typeface="Arial" panose="020B0604020202020204" pitchFamily="34" charset="0"/>
              </a:endParaRPr>
            </a:p>
          </p:txBody>
        </p:sp>
        <p:sp>
          <p:nvSpPr>
            <p:cNvPr id="50" name="Rounded Rectangle 49"/>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51" name="Picture 3" descr="C:\Users\ADMIN\Desktop\Picture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13" y="960438"/>
            <a:ext cx="639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97" name="Group 51"/>
          <p:cNvGrpSpPr>
            <a:grpSpLocks/>
          </p:cNvGrpSpPr>
          <p:nvPr/>
        </p:nvGrpSpPr>
        <p:grpSpPr bwMode="auto">
          <a:xfrm>
            <a:off x="933450" y="944563"/>
            <a:ext cx="90488" cy="101600"/>
            <a:chOff x="2455863" y="2411803"/>
            <a:chExt cx="566738" cy="566738"/>
          </a:xfrm>
        </p:grpSpPr>
        <p:sp>
          <p:nvSpPr>
            <p:cNvPr id="7171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1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20"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1"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1698" name="Group 57"/>
          <p:cNvGrpSpPr>
            <a:grpSpLocks/>
          </p:cNvGrpSpPr>
          <p:nvPr/>
        </p:nvGrpSpPr>
        <p:grpSpPr bwMode="auto">
          <a:xfrm>
            <a:off x="935038" y="1681163"/>
            <a:ext cx="90487" cy="101600"/>
            <a:chOff x="2455863" y="2411803"/>
            <a:chExt cx="566738" cy="566738"/>
          </a:xfrm>
        </p:grpSpPr>
        <p:sp>
          <p:nvSpPr>
            <p:cNvPr id="7171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1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15"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6"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1699" name="Group 63"/>
          <p:cNvGrpSpPr>
            <a:grpSpLocks/>
          </p:cNvGrpSpPr>
          <p:nvPr/>
        </p:nvGrpSpPr>
        <p:grpSpPr bwMode="auto">
          <a:xfrm>
            <a:off x="1231900" y="1335088"/>
            <a:ext cx="90488" cy="103187"/>
            <a:chOff x="2455863" y="2411803"/>
            <a:chExt cx="566738" cy="566738"/>
          </a:xfrm>
        </p:grpSpPr>
        <p:sp>
          <p:nvSpPr>
            <p:cNvPr id="7170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0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10"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1"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1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1700" name="Group 69"/>
          <p:cNvGrpSpPr>
            <a:grpSpLocks/>
          </p:cNvGrpSpPr>
          <p:nvPr/>
        </p:nvGrpSpPr>
        <p:grpSpPr bwMode="auto">
          <a:xfrm>
            <a:off x="661988" y="1368425"/>
            <a:ext cx="90487" cy="103188"/>
            <a:chOff x="2455863" y="2411803"/>
            <a:chExt cx="566738" cy="566738"/>
          </a:xfrm>
        </p:grpSpPr>
        <p:sp>
          <p:nvSpPr>
            <p:cNvPr id="7170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0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1705"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6"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0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sp>
        <p:nvSpPr>
          <p:cNvPr id="71701"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7" name="Explosion 2 76"/>
          <p:cNvSpPr/>
          <p:nvPr/>
        </p:nvSpPr>
        <p:spPr>
          <a:xfrm>
            <a:off x="1120775" y="3689350"/>
            <a:ext cx="2362200" cy="2074863"/>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FF"/>
                </a:solidFill>
              </a:rPr>
              <a:t>HẾT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nodeType="afterGroup">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ADMIN\Desktop\Giai cuu dai duong 2\476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9050"/>
            <a:ext cx="914876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 descr="C:\Users\ADMIN\Desktop\Phan Thi Do Uyen\Giai cuu dai duong\Picture2.png">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5" y="5219700"/>
            <a:ext cx="1362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Giai cuu dai duong 2\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3886" flipH="1">
            <a:off x="20638" y="2462213"/>
            <a:ext cx="530225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Giai cuu dai duong 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75" y="3797300"/>
            <a:ext cx="2482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581400"/>
            <a:ext cx="6248400" cy="135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C:\Users\ADMIN\Desktop\Giai cuu dai duong 2\seashell-border-3827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76200"/>
            <a:ext cx="6019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a:spLocks noChangeArrowheads="1"/>
          </p:cNvSpPr>
          <p:nvPr/>
        </p:nvSpPr>
        <p:spPr bwMode="auto">
          <a:xfrm>
            <a:off x="2743200" y="10922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0033CC"/>
                </a:solidFill>
              </a:rPr>
              <a:t>Tai nạn đắm tàu gây tràn dầu sẽ làm ô nhiễm…..</a:t>
            </a:r>
          </a:p>
        </p:txBody>
      </p:sp>
      <p:sp>
        <p:nvSpPr>
          <p:cNvPr id="21" name="Rounded Rectangle 20"/>
          <p:cNvSpPr/>
          <p:nvPr/>
        </p:nvSpPr>
        <p:spPr>
          <a:xfrm>
            <a:off x="152400" y="30067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A. </a:t>
            </a:r>
            <a:r>
              <a:rPr lang="en-US" sz="2400" dirty="0" err="1">
                <a:solidFill>
                  <a:srgbClr val="0033CC"/>
                </a:solidFill>
              </a:rPr>
              <a:t>Núi</a:t>
            </a:r>
            <a:endParaRPr lang="en-US" sz="2400" dirty="0">
              <a:solidFill>
                <a:srgbClr val="0033CC"/>
              </a:solidFill>
            </a:endParaRPr>
          </a:p>
        </p:txBody>
      </p:sp>
      <p:sp>
        <p:nvSpPr>
          <p:cNvPr id="22" name="Rounded Rectangle 21"/>
          <p:cNvSpPr/>
          <p:nvPr/>
        </p:nvSpPr>
        <p:spPr>
          <a:xfrm>
            <a:off x="6934200" y="3006725"/>
            <a:ext cx="215423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latin typeface="Arial" pitchFamily="34" charset="0"/>
                <a:cs typeface="Arial" pitchFamily="34" charset="0"/>
              </a:rPr>
              <a:t>D. </a:t>
            </a:r>
            <a:r>
              <a:rPr lang="en-US" sz="2400" dirty="0" err="1">
                <a:solidFill>
                  <a:srgbClr val="0033CC"/>
                </a:solidFill>
                <a:latin typeface="Arial" pitchFamily="34" charset="0"/>
                <a:cs typeface="Arial" pitchFamily="34" charset="0"/>
              </a:rPr>
              <a:t>Nước</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mưa</a:t>
            </a:r>
            <a:endParaRPr lang="en-US" sz="2400" dirty="0">
              <a:solidFill>
                <a:srgbClr val="0033CC"/>
              </a:solidFill>
              <a:latin typeface="Arial" pitchFamily="34" charset="0"/>
              <a:cs typeface="Arial" pitchFamily="34" charset="0"/>
            </a:endParaRPr>
          </a:p>
        </p:txBody>
      </p:sp>
      <p:sp>
        <p:nvSpPr>
          <p:cNvPr id="23" name="Rounded Rectangle 22"/>
          <p:cNvSpPr/>
          <p:nvPr/>
        </p:nvSpPr>
        <p:spPr>
          <a:xfrm>
            <a:off x="4648200" y="3022600"/>
            <a:ext cx="207486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C. </a:t>
            </a:r>
            <a:r>
              <a:rPr lang="en-US" sz="2000" dirty="0" err="1">
                <a:solidFill>
                  <a:srgbClr val="0033CC"/>
                </a:solidFill>
                <a:latin typeface="Arial" pitchFamily="34" charset="0"/>
                <a:cs typeface="Arial" pitchFamily="34" charset="0"/>
              </a:rPr>
              <a:t>Nước</a:t>
            </a:r>
            <a:r>
              <a:rPr lang="en-US" sz="2000" dirty="0">
                <a:solidFill>
                  <a:srgbClr val="0033CC"/>
                </a:solidFill>
                <a:latin typeface="Arial" pitchFamily="34" charset="0"/>
                <a:cs typeface="Arial" pitchFamily="34" charset="0"/>
              </a:rPr>
              <a:t> </a:t>
            </a:r>
            <a:r>
              <a:rPr lang="en-US" sz="2000" dirty="0" err="1">
                <a:solidFill>
                  <a:srgbClr val="0033CC"/>
                </a:solidFill>
                <a:latin typeface="Arial" pitchFamily="34" charset="0"/>
                <a:cs typeface="Arial" pitchFamily="34" charset="0"/>
              </a:rPr>
              <a:t>ngầm</a:t>
            </a:r>
            <a:endParaRPr lang="en-US" sz="2000" dirty="0">
              <a:solidFill>
                <a:srgbClr val="0033CC"/>
              </a:solidFill>
              <a:latin typeface="Arial" pitchFamily="34" charset="0"/>
              <a:cs typeface="Arial" pitchFamily="34" charset="0"/>
            </a:endParaRPr>
          </a:p>
        </p:txBody>
      </p:sp>
      <p:sp>
        <p:nvSpPr>
          <p:cNvPr id="24" name="Rounded Rectangle 23"/>
          <p:cNvSpPr/>
          <p:nvPr/>
        </p:nvSpPr>
        <p:spPr>
          <a:xfrm>
            <a:off x="2362200" y="3006725"/>
            <a:ext cx="20574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B. </a:t>
            </a:r>
            <a:r>
              <a:rPr lang="en-US" sz="2400" dirty="0" err="1">
                <a:solidFill>
                  <a:srgbClr val="0033CC"/>
                </a:solidFill>
                <a:latin typeface="Arial" pitchFamily="34" charset="0"/>
                <a:cs typeface="Arial" pitchFamily="34" charset="0"/>
              </a:rPr>
              <a:t>Nước</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biển</a:t>
            </a:r>
            <a:endParaRPr lang="en-US" sz="2000" dirty="0">
              <a:solidFill>
                <a:srgbClr val="0033CC"/>
              </a:solidFill>
              <a:latin typeface="Arial" pitchFamily="34" charset="0"/>
              <a:cs typeface="Arial" pitchFamily="34" charset="0"/>
            </a:endParaRPr>
          </a:p>
        </p:txBody>
      </p:sp>
      <p:pic>
        <p:nvPicPr>
          <p:cNvPr id="13" name="34AE3019.wav">
            <a:hlinkClick r:id="" action="ppaction://media"/>
          </p:cNvPr>
          <p:cNvPicPr>
            <a:picLocks noChangeAspect="1"/>
          </p:cNvPicPr>
          <p:nvPr>
            <a:wavAudioFile r:embed="rId1" name="34AE70B3.wav"/>
          </p:nvPr>
        </p:nvPicPr>
        <p:blipFill>
          <a:blip r:embed="rId9">
            <a:extLst>
              <a:ext uri="{28A0092B-C50C-407E-A947-70E740481C1C}">
                <a14:useLocalDpi xmlns:a14="http://schemas.microsoft.com/office/drawing/2010/main" val="0"/>
              </a:ext>
            </a:extLst>
          </a:blip>
          <a:srcRect/>
          <a:stretch>
            <a:fillRect/>
          </a:stretch>
        </p:blipFill>
        <p:spPr bwMode="auto">
          <a:xfrm>
            <a:off x="9906000" y="3857625"/>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2" descr="C:\Users\ADMIN\Desktop\Doremon cau ca ( trac nghiem )\Picture1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788" y="736600"/>
            <a:ext cx="7858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times up"/>
          <p:cNvGrpSpPr>
            <a:grpSpLocks/>
          </p:cNvGrpSpPr>
          <p:nvPr/>
        </p:nvGrpSpPr>
        <p:grpSpPr bwMode="auto">
          <a:xfrm>
            <a:off x="587375" y="177800"/>
            <a:ext cx="757238" cy="500063"/>
            <a:chOff x="2989747" y="438150"/>
            <a:chExt cx="1572029" cy="683752"/>
          </a:xfrm>
        </p:grpSpPr>
        <p:sp>
          <p:nvSpPr>
            <p:cNvPr id="17" name="Rounded Rectangle 16"/>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latin typeface="Arial" panose="020B0604020202020204" pitchFamily="34" charset="0"/>
                <a:cs typeface="Arial" panose="020B0604020202020204" pitchFamily="34" charset="0"/>
              </a:endParaRPr>
            </a:p>
          </p:txBody>
        </p:sp>
        <p:sp>
          <p:nvSpPr>
            <p:cNvPr id="25" name="Rounded Rectangle 24"/>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26" name="Picture 3" descr="C:\Users\ADMIN\Desktop\Picture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13" y="960438"/>
            <a:ext cx="639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21" name="Group 26"/>
          <p:cNvGrpSpPr>
            <a:grpSpLocks/>
          </p:cNvGrpSpPr>
          <p:nvPr/>
        </p:nvGrpSpPr>
        <p:grpSpPr bwMode="auto">
          <a:xfrm>
            <a:off x="933450" y="944563"/>
            <a:ext cx="90488" cy="101600"/>
            <a:chOff x="2455863" y="2411803"/>
            <a:chExt cx="566738" cy="566738"/>
          </a:xfrm>
        </p:grpSpPr>
        <p:sp>
          <p:nvSpPr>
            <p:cNvPr id="7274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4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44"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5"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2722" name="Group 32"/>
          <p:cNvGrpSpPr>
            <a:grpSpLocks/>
          </p:cNvGrpSpPr>
          <p:nvPr/>
        </p:nvGrpSpPr>
        <p:grpSpPr bwMode="auto">
          <a:xfrm>
            <a:off x="935038" y="1681163"/>
            <a:ext cx="90487" cy="101600"/>
            <a:chOff x="2455863" y="2411803"/>
            <a:chExt cx="566738" cy="566738"/>
          </a:xfrm>
        </p:grpSpPr>
        <p:sp>
          <p:nvSpPr>
            <p:cNvPr id="7273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3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39"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0"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4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2723" name="Group 38"/>
          <p:cNvGrpSpPr>
            <a:grpSpLocks/>
          </p:cNvGrpSpPr>
          <p:nvPr/>
        </p:nvGrpSpPr>
        <p:grpSpPr bwMode="auto">
          <a:xfrm>
            <a:off x="1231900" y="1335088"/>
            <a:ext cx="90488" cy="103187"/>
            <a:chOff x="2455863" y="2411803"/>
            <a:chExt cx="566738" cy="566738"/>
          </a:xfrm>
        </p:grpSpPr>
        <p:sp>
          <p:nvSpPr>
            <p:cNvPr id="7273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3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34"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5"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2724" name="Group 44"/>
          <p:cNvGrpSpPr>
            <a:grpSpLocks/>
          </p:cNvGrpSpPr>
          <p:nvPr/>
        </p:nvGrpSpPr>
        <p:grpSpPr bwMode="auto">
          <a:xfrm>
            <a:off x="661988" y="1368425"/>
            <a:ext cx="90487" cy="103188"/>
            <a:chOff x="2455863" y="2411803"/>
            <a:chExt cx="566738" cy="566738"/>
          </a:xfrm>
        </p:grpSpPr>
        <p:sp>
          <p:nvSpPr>
            <p:cNvPr id="7272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2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2729"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0"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sp>
        <p:nvSpPr>
          <p:cNvPr id="72725"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52" name="Explosion 2 51"/>
          <p:cNvSpPr/>
          <p:nvPr/>
        </p:nvSpPr>
        <p:spPr>
          <a:xfrm>
            <a:off x="1344613" y="3633788"/>
            <a:ext cx="2362200" cy="2074862"/>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FF"/>
                </a:solidFill>
              </a:rPr>
              <a:t>HẾT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1" presetClass="mediacall" presetSubtype="0" fill="hold" nodeType="withEffect">
                                  <p:stCondLst>
                                    <p:cond delay="0"/>
                                  </p:stCondLst>
                                  <p:childTnLst>
                                    <p:cmd type="call" cmd="playFrom(0.0)">
                                      <p:cBhvr>
                                        <p:cTn id="60" dur="4744" fill="hold"/>
                                        <p:tgtEl>
                                          <p:spTgt spid="13"/>
                                        </p:tgtEl>
                                      </p:cBhvr>
                                    </p:cmd>
                                  </p:childTnLst>
                                </p:cTn>
                              </p:par>
                              <p:par>
                                <p:cTn id="61" presetID="2" presetClass="exit" presetSubtype="1" fill="hold" nodeType="withEffect">
                                  <p:stCondLst>
                                    <p:cond delay="0"/>
                                  </p:stCondLst>
                                  <p:childTnLst>
                                    <p:anim calcmode="lin" valueType="num">
                                      <p:cBhvr additive="base">
                                        <p:cTn id="62" dur="2000"/>
                                        <p:tgtEl>
                                          <p:spTgt spid="18"/>
                                        </p:tgtEl>
                                        <p:attrNameLst>
                                          <p:attrName>ppt_x</p:attrName>
                                        </p:attrNameLst>
                                      </p:cBhvr>
                                      <p:tavLst>
                                        <p:tav tm="0">
                                          <p:val>
                                            <p:strVal val="ppt_x"/>
                                          </p:val>
                                        </p:tav>
                                        <p:tav tm="100000">
                                          <p:val>
                                            <p:strVal val="ppt_x"/>
                                          </p:val>
                                        </p:tav>
                                      </p:tavLst>
                                    </p:anim>
                                    <p:anim calcmode="lin" valueType="num">
                                      <p:cBhvr additive="base">
                                        <p:cTn id="63" dur="2000"/>
                                        <p:tgtEl>
                                          <p:spTgt spid="18"/>
                                        </p:tgtEl>
                                        <p:attrNameLst>
                                          <p:attrName>ppt_y</p:attrName>
                                        </p:attrNameLst>
                                      </p:cBhvr>
                                      <p:tavLst>
                                        <p:tav tm="0">
                                          <p:val>
                                            <p:strVal val="ppt_y"/>
                                          </p:val>
                                        </p:tav>
                                        <p:tav tm="100000">
                                          <p:val>
                                            <p:strVal val="0-ppt_h/2"/>
                                          </p:val>
                                        </p:tav>
                                      </p:tavLst>
                                    </p:anim>
                                    <p:set>
                                      <p:cBhvr>
                                        <p:cTn id="64" dur="1" fill="hold">
                                          <p:stCondLst>
                                            <p:cond delay="1999"/>
                                          </p:stCondLst>
                                        </p:cTn>
                                        <p:tgtEl>
                                          <p:spTgt spid="18"/>
                                        </p:tgtEl>
                                        <p:attrNameLst>
                                          <p:attrName>style.visibility</p:attrName>
                                        </p:attrNameLst>
                                      </p:cBhvr>
                                      <p:to>
                                        <p:strVal val="hidden"/>
                                      </p:to>
                                    </p:set>
                                  </p:childTnLst>
                                </p:cTn>
                              </p:par>
                              <p:par>
                                <p:cTn id="65" presetID="35" presetClass="path" presetSubtype="0" accel="50000" decel="50000" fill="hold" nodeType="withEffect">
                                  <p:stCondLst>
                                    <p:cond delay="0"/>
                                  </p:stCondLst>
                                  <p:childTnLst>
                                    <p:animMotion origin="layout" path="M -1.11111E-6 -3.58025E-6 L -0.19028 0.07439 " pathEditMode="relative" rAng="0" ptsTypes="AA">
                                      <p:cBhvr>
                                        <p:cTn id="66"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42" presetClass="exit" presetSubtype="0" fill="hold" grpId="1" nodeType="clickEffect">
                                  <p:stCondLst>
                                    <p:cond delay="0"/>
                                  </p:stCondLst>
                                  <p:childTnLst>
                                    <p:animEffect transition="out" filter="fade">
                                      <p:cBhvr>
                                        <p:cTn id="71" dur="1000"/>
                                        <p:tgtEl>
                                          <p:spTgt spid="23"/>
                                        </p:tgtEl>
                                      </p:cBhvr>
                                    </p:animEffect>
                                    <p:anim calcmode="lin" valueType="num">
                                      <p:cBhvr>
                                        <p:cTn id="72" dur="1000"/>
                                        <p:tgtEl>
                                          <p:spTgt spid="23"/>
                                        </p:tgtEl>
                                        <p:attrNameLst>
                                          <p:attrName>ppt_x</p:attrName>
                                        </p:attrNameLst>
                                      </p:cBhvr>
                                      <p:tavLst>
                                        <p:tav tm="0">
                                          <p:val>
                                            <p:strVal val="ppt_x"/>
                                          </p:val>
                                        </p:tav>
                                        <p:tav tm="100000">
                                          <p:val>
                                            <p:strVal val="ppt_x"/>
                                          </p:val>
                                        </p:tav>
                                      </p:tavLst>
                                    </p:anim>
                                    <p:anim calcmode="lin" valueType="num">
                                      <p:cBhvr>
                                        <p:cTn id="73" dur="1000"/>
                                        <p:tgtEl>
                                          <p:spTgt spid="23"/>
                                        </p:tgtEl>
                                        <p:attrNameLst>
                                          <p:attrName>ppt_y</p:attrName>
                                        </p:attrNameLst>
                                      </p:cBhvr>
                                      <p:tavLst>
                                        <p:tav tm="0">
                                          <p:val>
                                            <p:strVal val="ppt_y"/>
                                          </p:val>
                                        </p:tav>
                                        <p:tav tm="100000">
                                          <p:val>
                                            <p:strVal val="ppt_y+.1"/>
                                          </p:val>
                                        </p:tav>
                                      </p:tavLst>
                                    </p:anim>
                                    <p:set>
                                      <p:cBhvr>
                                        <p:cTn id="7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exit" presetSubtype="0" fill="hold" grpId="1" nodeType="clickEffect">
                                  <p:stCondLst>
                                    <p:cond delay="0"/>
                                  </p:stCondLst>
                                  <p:childTnLst>
                                    <p:animEffect transition="out" filter="fade">
                                      <p:cBhvr>
                                        <p:cTn id="79" dur="1000"/>
                                        <p:tgtEl>
                                          <p:spTgt spid="22"/>
                                        </p:tgtEl>
                                      </p:cBhvr>
                                    </p:animEffect>
                                    <p:anim calcmode="lin" valueType="num">
                                      <p:cBhvr>
                                        <p:cTn id="80" dur="1000"/>
                                        <p:tgtEl>
                                          <p:spTgt spid="22"/>
                                        </p:tgtEl>
                                        <p:attrNameLst>
                                          <p:attrName>ppt_x</p:attrName>
                                        </p:attrNameLst>
                                      </p:cBhvr>
                                      <p:tavLst>
                                        <p:tav tm="0">
                                          <p:val>
                                            <p:strVal val="ppt_x"/>
                                          </p:val>
                                        </p:tav>
                                        <p:tav tm="100000">
                                          <p:val>
                                            <p:strVal val="ppt_x"/>
                                          </p:val>
                                        </p:tav>
                                      </p:tavLst>
                                    </p:anim>
                                    <p:anim calcmode="lin" valueType="num">
                                      <p:cBhvr>
                                        <p:cTn id="81" dur="1000"/>
                                        <p:tgtEl>
                                          <p:spTgt spid="22"/>
                                        </p:tgtEl>
                                        <p:attrNameLst>
                                          <p:attrName>ppt_y</p:attrName>
                                        </p:attrNameLst>
                                      </p:cBhvr>
                                      <p:tavLst>
                                        <p:tav tm="0">
                                          <p:val>
                                            <p:strVal val="ppt_y"/>
                                          </p:val>
                                        </p:tav>
                                        <p:tav tm="100000">
                                          <p:val>
                                            <p:strVal val="ppt_y+.1"/>
                                          </p:val>
                                        </p:tav>
                                      </p:tavLst>
                                    </p:anim>
                                    <p:set>
                                      <p:cBhvr>
                                        <p:cTn id="8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2" presetClass="exit" presetSubtype="0" fill="hold" grpId="1"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1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8" presetClass="emph" presetSubtype="0" fill="hold" nodeType="clickEffect">
                                  <p:stCondLst>
                                    <p:cond delay="0"/>
                                  </p:stCondLst>
                                  <p:childTnLst>
                                    <p:animRot by="21600000">
                                      <p:cBhvr>
                                        <p:cTn id="96" dur="15000" fill="hold"/>
                                        <p:tgtEl>
                                          <p:spTgt spid="26"/>
                                        </p:tgtEl>
                                        <p:attrNameLst>
                                          <p:attrName>r</p:attrName>
                                        </p:attrNameLst>
                                      </p:cBhvr>
                                    </p:animRot>
                                  </p:childTnLst>
                                </p:cTn>
                              </p:par>
                            </p:childTnLst>
                          </p:cTn>
                        </p:par>
                        <p:par>
                          <p:cTn id="97" fill="hold" nodeType="afterGroup">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g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2202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4633913"/>
            <a:ext cx="29527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533400" y="44958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3600">
              <a:latin typeface=".VnTime" pitchFamily="34" charset="0"/>
            </a:endParaRPr>
          </a:p>
        </p:txBody>
      </p:sp>
      <p:sp>
        <p:nvSpPr>
          <p:cNvPr id="13317" name="Line 5"/>
          <p:cNvSpPr>
            <a:spLocks noChangeShapeType="1"/>
          </p:cNvSpPr>
          <p:nvPr/>
        </p:nvSpPr>
        <p:spPr bwMode="auto">
          <a:xfrm>
            <a:off x="6229350" y="114300"/>
            <a:ext cx="19050" cy="67437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00025"/>
            <a:ext cx="28479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Line 7"/>
          <p:cNvSpPr>
            <a:spLocks noChangeShapeType="1"/>
          </p:cNvSpPr>
          <p:nvPr/>
        </p:nvSpPr>
        <p:spPr bwMode="auto">
          <a:xfrm>
            <a:off x="38100" y="13335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8"/>
          <p:cNvSpPr>
            <a:spLocks noChangeShapeType="1"/>
          </p:cNvSpPr>
          <p:nvPr/>
        </p:nvSpPr>
        <p:spPr bwMode="auto">
          <a:xfrm>
            <a:off x="57150" y="171450"/>
            <a:ext cx="19050" cy="668655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9"/>
          <p:cNvSpPr>
            <a:spLocks noChangeShapeType="1"/>
          </p:cNvSpPr>
          <p:nvPr/>
        </p:nvSpPr>
        <p:spPr bwMode="auto">
          <a:xfrm>
            <a:off x="0" y="6858000"/>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10"/>
          <p:cNvSpPr>
            <a:spLocks noChangeShapeType="1"/>
          </p:cNvSpPr>
          <p:nvPr/>
        </p:nvSpPr>
        <p:spPr bwMode="auto">
          <a:xfrm>
            <a:off x="0" y="2286000"/>
            <a:ext cx="6172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11"/>
          <p:cNvSpPr>
            <a:spLocks noChangeShapeType="1"/>
          </p:cNvSpPr>
          <p:nvPr/>
        </p:nvSpPr>
        <p:spPr bwMode="auto">
          <a:xfrm>
            <a:off x="76200" y="4572000"/>
            <a:ext cx="6172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2"/>
          <p:cNvSpPr>
            <a:spLocks noChangeShapeType="1"/>
          </p:cNvSpPr>
          <p:nvPr/>
        </p:nvSpPr>
        <p:spPr bwMode="auto">
          <a:xfrm>
            <a:off x="3048000" y="114300"/>
            <a:ext cx="0" cy="67437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3"/>
          <p:cNvSpPr>
            <a:spLocks noChangeShapeType="1"/>
          </p:cNvSpPr>
          <p:nvPr/>
        </p:nvSpPr>
        <p:spPr bwMode="auto">
          <a:xfrm>
            <a:off x="6248400" y="2286000"/>
            <a:ext cx="2895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4"/>
          <p:cNvSpPr>
            <a:spLocks noChangeShapeType="1"/>
          </p:cNvSpPr>
          <p:nvPr/>
        </p:nvSpPr>
        <p:spPr bwMode="auto">
          <a:xfrm>
            <a:off x="9144000" y="152400"/>
            <a:ext cx="0" cy="67056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609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0813"/>
            <a:ext cx="28289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09550"/>
            <a:ext cx="3038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2347913"/>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2305050"/>
            <a:ext cx="2819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100" y="4633913"/>
            <a:ext cx="30765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Line 20"/>
          <p:cNvSpPr>
            <a:spLocks noChangeShapeType="1"/>
          </p:cNvSpPr>
          <p:nvPr/>
        </p:nvSpPr>
        <p:spPr bwMode="auto">
          <a:xfrm flipV="1">
            <a:off x="2590800" y="1828800"/>
            <a:ext cx="76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1" name="Text Box 21"/>
          <p:cNvSpPr txBox="1">
            <a:spLocks noChangeArrowheads="1"/>
          </p:cNvSpPr>
          <p:nvPr/>
        </p:nvSpPr>
        <p:spPr bwMode="auto">
          <a:xfrm>
            <a:off x="2514600" y="1676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pic>
        <p:nvPicPr>
          <p:cNvPr id="46102"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6738" y="2305050"/>
            <a:ext cx="30559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46103"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28600"/>
            <a:ext cx="30384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Text Box 24"/>
          <p:cNvSpPr txBox="1">
            <a:spLocks noChangeArrowheads="1"/>
          </p:cNvSpPr>
          <p:nvPr/>
        </p:nvSpPr>
        <p:spPr bwMode="auto">
          <a:xfrm>
            <a:off x="2514600" y="80772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000">
                <a:latin typeface="Tahoma" pitchFamily="34" charset="0"/>
              </a:rPr>
              <a:t>1</a:t>
            </a:r>
          </a:p>
        </p:txBody>
      </p:sp>
      <p:sp>
        <p:nvSpPr>
          <p:cNvPr id="13337" name="Text Box 25"/>
          <p:cNvSpPr txBox="1">
            <a:spLocks noChangeArrowheads="1"/>
          </p:cNvSpPr>
          <p:nvPr/>
        </p:nvSpPr>
        <p:spPr bwMode="auto">
          <a:xfrm>
            <a:off x="2601913" y="1716088"/>
            <a:ext cx="358775" cy="5302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1</a:t>
            </a:r>
          </a:p>
        </p:txBody>
      </p:sp>
      <p:sp>
        <p:nvSpPr>
          <p:cNvPr id="13338" name="Text Box 26"/>
          <p:cNvSpPr txBox="1">
            <a:spLocks noChangeArrowheads="1"/>
          </p:cNvSpPr>
          <p:nvPr/>
        </p:nvSpPr>
        <p:spPr bwMode="auto">
          <a:xfrm>
            <a:off x="5334000" y="1716088"/>
            <a:ext cx="304800" cy="53022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2</a:t>
            </a:r>
          </a:p>
        </p:txBody>
      </p:sp>
      <p:sp>
        <p:nvSpPr>
          <p:cNvPr id="13339" name="Text Box 27"/>
          <p:cNvSpPr txBox="1">
            <a:spLocks noChangeArrowheads="1"/>
          </p:cNvSpPr>
          <p:nvPr/>
        </p:nvSpPr>
        <p:spPr bwMode="auto">
          <a:xfrm>
            <a:off x="2574925" y="3962400"/>
            <a:ext cx="358775" cy="51911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4</a:t>
            </a:r>
          </a:p>
        </p:txBody>
      </p:sp>
      <p:sp>
        <p:nvSpPr>
          <p:cNvPr id="13340" name="Text Box 28"/>
          <p:cNvSpPr txBox="1">
            <a:spLocks noChangeArrowheads="1"/>
          </p:cNvSpPr>
          <p:nvPr/>
        </p:nvSpPr>
        <p:spPr bwMode="auto">
          <a:xfrm>
            <a:off x="2514600" y="6207125"/>
            <a:ext cx="381000" cy="5286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7</a:t>
            </a:r>
          </a:p>
        </p:txBody>
      </p:sp>
      <p:sp>
        <p:nvSpPr>
          <p:cNvPr id="13341" name="Text Box 29"/>
          <p:cNvSpPr txBox="1">
            <a:spLocks noChangeArrowheads="1"/>
          </p:cNvSpPr>
          <p:nvPr/>
        </p:nvSpPr>
        <p:spPr bwMode="auto">
          <a:xfrm>
            <a:off x="5638800" y="3976688"/>
            <a:ext cx="457200" cy="51911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5</a:t>
            </a:r>
          </a:p>
        </p:txBody>
      </p:sp>
      <p:sp>
        <p:nvSpPr>
          <p:cNvPr id="13342" name="Text Box 30"/>
          <p:cNvSpPr txBox="1">
            <a:spLocks noChangeArrowheads="1"/>
          </p:cNvSpPr>
          <p:nvPr/>
        </p:nvSpPr>
        <p:spPr bwMode="auto">
          <a:xfrm>
            <a:off x="5784850" y="6207125"/>
            <a:ext cx="381000" cy="5286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8</a:t>
            </a:r>
          </a:p>
        </p:txBody>
      </p:sp>
      <p:sp>
        <p:nvSpPr>
          <p:cNvPr id="13343" name="Text Box 31"/>
          <p:cNvSpPr txBox="1">
            <a:spLocks noChangeArrowheads="1"/>
          </p:cNvSpPr>
          <p:nvPr/>
        </p:nvSpPr>
        <p:spPr bwMode="auto">
          <a:xfrm>
            <a:off x="8620125" y="1563688"/>
            <a:ext cx="457200" cy="5302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3</a:t>
            </a:r>
          </a:p>
        </p:txBody>
      </p:sp>
      <p:sp>
        <p:nvSpPr>
          <p:cNvPr id="13344" name="Text Box 32"/>
          <p:cNvSpPr txBox="1">
            <a:spLocks noChangeArrowheads="1"/>
          </p:cNvSpPr>
          <p:nvPr/>
        </p:nvSpPr>
        <p:spPr bwMode="auto">
          <a:xfrm>
            <a:off x="8620125" y="3906838"/>
            <a:ext cx="457200" cy="52863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6</a:t>
            </a:r>
          </a:p>
        </p:txBody>
      </p:sp>
      <p:pic>
        <p:nvPicPr>
          <p:cNvPr id="5153" name="Picture 33" descr="C:\Documents and Settings\0934536398\My Documents\Downloads\Documents\anh lu lut Qung Ninh.jpg"/>
          <p:cNvPicPr>
            <a:picLocks noChangeAspect="1" noChangeArrowheads="1"/>
          </p:cNvPicPr>
          <p:nvPr/>
        </p:nvPicPr>
        <p:blipFill>
          <a:blip r:embed="rId11"/>
          <a:srcRect/>
          <a:stretch>
            <a:fillRect/>
          </a:stretch>
        </p:blipFill>
        <p:spPr bwMode="auto">
          <a:xfrm>
            <a:off x="6477000" y="4816475"/>
            <a:ext cx="2396567" cy="1777205"/>
          </a:xfrm>
          <a:prstGeom prst="rect">
            <a:avLst/>
          </a:prstGeom>
          <a:ln w="228600" cap="sq" cmpd="thickThin">
            <a:solidFill>
              <a:srgbClr val="000000"/>
            </a:solidFill>
            <a:prstDash val="solid"/>
            <a:miter lim="800000"/>
          </a:ln>
          <a:effectLst>
            <a:innerShdw blurRad="76200">
              <a:srgbClr val="000000"/>
            </a:innerShdw>
          </a:effectLst>
        </p:spPr>
      </p:pic>
      <p:sp>
        <p:nvSpPr>
          <p:cNvPr id="13346" name="Text Box 32"/>
          <p:cNvSpPr txBox="1">
            <a:spLocks noChangeArrowheads="1"/>
          </p:cNvSpPr>
          <p:nvPr/>
        </p:nvSpPr>
        <p:spPr bwMode="auto">
          <a:xfrm>
            <a:off x="8620125" y="6234113"/>
            <a:ext cx="457200" cy="5286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2800" b="1" dirty="0" smtClean="0">
                <a:solidFill>
                  <a:srgbClr val="FF0000"/>
                </a:solidFill>
                <a:latin typeface="Tahoma" pitchFamily="34" charset="0"/>
              </a:rPr>
              <a:t>9</a:t>
            </a:r>
          </a:p>
        </p:txBody>
      </p:sp>
      <p:sp>
        <p:nvSpPr>
          <p:cNvPr id="35" name="Line 12"/>
          <p:cNvSpPr>
            <a:spLocks noChangeShapeType="1"/>
          </p:cNvSpPr>
          <p:nvPr/>
        </p:nvSpPr>
        <p:spPr bwMode="auto">
          <a:xfrm>
            <a:off x="2933700" y="4572000"/>
            <a:ext cx="6210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1000"/>
                                        <p:tgtEl>
                                          <p:spTgt spid="133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box(in)">
                                      <p:cBhvr>
                                        <p:cTn id="10" dur="1000"/>
                                        <p:tgtEl>
                                          <p:spTgt spid="133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322"/>
                                        </p:tgtEl>
                                        <p:attrNameLst>
                                          <p:attrName>style.visibility</p:attrName>
                                        </p:attrNameLst>
                                      </p:cBhvr>
                                      <p:to>
                                        <p:strVal val="visible"/>
                                      </p:to>
                                    </p:set>
                                    <p:animEffect transition="in" filter="box(in)">
                                      <p:cBhvr>
                                        <p:cTn id="13" dur="1000"/>
                                        <p:tgtEl>
                                          <p:spTgt spid="133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323"/>
                                        </p:tgtEl>
                                        <p:attrNameLst>
                                          <p:attrName>style.visibility</p:attrName>
                                        </p:attrNameLst>
                                      </p:cBhvr>
                                      <p:to>
                                        <p:strVal val="visible"/>
                                      </p:to>
                                    </p:set>
                                    <p:animEffect transition="in" filter="box(in)">
                                      <p:cBhvr>
                                        <p:cTn id="16" dur="500"/>
                                        <p:tgtEl>
                                          <p:spTgt spid="1332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324"/>
                                        </p:tgtEl>
                                        <p:attrNameLst>
                                          <p:attrName>style.visibility</p:attrName>
                                        </p:attrNameLst>
                                      </p:cBhvr>
                                      <p:to>
                                        <p:strVal val="visible"/>
                                      </p:to>
                                    </p:set>
                                    <p:animEffect transition="in" filter="box(in)">
                                      <p:cBhvr>
                                        <p:cTn id="19" dur="500"/>
                                        <p:tgtEl>
                                          <p:spTgt spid="1332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3317"/>
                                        </p:tgtEl>
                                        <p:attrNameLst>
                                          <p:attrName>style.visibility</p:attrName>
                                        </p:attrNameLst>
                                      </p:cBhvr>
                                      <p:to>
                                        <p:strVal val="visible"/>
                                      </p:to>
                                    </p:set>
                                    <p:animEffect transition="in" filter="box(in)">
                                      <p:cBhvr>
                                        <p:cTn id="22" dur="500"/>
                                        <p:tgtEl>
                                          <p:spTgt spid="133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box(in)">
                                      <p:cBhvr>
                                        <p:cTn id="25" dur="500"/>
                                        <p:tgtEl>
                                          <p:spTgt spid="1332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326"/>
                                        </p:tgtEl>
                                        <p:attrNameLst>
                                          <p:attrName>style.visibility</p:attrName>
                                        </p:attrNameLst>
                                      </p:cBhvr>
                                      <p:to>
                                        <p:strVal val="visible"/>
                                      </p:to>
                                    </p:set>
                                    <p:animEffect transition="in" filter="box(in)">
                                      <p:cBhvr>
                                        <p:cTn id="28" dur="500"/>
                                        <p:tgtEl>
                                          <p:spTgt spid="13326"/>
                                        </p:tgtEl>
                                      </p:cBhvr>
                                    </p:animEffect>
                                  </p:childTnLst>
                                </p:cTn>
                              </p:par>
                              <p:par>
                                <p:cTn id="29" presetID="3" presetClass="entr" presetSubtype="10" fill="hold" nodeType="withEffect">
                                  <p:stCondLst>
                                    <p:cond delay="0"/>
                                  </p:stCondLst>
                                  <p:childTnLst>
                                    <p:set>
                                      <p:cBhvr>
                                        <p:cTn id="30" dur="1" fill="hold">
                                          <p:stCondLst>
                                            <p:cond delay="0"/>
                                          </p:stCondLst>
                                        </p:cTn>
                                        <p:tgtEl>
                                          <p:spTgt spid="5153"/>
                                        </p:tgtEl>
                                        <p:attrNameLst>
                                          <p:attrName>style.visibility</p:attrName>
                                        </p:attrNameLst>
                                      </p:cBhvr>
                                      <p:to>
                                        <p:strVal val="visible"/>
                                      </p:to>
                                    </p:set>
                                    <p:animEffect transition="in" filter="blinds(horizontal)">
                                      <p:cBhvr>
                                        <p:cTn id="31" dur="500"/>
                                        <p:tgtEl>
                                          <p:spTgt spid="515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321"/>
                                        </p:tgtEl>
                                        <p:attrNameLst>
                                          <p:attrName>style.visibility</p:attrName>
                                        </p:attrNameLst>
                                      </p:cBhvr>
                                      <p:to>
                                        <p:strVal val="visible"/>
                                      </p:to>
                                    </p:set>
                                    <p:animEffect transition="in" filter="box(in)">
                                      <p:cBhvr>
                                        <p:cTn id="34" dur="500"/>
                                        <p:tgtEl>
                                          <p:spTgt spid="1332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ox(i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9" grpId="0" animBg="1"/>
      <p:bldP spid="13320" grpId="0" animBg="1"/>
      <p:bldP spid="13321" grpId="0" animBg="1"/>
      <p:bldP spid="13322" grpId="0" animBg="1"/>
      <p:bldP spid="13323" grpId="0" animBg="1"/>
      <p:bldP spid="13324" grpId="0" animBg="1"/>
      <p:bldP spid="13325" grpId="0" animBg="1"/>
      <p:bldP spid="13326" grpId="0" animBg="1"/>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DMIN\Desktop\Giai cuu dai duong 2\underwater-vecto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5"/>
            <a:ext cx="9144000" cy="814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ADMIN\Desktop\Giai cuu dai duong 2\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588" y="4070350"/>
            <a:ext cx="126841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131763" y="30067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latin typeface="Arial" pitchFamily="34" charset="0"/>
                <a:cs typeface="Arial" pitchFamily="34" charset="0"/>
              </a:rPr>
              <a:t>A. </a:t>
            </a:r>
            <a:r>
              <a:rPr lang="en-US" sz="2400" dirty="0" err="1">
                <a:solidFill>
                  <a:srgbClr val="0033CC"/>
                </a:solidFill>
                <a:latin typeface="Arial" pitchFamily="34" charset="0"/>
                <a:cs typeface="Arial" pitchFamily="34" charset="0"/>
              </a:rPr>
              <a:t>Khí</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thải</a:t>
            </a:r>
            <a:endParaRPr lang="en-US" sz="2400" dirty="0">
              <a:solidFill>
                <a:srgbClr val="0033CC"/>
              </a:solidFill>
              <a:latin typeface="Arial" pitchFamily="34" charset="0"/>
              <a:cs typeface="Arial" pitchFamily="34" charset="0"/>
            </a:endParaRPr>
          </a:p>
        </p:txBody>
      </p:sp>
      <p:pic>
        <p:nvPicPr>
          <p:cNvPr id="32" name="Picture 3" descr="C:\Users\ADMIN\Desktop\Giai cuu dai duong 2\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343400"/>
            <a:ext cx="720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2286000" y="3022600"/>
            <a:ext cx="207486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latin typeface="Arial" pitchFamily="34" charset="0"/>
                <a:cs typeface="Arial" pitchFamily="34" charset="0"/>
              </a:rPr>
              <a:t>B. </a:t>
            </a:r>
            <a:r>
              <a:rPr lang="en-US" sz="2400" dirty="0" err="1">
                <a:solidFill>
                  <a:srgbClr val="0033CC"/>
                </a:solidFill>
                <a:latin typeface="Arial" pitchFamily="34" charset="0"/>
                <a:cs typeface="Arial" pitchFamily="34" charset="0"/>
              </a:rPr>
              <a:t>Khói</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bụi</a:t>
            </a:r>
            <a:endParaRPr lang="en-US" sz="2400" dirty="0">
              <a:solidFill>
                <a:srgbClr val="0033CC"/>
              </a:solidFill>
              <a:latin typeface="Arial" pitchFamily="34" charset="0"/>
              <a:cs typeface="Arial" pitchFamily="34" charset="0"/>
            </a:endParaRPr>
          </a:p>
        </p:txBody>
      </p:sp>
      <p:pic>
        <p:nvPicPr>
          <p:cNvPr id="35" name="Picture 4" descr="C:\Users\ADMIN\Desktop\Giai cuu dai duong 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4388" y="3687763"/>
            <a:ext cx="19383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C:\Users\ADMIN\Desktop\Giai cuu dai duong 2\3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200" y="4737100"/>
            <a:ext cx="11223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C:\Users\ADMIN\Desktop\Giai cuu dai duong 2\Luo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2870200"/>
            <a:ext cx="6400800" cy="107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37"/>
          <p:cNvSpPr/>
          <p:nvPr/>
        </p:nvSpPr>
        <p:spPr>
          <a:xfrm>
            <a:off x="6913563" y="3006725"/>
            <a:ext cx="215423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rPr>
              <a:t>D. A </a:t>
            </a:r>
            <a:r>
              <a:rPr lang="en-US" sz="2400" dirty="0" err="1">
                <a:solidFill>
                  <a:srgbClr val="0033CC"/>
                </a:solidFill>
              </a:rPr>
              <a:t>và</a:t>
            </a:r>
            <a:r>
              <a:rPr lang="en-US" sz="2400" dirty="0">
                <a:solidFill>
                  <a:srgbClr val="0033CC"/>
                </a:solidFill>
              </a:rPr>
              <a:t> B </a:t>
            </a:r>
            <a:r>
              <a:rPr lang="en-US" sz="2400" dirty="0" err="1">
                <a:solidFill>
                  <a:srgbClr val="0033CC"/>
                </a:solidFill>
              </a:rPr>
              <a:t>sai</a:t>
            </a:r>
            <a:endParaRPr lang="en-US" sz="2400" dirty="0">
              <a:solidFill>
                <a:srgbClr val="0033CC"/>
              </a:solidFill>
            </a:endParaRPr>
          </a:p>
        </p:txBody>
      </p:sp>
      <p:sp>
        <p:nvSpPr>
          <p:cNvPr id="39" name="Rounded Rectangle 38"/>
          <p:cNvSpPr/>
          <p:nvPr/>
        </p:nvSpPr>
        <p:spPr>
          <a:xfrm>
            <a:off x="4572000" y="3022600"/>
            <a:ext cx="20574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rgbClr val="0033CC"/>
                </a:solidFill>
                <a:latin typeface="Arial" pitchFamily="34" charset="0"/>
                <a:cs typeface="Arial" pitchFamily="34" charset="0"/>
              </a:rPr>
              <a:t>C. </a:t>
            </a:r>
            <a:r>
              <a:rPr lang="en-US" sz="2000" dirty="0">
                <a:solidFill>
                  <a:srgbClr val="0033CC"/>
                </a:solidFill>
                <a:latin typeface="Arial" pitchFamily="34" charset="0"/>
                <a:cs typeface="Arial" pitchFamily="34" charset="0"/>
              </a:rPr>
              <a:t>A </a:t>
            </a:r>
            <a:r>
              <a:rPr lang="en-US" sz="2000" dirty="0" err="1">
                <a:solidFill>
                  <a:srgbClr val="0033CC"/>
                </a:solidFill>
                <a:latin typeface="Arial" pitchFamily="34" charset="0"/>
                <a:cs typeface="Arial" pitchFamily="34" charset="0"/>
              </a:rPr>
              <a:t>và</a:t>
            </a:r>
            <a:r>
              <a:rPr lang="en-US" sz="2000" dirty="0">
                <a:solidFill>
                  <a:srgbClr val="0033CC"/>
                </a:solidFill>
                <a:latin typeface="Arial" pitchFamily="34" charset="0"/>
                <a:cs typeface="Arial" pitchFamily="34" charset="0"/>
              </a:rPr>
              <a:t> B </a:t>
            </a:r>
            <a:r>
              <a:rPr lang="en-US" sz="2000" dirty="0" err="1">
                <a:solidFill>
                  <a:srgbClr val="0033CC"/>
                </a:solidFill>
                <a:latin typeface="Arial" pitchFamily="34" charset="0"/>
                <a:cs typeface="Arial" pitchFamily="34" charset="0"/>
              </a:rPr>
              <a:t>đúng</a:t>
            </a:r>
            <a:endParaRPr lang="en-US" sz="2000" dirty="0">
              <a:solidFill>
                <a:srgbClr val="0033CC"/>
              </a:solidFill>
              <a:latin typeface="Arial" pitchFamily="34" charset="0"/>
              <a:cs typeface="Arial" pitchFamily="34" charset="0"/>
            </a:endParaRPr>
          </a:p>
        </p:txBody>
      </p:sp>
      <p:pic>
        <p:nvPicPr>
          <p:cNvPr id="40" name="Picture 11" descr="C:\Users\ADMIN\Desktop\Giai cuu dai duong 2\seashell-border-3827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7387" y="76200"/>
            <a:ext cx="6019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a:spLocks noChangeArrowheads="1"/>
          </p:cNvSpPr>
          <p:nvPr/>
        </p:nvSpPr>
        <p:spPr bwMode="auto">
          <a:xfrm>
            <a:off x="2722563" y="10922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0033CC"/>
                </a:solidFill>
              </a:rPr>
              <a:t>Nguyên nhân gây ô nhiễm nước mưa là….</a:t>
            </a:r>
          </a:p>
        </p:txBody>
      </p:sp>
      <p:pic>
        <p:nvPicPr>
          <p:cNvPr id="73742"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5359400"/>
            <a:ext cx="1362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34AE3082.wav">
            <a:hlinkClick r:id="" action="ppaction://media"/>
          </p:cNvPr>
          <p:cNvPicPr>
            <a:picLocks noChangeAspect="1"/>
          </p:cNvPicPr>
          <p:nvPr>
            <a:wavAudioFile r:embed="rId1" name="34AE70B3.wav"/>
          </p:nvPr>
        </p:nvPicPr>
        <p:blipFill>
          <a:blip r:embed="rId11">
            <a:extLst>
              <a:ext uri="{28A0092B-C50C-407E-A947-70E740481C1C}">
                <a14:useLocalDpi xmlns:a14="http://schemas.microsoft.com/office/drawing/2010/main" val="0"/>
              </a:ext>
            </a:extLst>
          </a:blip>
          <a:srcRect/>
          <a:stretch>
            <a:fillRect/>
          </a:stretch>
        </p:blipFill>
        <p:spPr bwMode="auto">
          <a:xfrm>
            <a:off x="9906000" y="3857625"/>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2" descr="C:\Users\ADMIN\Desktop\Doremon cau ca ( trac nghiem )\Picture1 (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5788" y="736600"/>
            <a:ext cx="7858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times up"/>
          <p:cNvGrpSpPr>
            <a:grpSpLocks/>
          </p:cNvGrpSpPr>
          <p:nvPr/>
        </p:nvGrpSpPr>
        <p:grpSpPr bwMode="auto">
          <a:xfrm>
            <a:off x="587375" y="177800"/>
            <a:ext cx="757238" cy="500063"/>
            <a:chOff x="2989747" y="438150"/>
            <a:chExt cx="1572029" cy="683752"/>
          </a:xfrm>
        </p:grpSpPr>
        <p:sp>
          <p:nvSpPr>
            <p:cNvPr id="18" name="Rounded Rectangle 17"/>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latin typeface="Arial" panose="020B0604020202020204" pitchFamily="34" charset="0"/>
                <a:cs typeface="Arial" panose="020B0604020202020204" pitchFamily="34" charset="0"/>
              </a:endParaRPr>
            </a:p>
          </p:txBody>
        </p:sp>
        <p:sp>
          <p:nvSpPr>
            <p:cNvPr id="19" name="Rounded Rectangle 18"/>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20" name="Picture 3" descr="C:\Users\ADMIN\Desktop\Picture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3" y="960438"/>
            <a:ext cx="639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47" name="Group 20"/>
          <p:cNvGrpSpPr>
            <a:grpSpLocks/>
          </p:cNvGrpSpPr>
          <p:nvPr/>
        </p:nvGrpSpPr>
        <p:grpSpPr bwMode="auto">
          <a:xfrm>
            <a:off x="933450" y="944563"/>
            <a:ext cx="90488" cy="101600"/>
            <a:chOff x="2455863" y="2411803"/>
            <a:chExt cx="566738" cy="566738"/>
          </a:xfrm>
        </p:grpSpPr>
        <p:sp>
          <p:nvSpPr>
            <p:cNvPr id="7376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6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70"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1"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3748" name="Group 26"/>
          <p:cNvGrpSpPr>
            <a:grpSpLocks/>
          </p:cNvGrpSpPr>
          <p:nvPr/>
        </p:nvGrpSpPr>
        <p:grpSpPr bwMode="auto">
          <a:xfrm>
            <a:off x="935038" y="1681163"/>
            <a:ext cx="90487" cy="101600"/>
            <a:chOff x="2455863" y="2411803"/>
            <a:chExt cx="566738" cy="566738"/>
          </a:xfrm>
        </p:grpSpPr>
        <p:sp>
          <p:nvSpPr>
            <p:cNvPr id="737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65"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6"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3749" name="Group 43"/>
          <p:cNvGrpSpPr>
            <a:grpSpLocks/>
          </p:cNvGrpSpPr>
          <p:nvPr/>
        </p:nvGrpSpPr>
        <p:grpSpPr bwMode="auto">
          <a:xfrm>
            <a:off x="1231900" y="1335088"/>
            <a:ext cx="90488" cy="103187"/>
            <a:chOff x="2455863" y="2411803"/>
            <a:chExt cx="566738" cy="566738"/>
          </a:xfrm>
        </p:grpSpPr>
        <p:sp>
          <p:nvSpPr>
            <p:cNvPr id="7375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5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60"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1"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3750" name="Group 49"/>
          <p:cNvGrpSpPr>
            <a:grpSpLocks/>
          </p:cNvGrpSpPr>
          <p:nvPr/>
        </p:nvGrpSpPr>
        <p:grpSpPr bwMode="auto">
          <a:xfrm>
            <a:off x="661988" y="1368425"/>
            <a:ext cx="90487" cy="103188"/>
            <a:chOff x="2455863" y="2411803"/>
            <a:chExt cx="566738" cy="566738"/>
          </a:xfrm>
        </p:grpSpPr>
        <p:sp>
          <p:nvSpPr>
            <p:cNvPr id="737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3755"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6"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sp>
        <p:nvSpPr>
          <p:cNvPr id="73751"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57" name="Explosion 2 56"/>
          <p:cNvSpPr/>
          <p:nvPr/>
        </p:nvSpPr>
        <p:spPr>
          <a:xfrm>
            <a:off x="1219200" y="3482975"/>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FF"/>
                </a:solidFill>
              </a:rPr>
              <a:t>HẾT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8"/>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42" presetClass="exit" presetSubtype="0" fill="hold" grpId="1" nodeType="clickEffect">
                                  <p:stCondLst>
                                    <p:cond delay="0"/>
                                  </p:stCondLst>
                                  <p:childTnLst>
                                    <p:animEffect transition="out" filter="fade">
                                      <p:cBhvr>
                                        <p:cTn id="67" dur="1000"/>
                                        <p:tgtEl>
                                          <p:spTgt spid="28"/>
                                        </p:tgtEl>
                                      </p:cBhvr>
                                    </p:animEffect>
                                    <p:anim calcmode="lin" valueType="num">
                                      <p:cBhvr>
                                        <p:cTn id="68" dur="1000"/>
                                        <p:tgtEl>
                                          <p:spTgt spid="28"/>
                                        </p:tgtEl>
                                        <p:attrNameLst>
                                          <p:attrName>ppt_x</p:attrName>
                                        </p:attrNameLst>
                                      </p:cBhvr>
                                      <p:tavLst>
                                        <p:tav tm="0">
                                          <p:val>
                                            <p:strVal val="ppt_x"/>
                                          </p:val>
                                        </p:tav>
                                        <p:tav tm="100000">
                                          <p:val>
                                            <p:strVal val="ppt_x"/>
                                          </p:val>
                                        </p:tav>
                                      </p:tavLst>
                                    </p:anim>
                                    <p:anim calcmode="lin" valueType="num">
                                      <p:cBhvr>
                                        <p:cTn id="69" dur="1000"/>
                                        <p:tgtEl>
                                          <p:spTgt spid="28"/>
                                        </p:tgtEl>
                                        <p:attrNameLst>
                                          <p:attrName>ppt_y</p:attrName>
                                        </p:attrNameLst>
                                      </p:cBhvr>
                                      <p:tavLst>
                                        <p:tav tm="0">
                                          <p:val>
                                            <p:strVal val="ppt_y"/>
                                          </p:val>
                                        </p:tav>
                                        <p:tav tm="100000">
                                          <p:val>
                                            <p:strVal val="ppt_y+.1"/>
                                          </p:val>
                                        </p:tav>
                                      </p:tavLst>
                                    </p:anim>
                                    <p:set>
                                      <p:cBhvr>
                                        <p:cTn id="70"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3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42" presetClass="exit" presetSubtype="0" fill="hold" grpId="1" nodeType="clickEffect">
                                  <p:stCondLst>
                                    <p:cond delay="0"/>
                                  </p:stCondLst>
                                  <p:childTnLst>
                                    <p:animEffect transition="out" filter="fade">
                                      <p:cBhvr>
                                        <p:cTn id="75" dur="1000"/>
                                        <p:tgtEl>
                                          <p:spTgt spid="33"/>
                                        </p:tgtEl>
                                      </p:cBhvr>
                                    </p:animEffect>
                                    <p:anim calcmode="lin" valueType="num">
                                      <p:cBhvr>
                                        <p:cTn id="76" dur="1000"/>
                                        <p:tgtEl>
                                          <p:spTgt spid="33"/>
                                        </p:tgtEl>
                                        <p:attrNameLst>
                                          <p:attrName>ppt_x</p:attrName>
                                        </p:attrNameLst>
                                      </p:cBhvr>
                                      <p:tavLst>
                                        <p:tav tm="0">
                                          <p:val>
                                            <p:strVal val="ppt_x"/>
                                          </p:val>
                                        </p:tav>
                                        <p:tav tm="100000">
                                          <p:val>
                                            <p:strVal val="ppt_x"/>
                                          </p:val>
                                        </p:tav>
                                      </p:tavLst>
                                    </p:anim>
                                    <p:anim calcmode="lin" valueType="num">
                                      <p:cBhvr>
                                        <p:cTn id="77" dur="1000"/>
                                        <p:tgtEl>
                                          <p:spTgt spid="33"/>
                                        </p:tgtEl>
                                        <p:attrNameLst>
                                          <p:attrName>ppt_y</p:attrName>
                                        </p:attrNameLst>
                                      </p:cBhvr>
                                      <p:tavLst>
                                        <p:tav tm="0">
                                          <p:val>
                                            <p:strVal val="ppt_y"/>
                                          </p:val>
                                        </p:tav>
                                        <p:tav tm="100000">
                                          <p:val>
                                            <p:strVal val="ppt_y+.1"/>
                                          </p:val>
                                        </p:tav>
                                      </p:tavLst>
                                    </p:anim>
                                    <p:set>
                                      <p:cBhvr>
                                        <p:cTn id="7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39"/>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21" presetClass="emph" presetSubtype="0" repeatCount="indefinite" fill="hold" grpId="1" nodeType="withEffect">
                                  <p:stCondLst>
                                    <p:cond delay="0"/>
                                  </p:stCondLst>
                                  <p:childTnLst>
                                    <p:animClr clrSpc="hsl" dir="cw">
                                      <p:cBhvr override="childStyle">
                                        <p:cTn id="83" dur="500" fill="hold"/>
                                        <p:tgtEl>
                                          <p:spTgt spid="39"/>
                                        </p:tgtEl>
                                        <p:attrNameLst>
                                          <p:attrName>style.color</p:attrName>
                                        </p:attrNameLst>
                                      </p:cBhvr>
                                      <p:by>
                                        <p:hsl h="7200000" s="0" l="0"/>
                                      </p:by>
                                    </p:animClr>
                                    <p:animClr clrSpc="hsl" dir="cw">
                                      <p:cBhvr>
                                        <p:cTn id="84" dur="500" fill="hold"/>
                                        <p:tgtEl>
                                          <p:spTgt spid="39"/>
                                        </p:tgtEl>
                                        <p:attrNameLst>
                                          <p:attrName>fillcolor</p:attrName>
                                        </p:attrNameLst>
                                      </p:cBhvr>
                                      <p:by>
                                        <p:hsl h="7200000" s="0" l="0"/>
                                      </p:by>
                                    </p:animClr>
                                    <p:animClr clrSpc="hsl" dir="cw">
                                      <p:cBhvr>
                                        <p:cTn id="85" dur="500" fill="hold"/>
                                        <p:tgtEl>
                                          <p:spTgt spid="39"/>
                                        </p:tgtEl>
                                        <p:attrNameLst>
                                          <p:attrName>stroke.color</p:attrName>
                                        </p:attrNameLst>
                                      </p:cBhvr>
                                      <p:by>
                                        <p:hsl h="7200000" s="0" l="0"/>
                                      </p:by>
                                    </p:animClr>
                                    <p:set>
                                      <p:cBhvr>
                                        <p:cTn id="86" dur="500" fill="hold"/>
                                        <p:tgtEl>
                                          <p:spTgt spid="39"/>
                                        </p:tgtEl>
                                        <p:attrNameLst>
                                          <p:attrName>fill.type</p:attrName>
                                        </p:attrNameLst>
                                      </p:cBhvr>
                                      <p:to>
                                        <p:strVal val="solid"/>
                                      </p:to>
                                    </p:set>
                                  </p:childTnLst>
                                </p:cTn>
                              </p:par>
                              <p:par>
                                <p:cTn id="87" presetID="1" presetClass="mediacall" presetSubtype="0" fill="hold" nodeType="withEffect">
                                  <p:stCondLst>
                                    <p:cond delay="0"/>
                                  </p:stCondLst>
                                  <p:childTnLst>
                                    <p:cmd type="call" cmd="playFrom(0.0)">
                                      <p:cBhvr>
                                        <p:cTn id="88" dur="4744" fill="hold"/>
                                        <p:tgtEl>
                                          <p:spTgt spid="15"/>
                                        </p:tgtEl>
                                      </p:cBhvr>
                                    </p:cmd>
                                  </p:childTnLst>
                                </p:cTn>
                              </p:par>
                              <p:par>
                                <p:cTn id="89" presetID="2" presetClass="exit" presetSubtype="1" fill="hold" nodeType="withEffect">
                                  <p:stCondLst>
                                    <p:cond delay="0"/>
                                  </p:stCondLst>
                                  <p:childTnLst>
                                    <p:anim calcmode="lin" valueType="num">
                                      <p:cBhvr additive="base">
                                        <p:cTn id="90" dur="2000"/>
                                        <p:tgtEl>
                                          <p:spTgt spid="37"/>
                                        </p:tgtEl>
                                        <p:attrNameLst>
                                          <p:attrName>ppt_x</p:attrName>
                                        </p:attrNameLst>
                                      </p:cBhvr>
                                      <p:tavLst>
                                        <p:tav tm="0">
                                          <p:val>
                                            <p:strVal val="ppt_x"/>
                                          </p:val>
                                        </p:tav>
                                        <p:tav tm="100000">
                                          <p:val>
                                            <p:strVal val="ppt_x"/>
                                          </p:val>
                                        </p:tav>
                                      </p:tavLst>
                                    </p:anim>
                                    <p:anim calcmode="lin" valueType="num">
                                      <p:cBhvr additive="base">
                                        <p:cTn id="91" dur="2000"/>
                                        <p:tgtEl>
                                          <p:spTgt spid="37"/>
                                        </p:tgtEl>
                                        <p:attrNameLst>
                                          <p:attrName>ppt_y</p:attrName>
                                        </p:attrNameLst>
                                      </p:cBhvr>
                                      <p:tavLst>
                                        <p:tav tm="0">
                                          <p:val>
                                            <p:strVal val="ppt_y"/>
                                          </p:val>
                                        </p:tav>
                                        <p:tav tm="100000">
                                          <p:val>
                                            <p:strVal val="0-ppt_h/2"/>
                                          </p:val>
                                        </p:tav>
                                      </p:tavLst>
                                    </p:anim>
                                    <p:set>
                                      <p:cBhvr>
                                        <p:cTn id="92" dur="1" fill="hold">
                                          <p:stCondLst>
                                            <p:cond delay="1999"/>
                                          </p:stCondLst>
                                        </p:cTn>
                                        <p:tgtEl>
                                          <p:spTgt spid="37"/>
                                        </p:tgtEl>
                                        <p:attrNameLst>
                                          <p:attrName>style.visibility</p:attrName>
                                        </p:attrNameLst>
                                      </p:cBhvr>
                                      <p:to>
                                        <p:strVal val="hidden"/>
                                      </p:to>
                                    </p:set>
                                  </p:childTnLst>
                                </p:cTn>
                              </p:par>
                              <p:par>
                                <p:cTn id="93" presetID="63" presetClass="path" presetSubtype="0" accel="50000" decel="50000" fill="hold" nodeType="withEffect">
                                  <p:stCondLst>
                                    <p:cond delay="0"/>
                                  </p:stCondLst>
                                  <p:childTnLst>
                                    <p:animMotion origin="layout" path="M 3.61111E-6 3.33333E-6 L 0.18559 0.04444 " pathEditMode="relative" rAng="0" ptsTypes="AA">
                                      <p:cBhvr>
                                        <p:cTn id="94" dur="3000" fill="hold"/>
                                        <p:tgtEl>
                                          <p:spTgt spid="32"/>
                                        </p:tgtEl>
                                        <p:attrNameLst>
                                          <p:attrName>ppt_x</p:attrName>
                                          <p:attrName>ppt_y</p:attrName>
                                        </p:attrNameLst>
                                      </p:cBhvr>
                                      <p:rCtr x="9271" y="2222"/>
                                    </p:animMotion>
                                  </p:childTnLst>
                                </p:cTn>
                              </p:par>
                              <p:par>
                                <p:cTn id="95" presetID="35" presetClass="path" presetSubtype="0" accel="50000" decel="50000" fill="hold" nodeType="withEffect">
                                  <p:stCondLst>
                                    <p:cond delay="0"/>
                                  </p:stCondLst>
                                  <p:childTnLst>
                                    <p:animMotion origin="layout" path="M -2.5E-6 -2.22222E-6 L -0.07239 0.00834 " pathEditMode="relative" rAng="0" ptsTypes="AA">
                                      <p:cBhvr>
                                        <p:cTn id="96" dur="3000" fill="hold"/>
                                        <p:tgtEl>
                                          <p:spTgt spid="36"/>
                                        </p:tgtEl>
                                        <p:attrNameLst>
                                          <p:attrName>ppt_x</p:attrName>
                                          <p:attrName>ppt_y</p:attrName>
                                        </p:attrNameLst>
                                      </p:cBhvr>
                                      <p:rCtr x="-3628" y="401"/>
                                    </p:animMotion>
                                  </p:childTnLst>
                                </p:cTn>
                              </p:par>
                              <p:par>
                                <p:cTn id="97" presetID="35" presetClass="path" presetSubtype="0" accel="50000" decel="50000" fill="hold" nodeType="withEffect">
                                  <p:stCondLst>
                                    <p:cond delay="0"/>
                                  </p:stCondLst>
                                  <p:childTnLst>
                                    <p:animMotion origin="layout" path="M 3.33333E-6 2.59259E-6 L -0.10261 0.13981 " pathEditMode="relative" rAng="0" ptsTypes="AA">
                                      <p:cBhvr>
                                        <p:cTn id="98"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seq concurrent="1" nextAc="seek">
              <p:cTn id="99" restart="whenNotActive" fill="hold" evtFilter="cancelBubble" nodeType="interactiveSeq">
                <p:stCondLst>
                  <p:cond evt="onClick" delay="0">
                    <p:tgtEl>
                      <p:spTgt spid="38"/>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42" presetClass="exit" presetSubtype="0" fill="hold" grpId="1" nodeType="clickEffect">
                                  <p:stCondLst>
                                    <p:cond delay="0"/>
                                  </p:stCondLst>
                                  <p:childTnLst>
                                    <p:animEffect transition="out" filter="fade">
                                      <p:cBhvr>
                                        <p:cTn id="103" dur="1000"/>
                                        <p:tgtEl>
                                          <p:spTgt spid="38"/>
                                        </p:tgtEl>
                                      </p:cBhvr>
                                    </p:animEffect>
                                    <p:anim calcmode="lin" valueType="num">
                                      <p:cBhvr>
                                        <p:cTn id="104" dur="1000"/>
                                        <p:tgtEl>
                                          <p:spTgt spid="38"/>
                                        </p:tgtEl>
                                        <p:attrNameLst>
                                          <p:attrName>ppt_x</p:attrName>
                                        </p:attrNameLst>
                                      </p:cBhvr>
                                      <p:tavLst>
                                        <p:tav tm="0">
                                          <p:val>
                                            <p:strVal val="ppt_x"/>
                                          </p:val>
                                        </p:tav>
                                        <p:tav tm="100000">
                                          <p:val>
                                            <p:strVal val="ppt_x"/>
                                          </p:val>
                                        </p:tav>
                                      </p:tavLst>
                                    </p:anim>
                                    <p:anim calcmode="lin" valueType="num">
                                      <p:cBhvr>
                                        <p:cTn id="105" dur="1000"/>
                                        <p:tgtEl>
                                          <p:spTgt spid="38"/>
                                        </p:tgtEl>
                                        <p:attrNameLst>
                                          <p:attrName>ppt_y</p:attrName>
                                        </p:attrNameLst>
                                      </p:cBhvr>
                                      <p:tavLst>
                                        <p:tav tm="0">
                                          <p:val>
                                            <p:strVal val="ppt_y"/>
                                          </p:val>
                                        </p:tav>
                                        <p:tav tm="100000">
                                          <p:val>
                                            <p:strVal val="ppt_y+.1"/>
                                          </p:val>
                                        </p:tav>
                                      </p:tavLst>
                                    </p:anim>
                                    <p:set>
                                      <p:cBhvr>
                                        <p:cTn id="106"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p:cTn id="107" fill="hold" display="0">
                  <p:stCondLst>
                    <p:cond delay="indefinite"/>
                  </p:stCondLst>
                  <p:endCondLst>
                    <p:cond evt="onStopAudio" delay="0">
                      <p:tgtEl>
                        <p:sldTgt/>
                      </p:tgtEl>
                    </p:cond>
                  </p:endCondLst>
                </p:cTn>
                <p:tgtEl>
                  <p:spTgt spid="15"/>
                </p:tgtEl>
              </p:cMediaNode>
            </p:audio>
            <p:seq concurrent="1" nextAc="seek">
              <p:cTn id="108" restart="whenNotActive" fill="hold" evtFilter="cancelBubble" nodeType="interactiveSeq">
                <p:stCondLst>
                  <p:cond evt="onClick" delay="0">
                    <p:tgtEl>
                      <p:spTgt spid="17"/>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8" presetClass="emph" presetSubtype="0" fill="hold" nodeType="clickEffect">
                                  <p:stCondLst>
                                    <p:cond delay="0"/>
                                  </p:stCondLst>
                                  <p:childTnLst>
                                    <p:animRot by="21600000">
                                      <p:cBhvr>
                                        <p:cTn id="112" dur="15000" fill="hold"/>
                                        <p:tgtEl>
                                          <p:spTgt spid="20"/>
                                        </p:tgtEl>
                                        <p:attrNameLst>
                                          <p:attrName>r</p:attrName>
                                        </p:attrNameLst>
                                      </p:cBhvr>
                                    </p:animRot>
                                  </p:childTnLst>
                                </p:cTn>
                              </p:par>
                            </p:childTnLst>
                          </p:cTn>
                        </p:par>
                        <p:par>
                          <p:cTn id="113" fill="hold" nodeType="afterGroup">
                            <p:stCondLst>
                              <p:cond delay="15000"/>
                            </p:stCondLst>
                            <p:childTnLst>
                              <p:par>
                                <p:cTn id="114" presetID="1" presetClass="entr" presetSubtype="0" fill="hold" grpId="0" nodeType="afterEffect">
                                  <p:stCondLst>
                                    <p:cond delay="0"/>
                                  </p:stCondLst>
                                  <p:childTnLst>
                                    <p:set>
                                      <p:cBhvr>
                                        <p:cTn id="115" dur="1" fill="hold">
                                          <p:stCondLst>
                                            <p:cond delay="0"/>
                                          </p:stCondLst>
                                        </p:cTn>
                                        <p:tgtEl>
                                          <p:spTgt spid="57"/>
                                        </p:tgtEl>
                                        <p:attrNameLst>
                                          <p:attrName>style.visibility</p:attrName>
                                        </p:attrNameLst>
                                      </p:cBhvr>
                                      <p:to>
                                        <p:strVal val="visible"/>
                                      </p:to>
                                    </p:set>
                                  </p:childTnLst>
                                </p:cTn>
                              </p:par>
                              <p:par>
                                <p:cTn id="116" presetID="1" presetClass="exit" presetSubtype="0" fill="hold" grpId="1" nodeType="withEffect">
                                  <p:stCondLst>
                                    <p:cond delay="2000"/>
                                  </p:stCondLst>
                                  <p:childTnLst>
                                    <p:set>
                                      <p:cBhvr>
                                        <p:cTn id="117"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41" grpId="0"/>
      <p:bldP spid="57" grpId="0" animBg="1"/>
      <p:bldP spid="5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ADMIN\Desktop\Giai cuu dai duong 2\underwater-vecto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Giai cuu dai duong 2\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732213"/>
            <a:ext cx="22860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Giai cuu dai duong 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343400"/>
            <a:ext cx="13081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ADMIN\Desktop\Giai cuu dai duong 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4860925"/>
            <a:ext cx="17716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346200"/>
            <a:ext cx="6276975" cy="107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2" descr="C:\Users\ADMIN\Desktop\Phan Thi Do Uyen\Giai cuu dai duong\Picture2.png">
            <a:hlinkClick r:id="" action="ppaction://hlinkshowjump?jump=next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156200"/>
            <a:ext cx="1362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C:\Users\ADMIN\Desktop\Giai cuu dai duong 2\seashell-border-3827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2600" y="-76200"/>
            <a:ext cx="6019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a:spLocks noChangeArrowheads="1"/>
          </p:cNvSpPr>
          <p:nvPr/>
        </p:nvSpPr>
        <p:spPr bwMode="auto">
          <a:xfrm>
            <a:off x="2667000" y="939800"/>
            <a:ext cx="419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0033CC"/>
                </a:solidFill>
              </a:rPr>
              <a:t>Nguyên nhân gây ô nhiễm nước ngầm là…</a:t>
            </a:r>
          </a:p>
        </p:txBody>
      </p:sp>
      <p:sp>
        <p:nvSpPr>
          <p:cNvPr id="22" name="Rounded Rectangle 21"/>
          <p:cNvSpPr/>
          <p:nvPr/>
        </p:nvSpPr>
        <p:spPr>
          <a:xfrm>
            <a:off x="152400" y="28543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0033CC"/>
                </a:solidFill>
              </a:rPr>
              <a:t>A</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Chất</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thải</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và</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khí</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thải</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nhà</a:t>
            </a:r>
            <a:r>
              <a:rPr lang="en-US" sz="2000" b="1" dirty="0">
                <a:solidFill>
                  <a:srgbClr val="0033CC"/>
                </a:solidFill>
                <a:latin typeface="Arial" pitchFamily="34" charset="0"/>
                <a:cs typeface="Arial" pitchFamily="34" charset="0"/>
              </a:rPr>
              <a:t> </a:t>
            </a:r>
            <a:r>
              <a:rPr lang="en-US" sz="2000" b="1" dirty="0" err="1">
                <a:solidFill>
                  <a:srgbClr val="0033CC"/>
                </a:solidFill>
                <a:latin typeface="Arial" pitchFamily="34" charset="0"/>
                <a:cs typeface="Arial" pitchFamily="34" charset="0"/>
              </a:rPr>
              <a:t>máy</a:t>
            </a:r>
            <a:endParaRPr lang="en-US" sz="2000" b="1" dirty="0">
              <a:solidFill>
                <a:srgbClr val="0033CC"/>
              </a:solidFill>
              <a:latin typeface="Arial" pitchFamily="34" charset="0"/>
              <a:cs typeface="Arial" pitchFamily="34" charset="0"/>
            </a:endParaRPr>
          </a:p>
        </p:txBody>
      </p:sp>
      <p:sp>
        <p:nvSpPr>
          <p:cNvPr id="23" name="Rounded Rectangle 22"/>
          <p:cNvSpPr/>
          <p:nvPr/>
        </p:nvSpPr>
        <p:spPr>
          <a:xfrm>
            <a:off x="2341563" y="2854325"/>
            <a:ext cx="215423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err="1">
                <a:solidFill>
                  <a:srgbClr val="0033CC"/>
                </a:solidFill>
                <a:latin typeface="Arial" pitchFamily="34" charset="0"/>
                <a:cs typeface="Arial" pitchFamily="34" charset="0"/>
              </a:rPr>
              <a:t>B.Chất</a:t>
            </a:r>
            <a:r>
              <a:rPr lang="en-US" sz="2800" dirty="0">
                <a:solidFill>
                  <a:srgbClr val="0033CC"/>
                </a:solidFill>
                <a:latin typeface="Arial" pitchFamily="34" charset="0"/>
                <a:cs typeface="Arial" pitchFamily="34" charset="0"/>
              </a:rPr>
              <a:t> </a:t>
            </a:r>
            <a:r>
              <a:rPr lang="en-US" sz="2800" dirty="0" err="1">
                <a:solidFill>
                  <a:srgbClr val="0033CC"/>
                </a:solidFill>
                <a:latin typeface="Arial" pitchFamily="34" charset="0"/>
                <a:cs typeface="Arial" pitchFamily="34" charset="0"/>
              </a:rPr>
              <a:t>thải</a:t>
            </a:r>
            <a:r>
              <a:rPr lang="en-US" sz="2800" dirty="0">
                <a:solidFill>
                  <a:srgbClr val="0033CC"/>
                </a:solidFill>
                <a:latin typeface="Arial" pitchFamily="34" charset="0"/>
                <a:cs typeface="Arial" pitchFamily="34" charset="0"/>
              </a:rPr>
              <a:t> </a:t>
            </a:r>
            <a:r>
              <a:rPr lang="en-US" sz="2800" dirty="0" err="1">
                <a:solidFill>
                  <a:srgbClr val="0033CC"/>
                </a:solidFill>
                <a:latin typeface="Arial" pitchFamily="34" charset="0"/>
                <a:cs typeface="Arial" pitchFamily="34" charset="0"/>
              </a:rPr>
              <a:t>sinh</a:t>
            </a:r>
            <a:r>
              <a:rPr lang="en-US" sz="2800" dirty="0">
                <a:solidFill>
                  <a:srgbClr val="0033CC"/>
                </a:solidFill>
                <a:latin typeface="Arial" pitchFamily="34" charset="0"/>
                <a:cs typeface="Arial" pitchFamily="34" charset="0"/>
              </a:rPr>
              <a:t> </a:t>
            </a:r>
            <a:r>
              <a:rPr lang="en-US" sz="2800" dirty="0" err="1">
                <a:solidFill>
                  <a:srgbClr val="0033CC"/>
                </a:solidFill>
                <a:latin typeface="Arial" pitchFamily="34" charset="0"/>
                <a:cs typeface="Arial" pitchFamily="34" charset="0"/>
              </a:rPr>
              <a:t>hoạt</a:t>
            </a:r>
            <a:endParaRPr lang="en-US" sz="2800" dirty="0">
              <a:solidFill>
                <a:srgbClr val="0033CC"/>
              </a:solidFill>
              <a:latin typeface="Arial" pitchFamily="34" charset="0"/>
              <a:cs typeface="Arial" pitchFamily="34" charset="0"/>
            </a:endParaRPr>
          </a:p>
        </p:txBody>
      </p:sp>
      <p:sp>
        <p:nvSpPr>
          <p:cNvPr id="24" name="Rounded Rectangle 23"/>
          <p:cNvSpPr/>
          <p:nvPr/>
        </p:nvSpPr>
        <p:spPr>
          <a:xfrm>
            <a:off x="4706938" y="2870200"/>
            <a:ext cx="207486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err="1">
                <a:solidFill>
                  <a:srgbClr val="0033CC"/>
                </a:solidFill>
                <a:latin typeface="Arial" pitchFamily="34" charset="0"/>
                <a:cs typeface="Arial" pitchFamily="34" charset="0"/>
              </a:rPr>
              <a:t>C.Dùng</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nhiều</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thuốc</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trừ</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sâu</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và</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phân</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hóa</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học</a:t>
            </a:r>
            <a:endParaRPr lang="en-US" b="1" dirty="0">
              <a:solidFill>
                <a:srgbClr val="0033CC"/>
              </a:solidFill>
              <a:latin typeface="Arial" pitchFamily="34" charset="0"/>
              <a:cs typeface="Arial" pitchFamily="34" charset="0"/>
            </a:endParaRPr>
          </a:p>
        </p:txBody>
      </p:sp>
      <p:sp>
        <p:nvSpPr>
          <p:cNvPr id="25" name="Rounded Rectangle 24"/>
          <p:cNvSpPr/>
          <p:nvPr/>
        </p:nvSpPr>
        <p:spPr>
          <a:xfrm>
            <a:off x="7010400" y="28543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rgbClr val="0033CC"/>
                </a:solidFill>
                <a:latin typeface="Arial" pitchFamily="34" charset="0"/>
                <a:cs typeface="Arial" pitchFamily="34" charset="0"/>
              </a:rPr>
              <a:t>D. </a:t>
            </a:r>
            <a:r>
              <a:rPr lang="en-US" sz="2000" dirty="0" err="1">
                <a:solidFill>
                  <a:srgbClr val="0033CC"/>
                </a:solidFill>
                <a:latin typeface="Arial" pitchFamily="34" charset="0"/>
                <a:cs typeface="Arial" pitchFamily="34" charset="0"/>
              </a:rPr>
              <a:t>Cả</a:t>
            </a:r>
            <a:r>
              <a:rPr lang="en-US" sz="2000" dirty="0">
                <a:solidFill>
                  <a:srgbClr val="0033CC"/>
                </a:solidFill>
                <a:latin typeface="Arial" pitchFamily="34" charset="0"/>
                <a:cs typeface="Arial" pitchFamily="34" charset="0"/>
              </a:rPr>
              <a:t> 3 ý </a:t>
            </a:r>
            <a:r>
              <a:rPr lang="en-US" sz="2000" dirty="0" err="1">
                <a:solidFill>
                  <a:srgbClr val="0033CC"/>
                </a:solidFill>
                <a:latin typeface="Arial" pitchFamily="34" charset="0"/>
                <a:cs typeface="Arial" pitchFamily="34" charset="0"/>
              </a:rPr>
              <a:t>bên</a:t>
            </a:r>
            <a:endParaRPr lang="en-US" sz="2000" dirty="0">
              <a:solidFill>
                <a:srgbClr val="0033CC"/>
              </a:solidFill>
              <a:latin typeface="Arial" pitchFamily="34" charset="0"/>
              <a:cs typeface="Arial" pitchFamily="34" charset="0"/>
            </a:endParaRPr>
          </a:p>
        </p:txBody>
      </p:sp>
      <p:pic>
        <p:nvPicPr>
          <p:cNvPr id="14" name="34AE3144.wav">
            <a:hlinkClick r:id="" action="ppaction://media"/>
          </p:cNvPr>
          <p:cNvPicPr>
            <a:picLocks noChangeAspect="1"/>
          </p:cNvPicPr>
          <p:nvPr>
            <a:wavAudioFile r:embed="rId1" name="34AE70B3.wav"/>
          </p:nvPr>
        </p:nvPicPr>
        <p:blipFill>
          <a:blip r:embed="rId10">
            <a:extLst>
              <a:ext uri="{28A0092B-C50C-407E-A947-70E740481C1C}">
                <a14:useLocalDpi xmlns:a14="http://schemas.microsoft.com/office/drawing/2010/main" val="0"/>
              </a:ext>
            </a:extLst>
          </a:blip>
          <a:srcRect/>
          <a:stretch>
            <a:fillRect/>
          </a:stretch>
        </p:blipFill>
        <p:spPr bwMode="auto">
          <a:xfrm>
            <a:off x="9906000" y="3857625"/>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2" descr="C:\Users\ADMIN\Desktop\Doremon cau ca ( trac nghiem )\Picture1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8" y="736600"/>
            <a:ext cx="7858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times up"/>
          <p:cNvGrpSpPr>
            <a:grpSpLocks/>
          </p:cNvGrpSpPr>
          <p:nvPr/>
        </p:nvGrpSpPr>
        <p:grpSpPr bwMode="auto">
          <a:xfrm>
            <a:off x="587375" y="177800"/>
            <a:ext cx="757238" cy="500063"/>
            <a:chOff x="2989747" y="438150"/>
            <a:chExt cx="1572029" cy="683752"/>
          </a:xfrm>
        </p:grpSpPr>
        <p:sp>
          <p:nvSpPr>
            <p:cNvPr id="17" name="Rounded Rectangle 16"/>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latin typeface="Arial" panose="020B0604020202020204" pitchFamily="34" charset="0"/>
                <a:cs typeface="Arial" panose="020B0604020202020204" pitchFamily="34" charset="0"/>
              </a:endParaRPr>
            </a:p>
          </p:txBody>
        </p:sp>
        <p:sp>
          <p:nvSpPr>
            <p:cNvPr id="26" name="Rounded Rectangle 25"/>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27" name="Picture 3" descr="C:\Users\ADMIN\Desktop\Pictur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13" y="960438"/>
            <a:ext cx="639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70" name="Group 27"/>
          <p:cNvGrpSpPr>
            <a:grpSpLocks/>
          </p:cNvGrpSpPr>
          <p:nvPr/>
        </p:nvGrpSpPr>
        <p:grpSpPr bwMode="auto">
          <a:xfrm>
            <a:off x="933450" y="944563"/>
            <a:ext cx="90488" cy="101600"/>
            <a:chOff x="2455863" y="2411803"/>
            <a:chExt cx="566738" cy="566738"/>
          </a:xfrm>
        </p:grpSpPr>
        <p:sp>
          <p:nvSpPr>
            <p:cNvPr id="7479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9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93"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4"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4771" name="Group 33"/>
          <p:cNvGrpSpPr>
            <a:grpSpLocks/>
          </p:cNvGrpSpPr>
          <p:nvPr/>
        </p:nvGrpSpPr>
        <p:grpSpPr bwMode="auto">
          <a:xfrm>
            <a:off x="935038" y="1681163"/>
            <a:ext cx="90487" cy="101600"/>
            <a:chOff x="2455863" y="2411803"/>
            <a:chExt cx="566738" cy="566738"/>
          </a:xfrm>
        </p:grpSpPr>
        <p:sp>
          <p:nvSpPr>
            <p:cNvPr id="7478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8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88"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9"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9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4772" name="Group 39"/>
          <p:cNvGrpSpPr>
            <a:grpSpLocks/>
          </p:cNvGrpSpPr>
          <p:nvPr/>
        </p:nvGrpSpPr>
        <p:grpSpPr bwMode="auto">
          <a:xfrm>
            <a:off x="1231900" y="1335088"/>
            <a:ext cx="90488" cy="103187"/>
            <a:chOff x="2455863" y="2411803"/>
            <a:chExt cx="566738" cy="566738"/>
          </a:xfrm>
        </p:grpSpPr>
        <p:sp>
          <p:nvSpPr>
            <p:cNvPr id="7478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8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83"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4"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4773" name="Group 45"/>
          <p:cNvGrpSpPr>
            <a:grpSpLocks/>
          </p:cNvGrpSpPr>
          <p:nvPr/>
        </p:nvGrpSpPr>
        <p:grpSpPr bwMode="auto">
          <a:xfrm>
            <a:off x="661988" y="1368425"/>
            <a:ext cx="90487" cy="103188"/>
            <a:chOff x="2455863" y="2411803"/>
            <a:chExt cx="566738" cy="566738"/>
          </a:xfrm>
        </p:grpSpPr>
        <p:sp>
          <p:nvSpPr>
            <p:cNvPr id="7477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7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4778"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9"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8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sp>
        <p:nvSpPr>
          <p:cNvPr id="74774"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53" name="Explosion 2 52"/>
          <p:cNvSpPr/>
          <p:nvPr/>
        </p:nvSpPr>
        <p:spPr>
          <a:xfrm>
            <a:off x="1190625" y="3159125"/>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FF"/>
                </a:solidFill>
              </a:rPr>
              <a:t>HẾT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053"/>
                                        </p:tgtEl>
                                        <p:attrNameLst>
                                          <p:attrName>r</p:attrName>
                                        </p:attrNameLst>
                                      </p:cBhvr>
                                    </p:animRot>
                                    <p:animRot by="-240000">
                                      <p:cBhvr>
                                        <p:cTn id="13" dur="600" fill="hold">
                                          <p:stCondLst>
                                            <p:cond delay="600"/>
                                          </p:stCondLst>
                                        </p:cTn>
                                        <p:tgtEl>
                                          <p:spTgt spid="2053"/>
                                        </p:tgtEl>
                                        <p:attrNameLst>
                                          <p:attrName>r</p:attrName>
                                        </p:attrNameLst>
                                      </p:cBhvr>
                                    </p:animRot>
                                    <p:animRot by="240000">
                                      <p:cBhvr>
                                        <p:cTn id="14" dur="600" fill="hold">
                                          <p:stCondLst>
                                            <p:cond delay="1200"/>
                                          </p:stCondLst>
                                        </p:cTn>
                                        <p:tgtEl>
                                          <p:spTgt spid="2053"/>
                                        </p:tgtEl>
                                        <p:attrNameLst>
                                          <p:attrName>r</p:attrName>
                                        </p:attrNameLst>
                                      </p:cBhvr>
                                    </p:animRot>
                                    <p:animRot by="-240000">
                                      <p:cBhvr>
                                        <p:cTn id="15" dur="600" fill="hold">
                                          <p:stCondLst>
                                            <p:cond delay="1800"/>
                                          </p:stCondLst>
                                        </p:cTn>
                                        <p:tgtEl>
                                          <p:spTgt spid="2053"/>
                                        </p:tgtEl>
                                        <p:attrNameLst>
                                          <p:attrName>r</p:attrName>
                                        </p:attrNameLst>
                                      </p:cBhvr>
                                    </p:animRot>
                                    <p:animRot by="120000">
                                      <p:cBhvr>
                                        <p:cTn id="16" dur="600" fill="hold">
                                          <p:stCondLst>
                                            <p:cond delay="2400"/>
                                          </p:stCondLst>
                                        </p:cTn>
                                        <p:tgtEl>
                                          <p:spTgt spid="205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2052"/>
                                        </p:tgtEl>
                                        <p:attrNameLst>
                                          <p:attrName>r</p:attrName>
                                        </p:attrNameLst>
                                      </p:cBhvr>
                                    </p:animRot>
                                    <p:animRot by="-240000">
                                      <p:cBhvr>
                                        <p:cTn id="19" dur="600" fill="hold">
                                          <p:stCondLst>
                                            <p:cond delay="600"/>
                                          </p:stCondLst>
                                        </p:cTn>
                                        <p:tgtEl>
                                          <p:spTgt spid="2052"/>
                                        </p:tgtEl>
                                        <p:attrNameLst>
                                          <p:attrName>r</p:attrName>
                                        </p:attrNameLst>
                                      </p:cBhvr>
                                    </p:animRot>
                                    <p:animRot by="240000">
                                      <p:cBhvr>
                                        <p:cTn id="20" dur="600" fill="hold">
                                          <p:stCondLst>
                                            <p:cond delay="1200"/>
                                          </p:stCondLst>
                                        </p:cTn>
                                        <p:tgtEl>
                                          <p:spTgt spid="2052"/>
                                        </p:tgtEl>
                                        <p:attrNameLst>
                                          <p:attrName>r</p:attrName>
                                        </p:attrNameLst>
                                      </p:cBhvr>
                                    </p:animRot>
                                    <p:animRot by="-240000">
                                      <p:cBhvr>
                                        <p:cTn id="21" dur="600" fill="hold">
                                          <p:stCondLst>
                                            <p:cond delay="1800"/>
                                          </p:stCondLst>
                                        </p:cTn>
                                        <p:tgtEl>
                                          <p:spTgt spid="2052"/>
                                        </p:tgtEl>
                                        <p:attrNameLst>
                                          <p:attrName>r</p:attrName>
                                        </p:attrNameLst>
                                      </p:cBhvr>
                                    </p:animRot>
                                    <p:animRot by="120000">
                                      <p:cBhvr>
                                        <p:cTn id="22" dur="600" fill="hold">
                                          <p:stCondLst>
                                            <p:cond delay="2400"/>
                                          </p:stCondLst>
                                        </p:cTn>
                                        <p:tgtEl>
                                          <p:spTgt spid="2052"/>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5"/>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1" presetClass="emph" presetSubtype="0" repeatCount="indefinite" fill="hold" grpId="1" nodeType="withEffect">
                                  <p:stCondLst>
                                    <p:cond delay="0"/>
                                  </p:stCondLst>
                                  <p:childTnLst>
                                    <p:animClr clrSpc="hsl" dir="cw">
                                      <p:cBhvr override="childStyle">
                                        <p:cTn id="61" dur="500" fill="hold"/>
                                        <p:tgtEl>
                                          <p:spTgt spid="25"/>
                                        </p:tgtEl>
                                        <p:attrNameLst>
                                          <p:attrName>style.color</p:attrName>
                                        </p:attrNameLst>
                                      </p:cBhvr>
                                      <p:by>
                                        <p:hsl h="7200000" s="0" l="0"/>
                                      </p:by>
                                    </p:animClr>
                                    <p:animClr clrSpc="hsl" dir="cw">
                                      <p:cBhvr>
                                        <p:cTn id="62" dur="500" fill="hold"/>
                                        <p:tgtEl>
                                          <p:spTgt spid="25"/>
                                        </p:tgtEl>
                                        <p:attrNameLst>
                                          <p:attrName>fillcolor</p:attrName>
                                        </p:attrNameLst>
                                      </p:cBhvr>
                                      <p:by>
                                        <p:hsl h="7200000" s="0" l="0"/>
                                      </p:by>
                                    </p:animClr>
                                    <p:animClr clrSpc="hsl" dir="cw">
                                      <p:cBhvr>
                                        <p:cTn id="63" dur="500" fill="hold"/>
                                        <p:tgtEl>
                                          <p:spTgt spid="25"/>
                                        </p:tgtEl>
                                        <p:attrNameLst>
                                          <p:attrName>stroke.color</p:attrName>
                                        </p:attrNameLst>
                                      </p:cBhvr>
                                      <p:by>
                                        <p:hsl h="7200000" s="0" l="0"/>
                                      </p:by>
                                    </p:animClr>
                                    <p:set>
                                      <p:cBhvr>
                                        <p:cTn id="64" dur="500" fill="hold"/>
                                        <p:tgtEl>
                                          <p:spTgt spid="25"/>
                                        </p:tgtEl>
                                        <p:attrNameLst>
                                          <p:attrName>fill.type</p:attrName>
                                        </p:attrNameLst>
                                      </p:cBhvr>
                                      <p:to>
                                        <p:strVal val="solid"/>
                                      </p:to>
                                    </p:set>
                                  </p:childTnLst>
                                </p:cTn>
                              </p:par>
                              <p:par>
                                <p:cTn id="65" presetID="1" presetClass="mediacall" presetSubtype="0" fill="hold" nodeType="withEffect">
                                  <p:stCondLst>
                                    <p:cond delay="0"/>
                                  </p:stCondLst>
                                  <p:childTnLst>
                                    <p:cmd type="call" cmd="playFrom(0.0)">
                                      <p:cBhvr>
                                        <p:cTn id="66" dur="4744" fill="hold"/>
                                        <p:tgtEl>
                                          <p:spTgt spid="14"/>
                                        </p:tgtEl>
                                      </p:cBhvr>
                                    </p:cmd>
                                  </p:childTnLst>
                                </p:cTn>
                              </p:par>
                              <p:par>
                                <p:cTn id="67" presetID="2" presetClass="exit" presetSubtype="1" fill="hold" nodeType="withEffect">
                                  <p:stCondLst>
                                    <p:cond delay="0"/>
                                  </p:stCondLst>
                                  <p:childTnLst>
                                    <p:anim calcmode="lin" valueType="num">
                                      <p:cBhvr additive="base">
                                        <p:cTn id="68" dur="2000"/>
                                        <p:tgtEl>
                                          <p:spTgt spid="18"/>
                                        </p:tgtEl>
                                        <p:attrNameLst>
                                          <p:attrName>ppt_x</p:attrName>
                                        </p:attrNameLst>
                                      </p:cBhvr>
                                      <p:tavLst>
                                        <p:tav tm="0">
                                          <p:val>
                                            <p:strVal val="ppt_x"/>
                                          </p:val>
                                        </p:tav>
                                        <p:tav tm="100000">
                                          <p:val>
                                            <p:strVal val="ppt_x"/>
                                          </p:val>
                                        </p:tav>
                                      </p:tavLst>
                                    </p:anim>
                                    <p:anim calcmode="lin" valueType="num">
                                      <p:cBhvr additive="base">
                                        <p:cTn id="69" dur="2000"/>
                                        <p:tgtEl>
                                          <p:spTgt spid="18"/>
                                        </p:tgtEl>
                                        <p:attrNameLst>
                                          <p:attrName>ppt_y</p:attrName>
                                        </p:attrNameLst>
                                      </p:cBhvr>
                                      <p:tavLst>
                                        <p:tav tm="0">
                                          <p:val>
                                            <p:strVal val="ppt_y"/>
                                          </p:val>
                                        </p:tav>
                                        <p:tav tm="100000">
                                          <p:val>
                                            <p:strVal val="0-ppt_h/2"/>
                                          </p:val>
                                        </p:tav>
                                      </p:tavLst>
                                    </p:anim>
                                    <p:set>
                                      <p:cBhvr>
                                        <p:cTn id="70" dur="1" fill="hold">
                                          <p:stCondLst>
                                            <p:cond delay="1999"/>
                                          </p:stCondLst>
                                        </p:cTn>
                                        <p:tgtEl>
                                          <p:spTgt spid="18"/>
                                        </p:tgtEl>
                                        <p:attrNameLst>
                                          <p:attrName>style.visibility</p:attrName>
                                        </p:attrNameLst>
                                      </p:cBhvr>
                                      <p:to>
                                        <p:strVal val="hidden"/>
                                      </p:to>
                                    </p:set>
                                  </p:childTnLst>
                                </p:cTn>
                              </p:par>
                              <p:par>
                                <p:cTn id="71" presetID="35" presetClass="path" presetSubtype="0" accel="50000" decel="50000" fill="hold" nodeType="withEffect">
                                  <p:stCondLst>
                                    <p:cond delay="0"/>
                                  </p:stCondLst>
                                  <p:childTnLst>
                                    <p:animMotion origin="layout" path="M 1.66667E-6 -3.87705E-6 L -0.11979 0.0275 " pathEditMode="relative" rAng="0" ptsTypes="AA">
                                      <p:cBhvr>
                                        <p:cTn id="72" dur="3000" fill="hold"/>
                                        <p:tgtEl>
                                          <p:spTgt spid="2053"/>
                                        </p:tgtEl>
                                        <p:attrNameLst>
                                          <p:attrName>ppt_x</p:attrName>
                                          <p:attrName>ppt_y</p:attrName>
                                        </p:attrNameLst>
                                      </p:cBhvr>
                                      <p:rCtr x="-5990" y="1359"/>
                                    </p:animMotion>
                                  </p:childTnLst>
                                </p:cTn>
                              </p:par>
                              <p:par>
                                <p:cTn id="73" presetID="35" presetClass="path" presetSubtype="0" accel="50000" decel="50000" fill="hold" nodeType="withEffect">
                                  <p:stCondLst>
                                    <p:cond delay="0"/>
                                  </p:stCondLst>
                                  <p:childTnLst>
                                    <p:animMotion origin="layout" path="M 2.22222E-6 4.25394E-6 L -0.1882 4.25394E-6 " pathEditMode="relative" rAng="0" ptsTypes="AA">
                                      <p:cBhvr>
                                        <p:cTn id="74" dur="3000" fill="hold"/>
                                        <p:tgtEl>
                                          <p:spTgt spid="2052"/>
                                        </p:tgtEl>
                                        <p:attrNameLst>
                                          <p:attrName>ppt_x</p:attrName>
                                          <p:attrName>ppt_y</p:attrName>
                                        </p:attrNameLst>
                                      </p:cBhvr>
                                      <p:rCtr x="-9410" y="0"/>
                                    </p:animMotion>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24"/>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42" presetClass="exit" presetSubtype="0" fill="hold" grpId="1" nodeType="clickEffect">
                                  <p:stCondLst>
                                    <p:cond delay="0"/>
                                  </p:stCondLst>
                                  <p:childTnLst>
                                    <p:animEffect transition="out" filter="fade">
                                      <p:cBhvr>
                                        <p:cTn id="79" dur="1000"/>
                                        <p:tgtEl>
                                          <p:spTgt spid="24"/>
                                        </p:tgtEl>
                                      </p:cBhvr>
                                    </p:animEffect>
                                    <p:anim calcmode="lin" valueType="num">
                                      <p:cBhvr>
                                        <p:cTn id="80" dur="1000"/>
                                        <p:tgtEl>
                                          <p:spTgt spid="24"/>
                                        </p:tgtEl>
                                        <p:attrNameLst>
                                          <p:attrName>ppt_x</p:attrName>
                                        </p:attrNameLst>
                                      </p:cBhvr>
                                      <p:tavLst>
                                        <p:tav tm="0">
                                          <p:val>
                                            <p:strVal val="ppt_x"/>
                                          </p:val>
                                        </p:tav>
                                        <p:tav tm="100000">
                                          <p:val>
                                            <p:strVal val="ppt_x"/>
                                          </p:val>
                                        </p:tav>
                                      </p:tavLst>
                                    </p:anim>
                                    <p:anim calcmode="lin" valueType="num">
                                      <p:cBhvr>
                                        <p:cTn id="81" dur="1000"/>
                                        <p:tgtEl>
                                          <p:spTgt spid="24"/>
                                        </p:tgtEl>
                                        <p:attrNameLst>
                                          <p:attrName>ppt_y</p:attrName>
                                        </p:attrNameLst>
                                      </p:cBhvr>
                                      <p:tavLst>
                                        <p:tav tm="0">
                                          <p:val>
                                            <p:strVal val="ppt_y"/>
                                          </p:val>
                                        </p:tav>
                                        <p:tav tm="100000">
                                          <p:val>
                                            <p:strVal val="ppt_y+.1"/>
                                          </p:val>
                                        </p:tav>
                                      </p:tavLst>
                                    </p:anim>
                                    <p:set>
                                      <p:cBhvr>
                                        <p:cTn id="82"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2" presetClass="exit" presetSubtype="0" fill="hold" grpId="1" nodeType="clickEffect">
                                  <p:stCondLst>
                                    <p:cond delay="0"/>
                                  </p:stCondLst>
                                  <p:childTnLst>
                                    <p:animEffect transition="out" filter="fade">
                                      <p:cBhvr>
                                        <p:cTn id="87" dur="1000"/>
                                        <p:tgtEl>
                                          <p:spTgt spid="23"/>
                                        </p:tgtEl>
                                      </p:cBhvr>
                                    </p:animEffect>
                                    <p:anim calcmode="lin" valueType="num">
                                      <p:cBhvr>
                                        <p:cTn id="88" dur="1000"/>
                                        <p:tgtEl>
                                          <p:spTgt spid="23"/>
                                        </p:tgtEl>
                                        <p:attrNameLst>
                                          <p:attrName>ppt_x</p:attrName>
                                        </p:attrNameLst>
                                      </p:cBhvr>
                                      <p:tavLst>
                                        <p:tav tm="0">
                                          <p:val>
                                            <p:strVal val="ppt_x"/>
                                          </p:val>
                                        </p:tav>
                                        <p:tav tm="100000">
                                          <p:val>
                                            <p:strVal val="ppt_x"/>
                                          </p:val>
                                        </p:tav>
                                      </p:tavLst>
                                    </p:anim>
                                    <p:anim calcmode="lin" valueType="num">
                                      <p:cBhvr>
                                        <p:cTn id="89" dur="1000"/>
                                        <p:tgtEl>
                                          <p:spTgt spid="23"/>
                                        </p:tgtEl>
                                        <p:attrNameLst>
                                          <p:attrName>ppt_y</p:attrName>
                                        </p:attrNameLst>
                                      </p:cBhvr>
                                      <p:tavLst>
                                        <p:tav tm="0">
                                          <p:val>
                                            <p:strVal val="ppt_y"/>
                                          </p:val>
                                        </p:tav>
                                        <p:tav tm="100000">
                                          <p:val>
                                            <p:strVal val="ppt_y+.1"/>
                                          </p:val>
                                        </p:tav>
                                      </p:tavLst>
                                    </p:anim>
                                    <p:set>
                                      <p:cBhvr>
                                        <p:cTn id="90"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1" restart="whenNotActive" fill="hold" evtFilter="cancelBubble" nodeType="interactiveSeq">
                <p:stCondLst>
                  <p:cond evt="onClick" delay="0">
                    <p:tgtEl>
                      <p:spTgt spid="2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42" presetClass="exit" presetSubtype="0" fill="hold" grpId="1" nodeType="clickEffect">
                                  <p:stCondLst>
                                    <p:cond delay="0"/>
                                  </p:stCondLst>
                                  <p:childTnLst>
                                    <p:animEffect transition="out" filter="fade">
                                      <p:cBhvr>
                                        <p:cTn id="95" dur="1000"/>
                                        <p:tgtEl>
                                          <p:spTgt spid="22"/>
                                        </p:tgtEl>
                                      </p:cBhvr>
                                    </p:animEffect>
                                    <p:anim calcmode="lin" valueType="num">
                                      <p:cBhvr>
                                        <p:cTn id="96" dur="1000"/>
                                        <p:tgtEl>
                                          <p:spTgt spid="22"/>
                                        </p:tgtEl>
                                        <p:attrNameLst>
                                          <p:attrName>ppt_x</p:attrName>
                                        </p:attrNameLst>
                                      </p:cBhvr>
                                      <p:tavLst>
                                        <p:tav tm="0">
                                          <p:val>
                                            <p:strVal val="ppt_x"/>
                                          </p:val>
                                        </p:tav>
                                        <p:tav tm="100000">
                                          <p:val>
                                            <p:strVal val="ppt_x"/>
                                          </p:val>
                                        </p:tav>
                                      </p:tavLst>
                                    </p:anim>
                                    <p:anim calcmode="lin" valueType="num">
                                      <p:cBhvr>
                                        <p:cTn id="97" dur="1000"/>
                                        <p:tgtEl>
                                          <p:spTgt spid="22"/>
                                        </p:tgtEl>
                                        <p:attrNameLst>
                                          <p:attrName>ppt_y</p:attrName>
                                        </p:attrNameLst>
                                      </p:cBhvr>
                                      <p:tavLst>
                                        <p:tav tm="0">
                                          <p:val>
                                            <p:strVal val="ppt_y"/>
                                          </p:val>
                                        </p:tav>
                                        <p:tav tm="100000">
                                          <p:val>
                                            <p:strVal val="ppt_y+.1"/>
                                          </p:val>
                                        </p:tav>
                                      </p:tavLst>
                                    </p:anim>
                                    <p:set>
                                      <p:cBhvr>
                                        <p:cTn id="98"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p:cTn id="99" fill="hold" display="0">
                  <p:stCondLst>
                    <p:cond delay="indefinite"/>
                  </p:stCondLst>
                  <p:endCondLst>
                    <p:cond evt="onStopAudio" delay="0">
                      <p:tgtEl>
                        <p:sldTgt/>
                      </p:tgtEl>
                    </p:cond>
                  </p:endCondLst>
                </p:cTn>
                <p:tgtEl>
                  <p:spTgt spid="14"/>
                </p:tgtEl>
              </p:cMediaNode>
            </p:audio>
            <p:seq concurrent="1" nextAc="seek">
              <p:cTn id="100" restart="whenNotActive" fill="hold" evtFilter="cancelBubble" nodeType="interactiveSeq">
                <p:stCondLst>
                  <p:cond evt="onClick" delay="0">
                    <p:tgtEl>
                      <p:spTgt spid="16"/>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8" presetClass="emph" presetSubtype="0" fill="hold" nodeType="clickEffect">
                                  <p:stCondLst>
                                    <p:cond delay="0"/>
                                  </p:stCondLst>
                                  <p:childTnLst>
                                    <p:animRot by="21600000">
                                      <p:cBhvr>
                                        <p:cTn id="104" dur="15000" fill="hold"/>
                                        <p:tgtEl>
                                          <p:spTgt spid="27"/>
                                        </p:tgtEl>
                                        <p:attrNameLst>
                                          <p:attrName>r</p:attrName>
                                        </p:attrNameLst>
                                      </p:cBhvr>
                                    </p:animRot>
                                  </p:childTnLst>
                                </p:cTn>
                              </p:par>
                            </p:childTnLst>
                          </p:cTn>
                        </p:par>
                        <p:par>
                          <p:cTn id="105" fill="hold" nodeType="afterGroup">
                            <p:stCondLst>
                              <p:cond delay="15000"/>
                            </p:stCondLst>
                            <p:childTnLst>
                              <p:par>
                                <p:cTn id="106" presetID="1" presetClass="entr" presetSubtype="0" fill="hold" grpId="0" nodeType="afterEffect">
                                  <p:stCondLst>
                                    <p:cond delay="0"/>
                                  </p:stCondLst>
                                  <p:childTnLst>
                                    <p:set>
                                      <p:cBhvr>
                                        <p:cTn id="107" dur="1" fill="hold">
                                          <p:stCondLst>
                                            <p:cond delay="0"/>
                                          </p:stCondLst>
                                        </p:cTn>
                                        <p:tgtEl>
                                          <p:spTgt spid="53"/>
                                        </p:tgtEl>
                                        <p:attrNameLst>
                                          <p:attrName>style.visibility</p:attrName>
                                        </p:attrNameLst>
                                      </p:cBhvr>
                                      <p:to>
                                        <p:strVal val="visible"/>
                                      </p:to>
                                    </p:set>
                                  </p:childTnLst>
                                </p:cTn>
                              </p:par>
                              <p:par>
                                <p:cTn id="108" presetID="1" presetClass="exit" presetSubtype="0" fill="hold" grpId="1" nodeType="withEffect">
                                  <p:stCondLst>
                                    <p:cond delay="2000"/>
                                  </p:stCondLst>
                                  <p:childTnLst>
                                    <p:set>
                                      <p:cBhvr>
                                        <p:cTn id="109"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p:bldP spid="22" grpId="0" animBg="1"/>
      <p:bldP spid="22" grpId="1" animBg="1"/>
      <p:bldP spid="23" grpId="0" animBg="1"/>
      <p:bldP spid="23" grpId="1" animBg="1"/>
      <p:bldP spid="24" grpId="0" animBg="1"/>
      <p:bldP spid="24" grpId="1" animBg="1"/>
      <p:bldP spid="25" grpId="0" animBg="1"/>
      <p:bldP spid="25" grpId="1" animBg="1"/>
      <p:bldP spid="53" grpId="0" animBg="1"/>
      <p:bldP spid="5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Users\ADMIN\Desktop\Giai cuu dai duong 2\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Giai cuu dai duong 2\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830763"/>
            <a:ext cx="16002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Giai cuu dai duong 2\6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0396">
            <a:off x="2090738" y="4684713"/>
            <a:ext cx="18240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ADMIN\Desktop\Giai cuu dai duong 2\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875213"/>
            <a:ext cx="16764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ADMIN\Desktop\Giai cuu dai duong 2\luoi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549716" flipH="1">
            <a:off x="3932238" y="3194050"/>
            <a:ext cx="4151312"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131763" y="3006725"/>
            <a:ext cx="1981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rgbClr val="0033CC"/>
                </a:solidFill>
                <a:latin typeface="Arial" pitchFamily="34" charset="0"/>
                <a:cs typeface="Arial" pitchFamily="34" charset="0"/>
              </a:rPr>
              <a:t>A. </a:t>
            </a:r>
            <a:r>
              <a:rPr lang="en-US" sz="2800" dirty="0" err="1">
                <a:solidFill>
                  <a:srgbClr val="0033CC"/>
                </a:solidFill>
                <a:latin typeface="Arial" pitchFamily="34" charset="0"/>
                <a:cs typeface="Arial" pitchFamily="34" charset="0"/>
              </a:rPr>
              <a:t>Bệnh</a:t>
            </a:r>
            <a:r>
              <a:rPr lang="en-US" sz="2800" dirty="0">
                <a:solidFill>
                  <a:srgbClr val="0033CC"/>
                </a:solidFill>
                <a:latin typeface="Arial" pitchFamily="34" charset="0"/>
                <a:cs typeface="Arial" pitchFamily="34" charset="0"/>
              </a:rPr>
              <a:t> </a:t>
            </a:r>
            <a:r>
              <a:rPr lang="en-US" sz="2800" dirty="0" err="1">
                <a:solidFill>
                  <a:srgbClr val="0033CC"/>
                </a:solidFill>
                <a:latin typeface="Arial" pitchFamily="34" charset="0"/>
                <a:cs typeface="Arial" pitchFamily="34" charset="0"/>
              </a:rPr>
              <a:t>tim</a:t>
            </a:r>
            <a:r>
              <a:rPr lang="en-US" sz="2800" dirty="0">
                <a:solidFill>
                  <a:srgbClr val="0033CC"/>
                </a:solidFill>
                <a:latin typeface="Arial" pitchFamily="34" charset="0"/>
                <a:cs typeface="Arial" pitchFamily="34" charset="0"/>
              </a:rPr>
              <a:t> </a:t>
            </a:r>
            <a:r>
              <a:rPr lang="en-US" sz="2800" dirty="0" err="1">
                <a:solidFill>
                  <a:srgbClr val="0033CC"/>
                </a:solidFill>
                <a:latin typeface="Arial" pitchFamily="34" charset="0"/>
                <a:cs typeface="Arial" pitchFamily="34" charset="0"/>
              </a:rPr>
              <a:t>mạch</a:t>
            </a:r>
            <a:endParaRPr lang="en-US" sz="2800" dirty="0">
              <a:solidFill>
                <a:srgbClr val="0033CC"/>
              </a:solidFill>
              <a:latin typeface="Arial" pitchFamily="34" charset="0"/>
              <a:cs typeface="Arial" pitchFamily="34" charset="0"/>
            </a:endParaRPr>
          </a:p>
        </p:txBody>
      </p:sp>
      <p:sp>
        <p:nvSpPr>
          <p:cNvPr id="25" name="Rounded Rectangle 24"/>
          <p:cNvSpPr/>
          <p:nvPr/>
        </p:nvSpPr>
        <p:spPr>
          <a:xfrm>
            <a:off x="2286000" y="3022600"/>
            <a:ext cx="207486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rgbClr val="0033CC"/>
                </a:solidFill>
                <a:latin typeface="Arial" pitchFamily="34" charset="0"/>
                <a:cs typeface="Arial" pitchFamily="34" charset="0"/>
              </a:rPr>
              <a:t>B.Bệnh</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lao</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cùm</a:t>
            </a:r>
            <a:r>
              <a:rPr lang="en-US" sz="2400" dirty="0">
                <a:solidFill>
                  <a:srgbClr val="0033CC"/>
                </a:solidFill>
                <a:latin typeface="Arial" pitchFamily="34" charset="0"/>
                <a:cs typeface="Arial" pitchFamily="34" charset="0"/>
              </a:rPr>
              <a:t>, </a:t>
            </a:r>
            <a:r>
              <a:rPr lang="en-US" sz="2400" dirty="0" err="1">
                <a:solidFill>
                  <a:srgbClr val="0033CC"/>
                </a:solidFill>
                <a:latin typeface="Arial" pitchFamily="34" charset="0"/>
                <a:cs typeface="Arial" pitchFamily="34" charset="0"/>
              </a:rPr>
              <a:t>phổi</a:t>
            </a:r>
            <a:endParaRPr lang="en-US" sz="2400" dirty="0">
              <a:solidFill>
                <a:srgbClr val="0033CC"/>
              </a:solidFill>
              <a:latin typeface="Arial" pitchFamily="34" charset="0"/>
              <a:cs typeface="Arial" pitchFamily="34" charset="0"/>
            </a:endParaRPr>
          </a:p>
        </p:txBody>
      </p:sp>
      <p:sp>
        <p:nvSpPr>
          <p:cNvPr id="26" name="Rounded Rectangle 25"/>
          <p:cNvSpPr/>
          <p:nvPr/>
        </p:nvSpPr>
        <p:spPr>
          <a:xfrm>
            <a:off x="6913563" y="3006725"/>
            <a:ext cx="215423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rgbClr val="0033CC"/>
                </a:solidFill>
                <a:latin typeface="Arial" pitchFamily="34" charset="0"/>
                <a:cs typeface="Arial" pitchFamily="34" charset="0"/>
              </a:rPr>
              <a:t>D. </a:t>
            </a:r>
            <a:r>
              <a:rPr lang="en-US" sz="2000" dirty="0" err="1">
                <a:solidFill>
                  <a:srgbClr val="0033CC"/>
                </a:solidFill>
                <a:latin typeface="Arial" pitchFamily="34" charset="0"/>
                <a:cs typeface="Arial" pitchFamily="34" charset="0"/>
              </a:rPr>
              <a:t>bệnh</a:t>
            </a:r>
            <a:r>
              <a:rPr lang="en-US" sz="2000" dirty="0">
                <a:solidFill>
                  <a:srgbClr val="0033CC"/>
                </a:solidFill>
                <a:latin typeface="Arial" pitchFamily="34" charset="0"/>
                <a:cs typeface="Arial" pitchFamily="34" charset="0"/>
              </a:rPr>
              <a:t> </a:t>
            </a:r>
            <a:r>
              <a:rPr lang="en-US" sz="2000" dirty="0" err="1">
                <a:solidFill>
                  <a:srgbClr val="0033CC"/>
                </a:solidFill>
                <a:latin typeface="Arial" pitchFamily="34" charset="0"/>
                <a:cs typeface="Arial" pitchFamily="34" charset="0"/>
              </a:rPr>
              <a:t>bướu</a:t>
            </a:r>
            <a:r>
              <a:rPr lang="en-US" sz="2000" dirty="0">
                <a:solidFill>
                  <a:srgbClr val="0033CC"/>
                </a:solidFill>
                <a:latin typeface="Arial" pitchFamily="34" charset="0"/>
                <a:cs typeface="Arial" pitchFamily="34" charset="0"/>
              </a:rPr>
              <a:t> </a:t>
            </a:r>
            <a:r>
              <a:rPr lang="en-US" sz="2000" dirty="0" err="1">
                <a:solidFill>
                  <a:srgbClr val="0033CC"/>
                </a:solidFill>
                <a:latin typeface="Arial" pitchFamily="34" charset="0"/>
                <a:cs typeface="Arial" pitchFamily="34" charset="0"/>
              </a:rPr>
              <a:t>cổ</a:t>
            </a:r>
            <a:r>
              <a:rPr lang="en-US" sz="2000" dirty="0">
                <a:solidFill>
                  <a:srgbClr val="0033CC"/>
                </a:solidFill>
                <a:latin typeface="Arial" pitchFamily="34" charset="0"/>
                <a:cs typeface="Arial" pitchFamily="34" charset="0"/>
              </a:rPr>
              <a:t>, </a:t>
            </a:r>
            <a:r>
              <a:rPr lang="en-US" sz="2000" dirty="0" err="1">
                <a:solidFill>
                  <a:srgbClr val="0033CC"/>
                </a:solidFill>
                <a:latin typeface="Arial" pitchFamily="34" charset="0"/>
                <a:cs typeface="Arial" pitchFamily="34" charset="0"/>
              </a:rPr>
              <a:t>còi</a:t>
            </a:r>
            <a:r>
              <a:rPr lang="en-US" sz="2000" dirty="0">
                <a:solidFill>
                  <a:srgbClr val="0033CC"/>
                </a:solidFill>
                <a:latin typeface="Arial" pitchFamily="34" charset="0"/>
                <a:cs typeface="Arial" pitchFamily="34" charset="0"/>
              </a:rPr>
              <a:t> </a:t>
            </a:r>
            <a:r>
              <a:rPr lang="en-US" sz="2000" dirty="0" err="1">
                <a:solidFill>
                  <a:srgbClr val="0033CC"/>
                </a:solidFill>
                <a:latin typeface="Arial" pitchFamily="34" charset="0"/>
                <a:cs typeface="Arial" pitchFamily="34" charset="0"/>
              </a:rPr>
              <a:t>xương</a:t>
            </a:r>
            <a:endParaRPr lang="en-US" sz="2000" dirty="0">
              <a:solidFill>
                <a:srgbClr val="0033CC"/>
              </a:solidFill>
              <a:latin typeface="Arial" pitchFamily="34" charset="0"/>
              <a:cs typeface="Arial" pitchFamily="34" charset="0"/>
            </a:endParaRPr>
          </a:p>
        </p:txBody>
      </p:sp>
      <p:sp>
        <p:nvSpPr>
          <p:cNvPr id="27" name="Rounded Rectangle 26"/>
          <p:cNvSpPr/>
          <p:nvPr/>
        </p:nvSpPr>
        <p:spPr>
          <a:xfrm>
            <a:off x="4572000" y="3022600"/>
            <a:ext cx="20574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0033CC"/>
                </a:solidFill>
                <a:latin typeface="Arial" pitchFamily="34" charset="0"/>
                <a:cs typeface="Arial" pitchFamily="34" charset="0"/>
              </a:rPr>
              <a:t>C. </a:t>
            </a:r>
            <a:r>
              <a:rPr lang="en-US" b="1" dirty="0" err="1">
                <a:solidFill>
                  <a:srgbClr val="0033CC"/>
                </a:solidFill>
                <a:latin typeface="Arial" pitchFamily="34" charset="0"/>
                <a:cs typeface="Arial" pitchFamily="34" charset="0"/>
              </a:rPr>
              <a:t>Bệnh</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ngoài</a:t>
            </a:r>
            <a:r>
              <a:rPr lang="en-US" b="1" dirty="0">
                <a:solidFill>
                  <a:srgbClr val="0033CC"/>
                </a:solidFill>
                <a:latin typeface="Arial" pitchFamily="34" charset="0"/>
                <a:cs typeface="Arial" pitchFamily="34" charset="0"/>
              </a:rPr>
              <a:t> da, </a:t>
            </a:r>
            <a:r>
              <a:rPr lang="en-US" b="1" dirty="0" err="1">
                <a:solidFill>
                  <a:srgbClr val="0033CC"/>
                </a:solidFill>
                <a:latin typeface="Arial" pitchFamily="34" charset="0"/>
                <a:cs typeface="Arial" pitchFamily="34" charset="0"/>
              </a:rPr>
              <a:t>các</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bệnh</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về</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đường</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tiêu</a:t>
            </a:r>
            <a:r>
              <a:rPr lang="en-US" b="1" dirty="0">
                <a:solidFill>
                  <a:srgbClr val="0033CC"/>
                </a:solidFill>
                <a:latin typeface="Arial" pitchFamily="34" charset="0"/>
                <a:cs typeface="Arial" pitchFamily="34" charset="0"/>
              </a:rPr>
              <a:t> </a:t>
            </a:r>
            <a:r>
              <a:rPr lang="en-US" b="1" dirty="0" err="1">
                <a:solidFill>
                  <a:srgbClr val="0033CC"/>
                </a:solidFill>
                <a:latin typeface="Arial" pitchFamily="34" charset="0"/>
                <a:cs typeface="Arial" pitchFamily="34" charset="0"/>
              </a:rPr>
              <a:t>hóa</a:t>
            </a:r>
            <a:endParaRPr lang="en-US" b="1" dirty="0">
              <a:solidFill>
                <a:srgbClr val="0033CC"/>
              </a:solidFill>
              <a:latin typeface="Arial" pitchFamily="34" charset="0"/>
              <a:cs typeface="Arial" pitchFamily="34" charset="0"/>
            </a:endParaRPr>
          </a:p>
        </p:txBody>
      </p:sp>
      <p:pic>
        <p:nvPicPr>
          <p:cNvPr id="29" name="Picture 11" descr="C:\Users\ADMIN\Desktop\Giai cuu dai duong 2\seashell-border-38275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76200"/>
            <a:ext cx="60198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a:spLocks noChangeArrowheads="1"/>
          </p:cNvSpPr>
          <p:nvPr/>
        </p:nvSpPr>
        <p:spPr bwMode="auto">
          <a:xfrm>
            <a:off x="2590800" y="10922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rgbClr val="0033CC"/>
                </a:solidFill>
              </a:rPr>
              <a:t>Ô nhiễm nguồn nước có thể gây ra các bệnh nào ở người?</a:t>
            </a:r>
          </a:p>
        </p:txBody>
      </p:sp>
      <p:pic>
        <p:nvPicPr>
          <p:cNvPr id="75789" name="Picture 2" descr="C:\Users\ADMIN\Desktop\Phan Thi Do Uyen\Giai cuu dai duong\Picture2.png">
            <a:hlinkClick r:id="" action="ppaction://hlinkshowjump?jump=nex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1925" y="5067300"/>
            <a:ext cx="1362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34AE3207.wav">
            <a:hlinkClick r:id="" action="ppaction://media"/>
          </p:cNvPr>
          <p:cNvPicPr>
            <a:picLocks noChangeAspect="1"/>
          </p:cNvPicPr>
          <p:nvPr>
            <a:wavAudioFile r:embed="rId1" name="34AE70B3.wav"/>
          </p:nvPr>
        </p:nvPicPr>
        <p:blipFill>
          <a:blip r:embed="rId10">
            <a:extLst>
              <a:ext uri="{28A0092B-C50C-407E-A947-70E740481C1C}">
                <a14:useLocalDpi xmlns:a14="http://schemas.microsoft.com/office/drawing/2010/main" val="0"/>
              </a:ext>
            </a:extLst>
          </a:blip>
          <a:srcRect/>
          <a:stretch>
            <a:fillRect/>
          </a:stretch>
        </p:blipFill>
        <p:spPr bwMode="auto">
          <a:xfrm>
            <a:off x="9906000" y="3857625"/>
            <a:ext cx="609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2" descr="C:\Users\ADMIN\Desktop\Doremon cau ca ( trac nghiem )\Picture1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8" y="736600"/>
            <a:ext cx="7858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times up"/>
          <p:cNvGrpSpPr>
            <a:grpSpLocks/>
          </p:cNvGrpSpPr>
          <p:nvPr/>
        </p:nvGrpSpPr>
        <p:grpSpPr bwMode="auto">
          <a:xfrm>
            <a:off x="587375" y="177800"/>
            <a:ext cx="757238" cy="500063"/>
            <a:chOff x="2989747" y="438150"/>
            <a:chExt cx="1572029" cy="683752"/>
          </a:xfrm>
        </p:grpSpPr>
        <p:sp>
          <p:nvSpPr>
            <p:cNvPr id="17" name="Rounded Rectangle 16"/>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800" dirty="0">
                <a:latin typeface="Arial" panose="020B0604020202020204" pitchFamily="34" charset="0"/>
                <a:cs typeface="Arial" panose="020B0604020202020204" pitchFamily="34" charset="0"/>
              </a:endParaRPr>
            </a:p>
          </p:txBody>
        </p:sp>
        <p:sp>
          <p:nvSpPr>
            <p:cNvPr id="18" name="Rounded Rectangle 17"/>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err="1">
                  <a:latin typeface="Arial" panose="020B0604020202020204" pitchFamily="34" charset="0"/>
                  <a:cs typeface="Arial" panose="020B0604020202020204" pitchFamily="34" charset="0"/>
                </a:rPr>
                <a:t>Bắt</a:t>
              </a:r>
              <a:r>
                <a:rPr lang="en-GB" sz="1100" dirty="0">
                  <a:latin typeface="Arial" panose="020B0604020202020204" pitchFamily="34" charset="0"/>
                  <a:cs typeface="Arial" panose="020B0604020202020204" pitchFamily="34" charset="0"/>
                </a:rPr>
                <a:t> </a:t>
              </a:r>
              <a:r>
                <a:rPr lang="en-GB" sz="1100" dirty="0" err="1">
                  <a:latin typeface="Arial" panose="020B0604020202020204" pitchFamily="34" charset="0"/>
                  <a:cs typeface="Arial" panose="020B0604020202020204" pitchFamily="34" charset="0"/>
                </a:rPr>
                <a:t>đầu</a:t>
              </a:r>
              <a:r>
                <a:rPr lang="en-GB" sz="1100" dirty="0">
                  <a:latin typeface="Arial" panose="020B0604020202020204" pitchFamily="34" charset="0"/>
                  <a:cs typeface="Arial" panose="020B0604020202020204" pitchFamily="34" charset="0"/>
                </a:rPr>
                <a:t>!</a:t>
              </a:r>
            </a:p>
          </p:txBody>
        </p:sp>
      </p:grpSp>
      <p:pic>
        <p:nvPicPr>
          <p:cNvPr id="19" name="Picture 3" descr="C:\Users\ADMIN\Desktop\Picture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813" y="960438"/>
            <a:ext cx="639762"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94" name="Group 19"/>
          <p:cNvGrpSpPr>
            <a:grpSpLocks/>
          </p:cNvGrpSpPr>
          <p:nvPr/>
        </p:nvGrpSpPr>
        <p:grpSpPr bwMode="auto">
          <a:xfrm>
            <a:off x="933450" y="944563"/>
            <a:ext cx="90488" cy="101600"/>
            <a:chOff x="2455863" y="2411803"/>
            <a:chExt cx="566738" cy="566738"/>
          </a:xfrm>
        </p:grpSpPr>
        <p:sp>
          <p:nvSpPr>
            <p:cNvPr id="7581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1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17"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8"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5795" name="Group 33"/>
          <p:cNvGrpSpPr>
            <a:grpSpLocks/>
          </p:cNvGrpSpPr>
          <p:nvPr/>
        </p:nvGrpSpPr>
        <p:grpSpPr bwMode="auto">
          <a:xfrm>
            <a:off x="935038" y="1681163"/>
            <a:ext cx="90487" cy="101600"/>
            <a:chOff x="2455863" y="2411803"/>
            <a:chExt cx="566738" cy="566738"/>
          </a:xfrm>
        </p:grpSpPr>
        <p:sp>
          <p:nvSpPr>
            <p:cNvPr id="7581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1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12"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3"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1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5796" name="Group 39"/>
          <p:cNvGrpSpPr>
            <a:grpSpLocks/>
          </p:cNvGrpSpPr>
          <p:nvPr/>
        </p:nvGrpSpPr>
        <p:grpSpPr bwMode="auto">
          <a:xfrm>
            <a:off x="1231900" y="1335088"/>
            <a:ext cx="90488" cy="103187"/>
            <a:chOff x="2455863" y="2411803"/>
            <a:chExt cx="566738" cy="566738"/>
          </a:xfrm>
        </p:grpSpPr>
        <p:sp>
          <p:nvSpPr>
            <p:cNvPr id="7580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0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07"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8"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grpSp>
        <p:nvGrpSpPr>
          <p:cNvPr id="75797" name="Group 45"/>
          <p:cNvGrpSpPr>
            <a:grpSpLocks/>
          </p:cNvGrpSpPr>
          <p:nvPr/>
        </p:nvGrpSpPr>
        <p:grpSpPr bwMode="auto">
          <a:xfrm>
            <a:off x="661988" y="1368425"/>
            <a:ext cx="90487" cy="103188"/>
            <a:chOff x="2455863" y="2411803"/>
            <a:chExt cx="566738" cy="566738"/>
          </a:xfrm>
        </p:grpSpPr>
        <p:sp>
          <p:nvSpPr>
            <p:cNvPr id="7580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0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75802" name="Freeform 34"/>
            <p:cNvSpPr>
              <a:spLocks noEditPoints="1"/>
            </p:cNvSpPr>
            <p:nvPr/>
          </p:nvSpPr>
          <p:spPr bwMode="auto">
            <a:xfrm>
              <a:off x="2511425" y="2621353"/>
              <a:ext cx="9525" cy="111125"/>
            </a:xfrm>
            <a:custGeom>
              <a:avLst/>
              <a:gdLst>
                <a:gd name="T0" fmla="*/ 0 w 4"/>
                <a:gd name="T1" fmla="*/ 2147483646 h 45"/>
                <a:gd name="T2" fmla="*/ 0 w 4"/>
                <a:gd name="T3" fmla="*/ 2147483646 h 45"/>
                <a:gd name="T4" fmla="*/ 0 w 4"/>
                <a:gd name="T5" fmla="*/ 2147483646 h 45"/>
                <a:gd name="T6" fmla="*/ 0 w 4"/>
                <a:gd name="T7" fmla="*/ 2147483646 h 45"/>
                <a:gd name="T8" fmla="*/ 0 w 4"/>
                <a:gd name="T9" fmla="*/ 2147483646 h 45"/>
                <a:gd name="T10" fmla="*/ 0 w 4"/>
                <a:gd name="T11" fmla="*/ 2147483646 h 45"/>
                <a:gd name="T12" fmla="*/ 0 w 4"/>
                <a:gd name="T13" fmla="*/ 2147483646 h 45"/>
                <a:gd name="T14" fmla="*/ 0 w 4"/>
                <a:gd name="T15" fmla="*/ 2147483646 h 45"/>
                <a:gd name="T16" fmla="*/ 0 w 4"/>
                <a:gd name="T17" fmla="*/ 2147483646 h 45"/>
                <a:gd name="T18" fmla="*/ 0 w 4"/>
                <a:gd name="T19" fmla="*/ 2147483646 h 45"/>
                <a:gd name="T20" fmla="*/ 0 w 4"/>
                <a:gd name="T21" fmla="*/ 2147483646 h 45"/>
                <a:gd name="T22" fmla="*/ 0 w 4"/>
                <a:gd name="T23" fmla="*/ 2147483646 h 45"/>
                <a:gd name="T24" fmla="*/ 0 w 4"/>
                <a:gd name="T25" fmla="*/ 2147483646 h 45"/>
                <a:gd name="T26" fmla="*/ 0 w 4"/>
                <a:gd name="T27" fmla="*/ 2147483646 h 45"/>
                <a:gd name="T28" fmla="*/ 0 w 4"/>
                <a:gd name="T29" fmla="*/ 2147483646 h 45"/>
                <a:gd name="T30" fmla="*/ 0 w 4"/>
                <a:gd name="T31" fmla="*/ 2147483646 h 45"/>
                <a:gd name="T32" fmla="*/ 0 w 4"/>
                <a:gd name="T33" fmla="*/ 2147483646 h 45"/>
                <a:gd name="T34" fmla="*/ 0 w 4"/>
                <a:gd name="T35" fmla="*/ 2147483646 h 45"/>
                <a:gd name="T36" fmla="*/ 0 w 4"/>
                <a:gd name="T37" fmla="*/ 2147483646 h 45"/>
                <a:gd name="T38" fmla="*/ 0 w 4"/>
                <a:gd name="T39" fmla="*/ 2147483646 h 45"/>
                <a:gd name="T40" fmla="*/ 0 w 4"/>
                <a:gd name="T41" fmla="*/ 2147483646 h 45"/>
                <a:gd name="T42" fmla="*/ 0 w 4"/>
                <a:gd name="T43" fmla="*/ 2147483646 h 45"/>
                <a:gd name="T44" fmla="*/ 0 w 4"/>
                <a:gd name="T45" fmla="*/ 2147483646 h 45"/>
                <a:gd name="T46" fmla="*/ 0 w 4"/>
                <a:gd name="T47" fmla="*/ 2147483646 h 45"/>
                <a:gd name="T48" fmla="*/ 0 w 4"/>
                <a:gd name="T49" fmla="*/ 2147483646 h 45"/>
                <a:gd name="T50" fmla="*/ 0 w 4"/>
                <a:gd name="T51" fmla="*/ 2147483646 h 45"/>
                <a:gd name="T52" fmla="*/ 0 w 4"/>
                <a:gd name="T53" fmla="*/ 2147483646 h 45"/>
                <a:gd name="T54" fmla="*/ 0 w 4"/>
                <a:gd name="T55" fmla="*/ 2147483646 h 45"/>
                <a:gd name="T56" fmla="*/ 0 w 4"/>
                <a:gd name="T57" fmla="*/ 2147483646 h 45"/>
                <a:gd name="T58" fmla="*/ 0 w 4"/>
                <a:gd name="T59" fmla="*/ 2147483646 h 45"/>
                <a:gd name="T60" fmla="*/ 0 w 4"/>
                <a:gd name="T61" fmla="*/ 2147483646 h 45"/>
                <a:gd name="T62" fmla="*/ 0 w 4"/>
                <a:gd name="T63" fmla="*/ 2147483646 h 45"/>
                <a:gd name="T64" fmla="*/ 0 w 4"/>
                <a:gd name="T65" fmla="*/ 2147483646 h 45"/>
                <a:gd name="T66" fmla="*/ 0 w 4"/>
                <a:gd name="T67" fmla="*/ 2147483646 h 45"/>
                <a:gd name="T68" fmla="*/ 0 w 4"/>
                <a:gd name="T69" fmla="*/ 2147483646 h 45"/>
                <a:gd name="T70" fmla="*/ 0 w 4"/>
                <a:gd name="T71" fmla="*/ 2147483646 h 45"/>
                <a:gd name="T72" fmla="*/ 2147483646 w 4"/>
                <a:gd name="T73" fmla="*/ 2147483646 h 45"/>
                <a:gd name="T74" fmla="*/ 2147483646 w 4"/>
                <a:gd name="T75" fmla="*/ 2147483646 h 45"/>
                <a:gd name="T76" fmla="*/ 2147483646 w 4"/>
                <a:gd name="T77" fmla="*/ 2147483646 h 45"/>
                <a:gd name="T78" fmla="*/ 2147483646 w 4"/>
                <a:gd name="T79" fmla="*/ 2147483646 h 45"/>
                <a:gd name="T80" fmla="*/ 2147483646 w 4"/>
                <a:gd name="T81" fmla="*/ 2147483646 h 45"/>
                <a:gd name="T82" fmla="*/ 2147483646 w 4"/>
                <a:gd name="T83" fmla="*/ 2147483646 h 45"/>
                <a:gd name="T84" fmla="*/ 2147483646 w 4"/>
                <a:gd name="T85" fmla="*/ 2147483646 h 45"/>
                <a:gd name="T86" fmla="*/ 2147483646 w 4"/>
                <a:gd name="T87" fmla="*/ 2147483646 h 45"/>
                <a:gd name="T88" fmla="*/ 2147483646 w 4"/>
                <a:gd name="T89" fmla="*/ 2147483646 h 45"/>
                <a:gd name="T90" fmla="*/ 2147483646 w 4"/>
                <a:gd name="T91" fmla="*/ 2147483646 h 45"/>
                <a:gd name="T92" fmla="*/ 2147483646 w 4"/>
                <a:gd name="T93" fmla="*/ 2147483646 h 45"/>
                <a:gd name="T94" fmla="*/ 2147483646 w 4"/>
                <a:gd name="T95" fmla="*/ 2147483646 h 45"/>
                <a:gd name="T96" fmla="*/ 2147483646 w 4"/>
                <a:gd name="T97" fmla="*/ 2147483646 h 45"/>
                <a:gd name="T98" fmla="*/ 2147483646 w 4"/>
                <a:gd name="T99" fmla="*/ 2147483646 h 45"/>
                <a:gd name="T100" fmla="*/ 2147483646 w 4"/>
                <a:gd name="T101" fmla="*/ 2147483646 h 45"/>
                <a:gd name="T102" fmla="*/ 2147483646 w 4"/>
                <a:gd name="T103" fmla="*/ 2147483646 h 45"/>
                <a:gd name="T104" fmla="*/ 2147483646 w 4"/>
                <a:gd name="T105" fmla="*/ 2147483646 h 45"/>
                <a:gd name="T106" fmla="*/ 2147483646 w 4"/>
                <a:gd name="T107" fmla="*/ 2147483646 h 45"/>
                <a:gd name="T108" fmla="*/ 2147483646 w 4"/>
                <a:gd name="T109" fmla="*/ 2147483646 h 45"/>
                <a:gd name="T110" fmla="*/ 2147483646 w 4"/>
                <a:gd name="T111" fmla="*/ 2147483646 h 45"/>
                <a:gd name="T112" fmla="*/ 2147483646 w 4"/>
                <a:gd name="T113" fmla="*/ 2147483646 h 45"/>
                <a:gd name="T114" fmla="*/ 2147483646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3" name="Freeform 35"/>
            <p:cNvSpPr>
              <a:spLocks/>
            </p:cNvSpPr>
            <p:nvPr/>
          </p:nvSpPr>
          <p:spPr bwMode="auto">
            <a:xfrm>
              <a:off x="2511425" y="2494353"/>
              <a:ext cx="190500" cy="425450"/>
            </a:xfrm>
            <a:custGeom>
              <a:avLst/>
              <a:gdLst>
                <a:gd name="T0" fmla="*/ 2147483646 w 78"/>
                <a:gd name="T1" fmla="*/ 2147483646 h 174"/>
                <a:gd name="T2" fmla="*/ 2147483646 w 78"/>
                <a:gd name="T3" fmla="*/ 2147483646 h 174"/>
                <a:gd name="T4" fmla="*/ 2147483646 w 78"/>
                <a:gd name="T5" fmla="*/ 2147483646 h 174"/>
                <a:gd name="T6" fmla="*/ 2147483646 w 78"/>
                <a:gd name="T7" fmla="*/ 2147483646 h 174"/>
                <a:gd name="T8" fmla="*/ 2147483646 w 78"/>
                <a:gd name="T9" fmla="*/ 2147483646 h 174"/>
                <a:gd name="T10" fmla="*/ 2147483646 w 78"/>
                <a:gd name="T11" fmla="*/ 2147483646 h 174"/>
                <a:gd name="T12" fmla="*/ 2147483646 w 78"/>
                <a:gd name="T13" fmla="*/ 2147483646 h 174"/>
                <a:gd name="T14" fmla="*/ 2147483646 w 78"/>
                <a:gd name="T15" fmla="*/ 2147483646 h 174"/>
                <a:gd name="T16" fmla="*/ 2147483646 w 78"/>
                <a:gd name="T17" fmla="*/ 2147483646 h 174"/>
                <a:gd name="T18" fmla="*/ 2147483646 w 78"/>
                <a:gd name="T19" fmla="*/ 2147483646 h 174"/>
                <a:gd name="T20" fmla="*/ 2147483646 w 78"/>
                <a:gd name="T21" fmla="*/ 2147483646 h 174"/>
                <a:gd name="T22" fmla="*/ 2147483646 w 78"/>
                <a:gd name="T23" fmla="*/ 2147483646 h 174"/>
                <a:gd name="T24" fmla="*/ 2147483646 w 78"/>
                <a:gd name="T25" fmla="*/ 2147483646 h 174"/>
                <a:gd name="T26" fmla="*/ 2147483646 w 78"/>
                <a:gd name="T27" fmla="*/ 2147483646 h 174"/>
                <a:gd name="T28" fmla="*/ 2147483646 w 78"/>
                <a:gd name="T29" fmla="*/ 2147483646 h 174"/>
                <a:gd name="T30" fmla="*/ 2147483646 w 78"/>
                <a:gd name="T31" fmla="*/ 2147483646 h 174"/>
                <a:gd name="T32" fmla="*/ 2147483646 w 78"/>
                <a:gd name="T33" fmla="*/ 2147483646 h 174"/>
                <a:gd name="T34" fmla="*/ 2147483646 w 78"/>
                <a:gd name="T35" fmla="*/ 2147483646 h 174"/>
                <a:gd name="T36" fmla="*/ 2147483646 w 78"/>
                <a:gd name="T37" fmla="*/ 2147483646 h 174"/>
                <a:gd name="T38" fmla="*/ 2147483646 w 78"/>
                <a:gd name="T39" fmla="*/ 2147483646 h 174"/>
                <a:gd name="T40" fmla="*/ 0 w 78"/>
                <a:gd name="T41" fmla="*/ 2147483646 h 174"/>
                <a:gd name="T42" fmla="*/ 0 w 78"/>
                <a:gd name="T43" fmla="*/ 2147483646 h 174"/>
                <a:gd name="T44" fmla="*/ 0 w 78"/>
                <a:gd name="T45" fmla="*/ 2147483646 h 174"/>
                <a:gd name="T46" fmla="*/ 0 w 78"/>
                <a:gd name="T47" fmla="*/ 2147483646 h 174"/>
                <a:gd name="T48" fmla="*/ 0 w 78"/>
                <a:gd name="T49" fmla="*/ 2147483646 h 174"/>
                <a:gd name="T50" fmla="*/ 0 w 78"/>
                <a:gd name="T51" fmla="*/ 2147483646 h 174"/>
                <a:gd name="T52" fmla="*/ 0 w 78"/>
                <a:gd name="T53" fmla="*/ 2147483646 h 174"/>
                <a:gd name="T54" fmla="*/ 0 w 78"/>
                <a:gd name="T55" fmla="*/ 2147483646 h 174"/>
                <a:gd name="T56" fmla="*/ 0 w 78"/>
                <a:gd name="T57" fmla="*/ 2147483646 h 174"/>
                <a:gd name="T58" fmla="*/ 0 w 78"/>
                <a:gd name="T59" fmla="*/ 2147483646 h 174"/>
                <a:gd name="T60" fmla="*/ 0 w 78"/>
                <a:gd name="T61" fmla="*/ 2147483646 h 174"/>
                <a:gd name="T62" fmla="*/ 0 w 78"/>
                <a:gd name="T63" fmla="*/ 2147483646 h 174"/>
                <a:gd name="T64" fmla="*/ 0 w 78"/>
                <a:gd name="T65" fmla="*/ 2147483646 h 174"/>
                <a:gd name="T66" fmla="*/ 0 w 78"/>
                <a:gd name="T67" fmla="*/ 2147483646 h 174"/>
                <a:gd name="T68" fmla="*/ 0 w 78"/>
                <a:gd name="T69" fmla="*/ 2147483646 h 174"/>
                <a:gd name="T70" fmla="*/ 0 w 78"/>
                <a:gd name="T71" fmla="*/ 2147483646 h 174"/>
                <a:gd name="T72" fmla="*/ 0 w 78"/>
                <a:gd name="T73" fmla="*/ 2147483646 h 174"/>
                <a:gd name="T74" fmla="*/ 0 w 78"/>
                <a:gd name="T75" fmla="*/ 2147483646 h 174"/>
                <a:gd name="T76" fmla="*/ 0 w 78"/>
                <a:gd name="T77" fmla="*/ 2147483646 h 174"/>
                <a:gd name="T78" fmla="*/ 0 w 78"/>
                <a:gd name="T79" fmla="*/ 2147483646 h 174"/>
                <a:gd name="T80" fmla="*/ 0 w 78"/>
                <a:gd name="T81" fmla="*/ 2147483646 h 174"/>
                <a:gd name="T82" fmla="*/ 0 w 78"/>
                <a:gd name="T83" fmla="*/ 2147483646 h 174"/>
                <a:gd name="T84" fmla="*/ 0 w 78"/>
                <a:gd name="T85" fmla="*/ 2147483646 h 174"/>
                <a:gd name="T86" fmla="*/ 0 w 78"/>
                <a:gd name="T87" fmla="*/ 2147483646 h 174"/>
                <a:gd name="T88" fmla="*/ 0 w 78"/>
                <a:gd name="T89" fmla="*/ 2147483646 h 174"/>
                <a:gd name="T90" fmla="*/ 0 w 78"/>
                <a:gd name="T91" fmla="*/ 2147483646 h 174"/>
                <a:gd name="T92" fmla="*/ 0 w 78"/>
                <a:gd name="T93" fmla="*/ 2147483646 h 174"/>
                <a:gd name="T94" fmla="*/ 0 w 78"/>
                <a:gd name="T95" fmla="*/ 2147483646 h 174"/>
                <a:gd name="T96" fmla="*/ 0 w 78"/>
                <a:gd name="T97" fmla="*/ 2147483646 h 174"/>
                <a:gd name="T98" fmla="*/ 0 w 78"/>
                <a:gd name="T99" fmla="*/ 2147483646 h 174"/>
                <a:gd name="T100" fmla="*/ 0 w 78"/>
                <a:gd name="T101" fmla="*/ 2147483646 h 174"/>
                <a:gd name="T102" fmla="*/ 0 w 78"/>
                <a:gd name="T103" fmla="*/ 2147483646 h 174"/>
                <a:gd name="T104" fmla="*/ 0 w 78"/>
                <a:gd name="T105" fmla="*/ 2147483646 h 174"/>
                <a:gd name="T106" fmla="*/ 2147483646 w 78"/>
                <a:gd name="T107" fmla="*/ 2147483646 h 174"/>
                <a:gd name="T108" fmla="*/ 2147483646 w 78"/>
                <a:gd name="T109" fmla="*/ 2147483646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grpSp>
      <p:sp>
        <p:nvSpPr>
          <p:cNvPr id="75798" name="Oval 107"/>
          <p:cNvSpPr>
            <a:spLocks noChangeArrowheads="1"/>
          </p:cNvSpPr>
          <p:nvPr/>
        </p:nvSpPr>
        <p:spPr bwMode="auto">
          <a:xfrm>
            <a:off x="944563" y="1331913"/>
            <a:ext cx="68262"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tLang="en-US"/>
          </a:p>
        </p:txBody>
      </p:sp>
      <p:sp>
        <p:nvSpPr>
          <p:cNvPr id="53" name="Explosion 2 52"/>
          <p:cNvSpPr/>
          <p:nvPr/>
        </p:nvSpPr>
        <p:spPr>
          <a:xfrm>
            <a:off x="1190625" y="3159125"/>
            <a:ext cx="2362200" cy="2073275"/>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FF"/>
                </a:solidFill>
              </a:rPr>
              <a:t>HẾT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28"/>
                                        </p:tgtEl>
                                        <p:attrNameLst>
                                          <p:attrName>r</p:attrName>
                                        </p:attrNameLst>
                                      </p:cBhvr>
                                    </p:animRot>
                                    <p:animRot by="-240000">
                                      <p:cBhvr>
                                        <p:cTn id="19" dur="600" fill="hold">
                                          <p:stCondLst>
                                            <p:cond delay="600"/>
                                          </p:stCondLst>
                                        </p:cTn>
                                        <p:tgtEl>
                                          <p:spTgt spid="1028"/>
                                        </p:tgtEl>
                                        <p:attrNameLst>
                                          <p:attrName>r</p:attrName>
                                        </p:attrNameLst>
                                      </p:cBhvr>
                                    </p:animRot>
                                    <p:animRot by="240000">
                                      <p:cBhvr>
                                        <p:cTn id="20" dur="600" fill="hold">
                                          <p:stCondLst>
                                            <p:cond delay="1200"/>
                                          </p:stCondLst>
                                        </p:cTn>
                                        <p:tgtEl>
                                          <p:spTgt spid="1028"/>
                                        </p:tgtEl>
                                        <p:attrNameLst>
                                          <p:attrName>r</p:attrName>
                                        </p:attrNameLst>
                                      </p:cBhvr>
                                    </p:animRot>
                                    <p:animRot by="-240000">
                                      <p:cBhvr>
                                        <p:cTn id="21" dur="600" fill="hold">
                                          <p:stCondLst>
                                            <p:cond delay="1800"/>
                                          </p:stCondLst>
                                        </p:cTn>
                                        <p:tgtEl>
                                          <p:spTgt spid="1028"/>
                                        </p:tgtEl>
                                        <p:attrNameLst>
                                          <p:attrName>r</p:attrName>
                                        </p:attrNameLst>
                                      </p:cBhvr>
                                    </p:animRot>
                                    <p:animRot by="120000">
                                      <p:cBhvr>
                                        <p:cTn id="22" dur="600" fill="hold">
                                          <p:stCondLst>
                                            <p:cond delay="2400"/>
                                          </p:stCondLst>
                                        </p:cTn>
                                        <p:tgtEl>
                                          <p:spTgt spid="102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42" presetClass="exit" presetSubtype="0" fill="hold" grpId="1" nodeType="clickEffect">
                                  <p:stCondLst>
                                    <p:cond delay="0"/>
                                  </p:stCondLst>
                                  <p:childTnLst>
                                    <p:animEffect transition="out" filter="fade">
                                      <p:cBhvr>
                                        <p:cTn id="61" dur="1000"/>
                                        <p:tgtEl>
                                          <p:spTgt spid="24"/>
                                        </p:tgtEl>
                                      </p:cBhvr>
                                    </p:animEffect>
                                    <p:anim calcmode="lin" valueType="num">
                                      <p:cBhvr>
                                        <p:cTn id="62" dur="1000"/>
                                        <p:tgtEl>
                                          <p:spTgt spid="24"/>
                                        </p:tgtEl>
                                        <p:attrNameLst>
                                          <p:attrName>ppt_x</p:attrName>
                                        </p:attrNameLst>
                                      </p:cBhvr>
                                      <p:tavLst>
                                        <p:tav tm="0">
                                          <p:val>
                                            <p:strVal val="ppt_x"/>
                                          </p:val>
                                        </p:tav>
                                        <p:tav tm="100000">
                                          <p:val>
                                            <p:strVal val="ppt_x"/>
                                          </p:val>
                                        </p:tav>
                                      </p:tavLst>
                                    </p:anim>
                                    <p:anim calcmode="lin" valueType="num">
                                      <p:cBhvr>
                                        <p:cTn id="63" dur="1000"/>
                                        <p:tgtEl>
                                          <p:spTgt spid="24"/>
                                        </p:tgtEl>
                                        <p:attrNameLst>
                                          <p:attrName>ppt_y</p:attrName>
                                        </p:attrNameLst>
                                      </p:cBhvr>
                                      <p:tavLst>
                                        <p:tav tm="0">
                                          <p:val>
                                            <p:strVal val="ppt_y"/>
                                          </p:val>
                                        </p:tav>
                                        <p:tav tm="100000">
                                          <p:val>
                                            <p:strVal val="ppt_y+.1"/>
                                          </p:val>
                                        </p:tav>
                                      </p:tavLst>
                                    </p:anim>
                                    <p:set>
                                      <p:cBhvr>
                                        <p:cTn id="6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exit" presetSubtype="0" fill="hold" grpId="1" nodeType="clickEffect">
                                  <p:stCondLst>
                                    <p:cond delay="0"/>
                                  </p:stCondLst>
                                  <p:childTnLst>
                                    <p:animEffect transition="out" filter="fade">
                                      <p:cBhvr>
                                        <p:cTn id="69" dur="1000"/>
                                        <p:tgtEl>
                                          <p:spTgt spid="25"/>
                                        </p:tgtEl>
                                      </p:cBhvr>
                                    </p:animEffect>
                                    <p:anim calcmode="lin" valueType="num">
                                      <p:cBhvr>
                                        <p:cTn id="70" dur="1000"/>
                                        <p:tgtEl>
                                          <p:spTgt spid="25"/>
                                        </p:tgtEl>
                                        <p:attrNameLst>
                                          <p:attrName>ppt_x</p:attrName>
                                        </p:attrNameLst>
                                      </p:cBhvr>
                                      <p:tavLst>
                                        <p:tav tm="0">
                                          <p:val>
                                            <p:strVal val="ppt_x"/>
                                          </p:val>
                                        </p:tav>
                                        <p:tav tm="100000">
                                          <p:val>
                                            <p:strVal val="ppt_x"/>
                                          </p:val>
                                        </p:tav>
                                      </p:tavLst>
                                    </p:anim>
                                    <p:anim calcmode="lin" valueType="num">
                                      <p:cBhvr>
                                        <p:cTn id="71" dur="1000"/>
                                        <p:tgtEl>
                                          <p:spTgt spid="25"/>
                                        </p:tgtEl>
                                        <p:attrNameLst>
                                          <p:attrName>ppt_y</p:attrName>
                                        </p:attrNameLst>
                                      </p:cBhvr>
                                      <p:tavLst>
                                        <p:tav tm="0">
                                          <p:val>
                                            <p:strVal val="ppt_y"/>
                                          </p:val>
                                        </p:tav>
                                        <p:tav tm="100000">
                                          <p:val>
                                            <p:strVal val="ppt_y+.1"/>
                                          </p:val>
                                        </p:tav>
                                      </p:tavLst>
                                    </p:anim>
                                    <p:set>
                                      <p:cBhvr>
                                        <p:cTn id="7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7"/>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27"/>
                                        </p:tgtEl>
                                        <p:attrNameLst>
                                          <p:attrName>style.color</p:attrName>
                                        </p:attrNameLst>
                                      </p:cBhvr>
                                      <p:by>
                                        <p:hsl h="7200000" s="0" l="0"/>
                                      </p:by>
                                    </p:animClr>
                                    <p:animClr clrSpc="hsl" dir="cw">
                                      <p:cBhvr>
                                        <p:cTn id="78" dur="500" fill="hold"/>
                                        <p:tgtEl>
                                          <p:spTgt spid="27"/>
                                        </p:tgtEl>
                                        <p:attrNameLst>
                                          <p:attrName>fillcolor</p:attrName>
                                        </p:attrNameLst>
                                      </p:cBhvr>
                                      <p:by>
                                        <p:hsl h="7200000" s="0" l="0"/>
                                      </p:by>
                                    </p:animClr>
                                    <p:animClr clrSpc="hsl" dir="cw">
                                      <p:cBhvr>
                                        <p:cTn id="79" dur="500" fill="hold"/>
                                        <p:tgtEl>
                                          <p:spTgt spid="27"/>
                                        </p:tgtEl>
                                        <p:attrNameLst>
                                          <p:attrName>stroke.color</p:attrName>
                                        </p:attrNameLst>
                                      </p:cBhvr>
                                      <p:by>
                                        <p:hsl h="7200000" s="0" l="0"/>
                                      </p:by>
                                    </p:animClr>
                                    <p:set>
                                      <p:cBhvr>
                                        <p:cTn id="80" dur="500" fill="hold"/>
                                        <p:tgtEl>
                                          <p:spTgt spid="27"/>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4"/>
                                        </p:tgtEl>
                                      </p:cBhvr>
                                    </p:cmd>
                                  </p:childTnLst>
                                </p:cTn>
                              </p:par>
                              <p:par>
                                <p:cTn id="83" presetID="2" presetClass="exit" presetSubtype="1" fill="hold" nodeType="withEffect">
                                  <p:stCondLst>
                                    <p:cond delay="0"/>
                                  </p:stCondLst>
                                  <p:childTnLst>
                                    <p:anim calcmode="lin" valueType="num">
                                      <p:cBhvr additive="base">
                                        <p:cTn id="84" dur="2000"/>
                                        <p:tgtEl>
                                          <p:spTgt spid="23"/>
                                        </p:tgtEl>
                                        <p:attrNameLst>
                                          <p:attrName>ppt_x</p:attrName>
                                        </p:attrNameLst>
                                      </p:cBhvr>
                                      <p:tavLst>
                                        <p:tav tm="0">
                                          <p:val>
                                            <p:strVal val="ppt_x"/>
                                          </p:val>
                                        </p:tav>
                                        <p:tav tm="100000">
                                          <p:val>
                                            <p:strVal val="ppt_x"/>
                                          </p:val>
                                        </p:tav>
                                      </p:tavLst>
                                    </p:anim>
                                    <p:anim calcmode="lin" valueType="num">
                                      <p:cBhvr additive="base">
                                        <p:cTn id="85" dur="2000"/>
                                        <p:tgtEl>
                                          <p:spTgt spid="23"/>
                                        </p:tgtEl>
                                        <p:attrNameLst>
                                          <p:attrName>ppt_y</p:attrName>
                                        </p:attrNameLst>
                                      </p:cBhvr>
                                      <p:tavLst>
                                        <p:tav tm="0">
                                          <p:val>
                                            <p:strVal val="ppt_y"/>
                                          </p:val>
                                        </p:tav>
                                        <p:tav tm="100000">
                                          <p:val>
                                            <p:strVal val="0-ppt_h/2"/>
                                          </p:val>
                                        </p:tav>
                                      </p:tavLst>
                                    </p:anim>
                                    <p:set>
                                      <p:cBhvr>
                                        <p:cTn id="86" dur="1" fill="hold">
                                          <p:stCondLst>
                                            <p:cond delay="1999"/>
                                          </p:stCondLst>
                                        </p:cTn>
                                        <p:tgtEl>
                                          <p:spTgt spid="23"/>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4.16667E-6 -3.50942E-6 L 0.05782 0.0068 " pathEditMode="relative" rAng="0" ptsTypes="AA">
                                      <p:cBhvr>
                                        <p:cTn id="88" dur="5000" fill="hold"/>
                                        <p:tgtEl>
                                          <p:spTgt spid="1029"/>
                                        </p:tgtEl>
                                        <p:attrNameLst>
                                          <p:attrName>ppt_x</p:attrName>
                                          <p:attrName>ppt_y</p:attrName>
                                        </p:attrNameLst>
                                      </p:cBhvr>
                                      <p:rCtr x="2882" y="340"/>
                                    </p:animMotion>
                                  </p:childTnLst>
                                </p:cTn>
                              </p:par>
                            </p:childTnLst>
                          </p:cTn>
                        </p:par>
                      </p:childTnLst>
                    </p:cTn>
                  </p:par>
                </p:childTnLst>
              </p:cTn>
              <p:nextCondLst>
                <p:cond evt="onClick" delay="0">
                  <p:tgtEl>
                    <p:spTgt spid="27"/>
                  </p:tgtEl>
                </p:cond>
              </p:nextCondLst>
            </p:seq>
            <p:seq concurrent="1" nextAc="seek">
              <p:cTn id="89" restart="whenNotActive" fill="hold" evtFilter="cancelBubble" nodeType="interactiveSeq">
                <p:stCondLst>
                  <p:cond evt="onClick" delay="0">
                    <p:tgtEl>
                      <p:spTgt spid="26"/>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42" presetClass="exit" presetSubtype="0" fill="hold" grpId="1" nodeType="clickEffect">
                                  <p:stCondLst>
                                    <p:cond delay="0"/>
                                  </p:stCondLst>
                                  <p:childTnLst>
                                    <p:animEffect transition="out" filter="fade">
                                      <p:cBhvr>
                                        <p:cTn id="93" dur="1000"/>
                                        <p:tgtEl>
                                          <p:spTgt spid="26"/>
                                        </p:tgtEl>
                                      </p:cBhvr>
                                    </p:animEffect>
                                    <p:anim calcmode="lin" valueType="num">
                                      <p:cBhvr>
                                        <p:cTn id="94" dur="1000"/>
                                        <p:tgtEl>
                                          <p:spTgt spid="26"/>
                                        </p:tgtEl>
                                        <p:attrNameLst>
                                          <p:attrName>ppt_x</p:attrName>
                                        </p:attrNameLst>
                                      </p:cBhvr>
                                      <p:tavLst>
                                        <p:tav tm="0">
                                          <p:val>
                                            <p:strVal val="ppt_x"/>
                                          </p:val>
                                        </p:tav>
                                        <p:tav tm="100000">
                                          <p:val>
                                            <p:strVal val="ppt_x"/>
                                          </p:val>
                                        </p:tav>
                                      </p:tavLst>
                                    </p:anim>
                                    <p:anim calcmode="lin" valueType="num">
                                      <p:cBhvr>
                                        <p:cTn id="95" dur="1000"/>
                                        <p:tgtEl>
                                          <p:spTgt spid="26"/>
                                        </p:tgtEl>
                                        <p:attrNameLst>
                                          <p:attrName>ppt_y</p:attrName>
                                        </p:attrNameLst>
                                      </p:cBhvr>
                                      <p:tavLst>
                                        <p:tav tm="0">
                                          <p:val>
                                            <p:strVal val="ppt_y"/>
                                          </p:val>
                                        </p:tav>
                                        <p:tav tm="100000">
                                          <p:val>
                                            <p:strVal val="ppt_y+.1"/>
                                          </p:val>
                                        </p:tav>
                                      </p:tavLst>
                                    </p:anim>
                                    <p:set>
                                      <p:cBhvr>
                                        <p:cTn id="9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97" fill="hold" display="0">
                  <p:stCondLst>
                    <p:cond delay="indefinite"/>
                  </p:stCondLst>
                  <p:endCondLst>
                    <p:cond evt="onStopAudio" delay="0">
                      <p:tgtEl>
                        <p:sldTgt/>
                      </p:tgtEl>
                    </p:cond>
                  </p:endCondLst>
                </p:cTn>
                <p:tgtEl>
                  <p:spTgt spid="14"/>
                </p:tgtEl>
              </p:cMediaNode>
            </p:audio>
            <p:seq concurrent="1" nextAc="seek">
              <p:cTn id="98" restart="whenNotActive" fill="hold" evtFilter="cancelBubble" nodeType="interactiveSeq">
                <p:stCondLst>
                  <p:cond evt="onClick" delay="0">
                    <p:tgtEl>
                      <p:spTgt spid="1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8" presetClass="emph" presetSubtype="0" fill="hold" nodeType="clickEffect">
                                  <p:stCondLst>
                                    <p:cond delay="0"/>
                                  </p:stCondLst>
                                  <p:childTnLst>
                                    <p:animRot by="21600000">
                                      <p:cBhvr>
                                        <p:cTn id="102" dur="15000" fill="hold"/>
                                        <p:tgtEl>
                                          <p:spTgt spid="19"/>
                                        </p:tgtEl>
                                        <p:attrNameLst>
                                          <p:attrName>r</p:attrName>
                                        </p:attrNameLst>
                                      </p:cBhvr>
                                    </p:animRot>
                                  </p:childTnLst>
                                </p:cTn>
                              </p:par>
                            </p:childTnLst>
                          </p:cTn>
                        </p:par>
                        <p:par>
                          <p:cTn id="103" fill="hold" nodeType="afterGroup">
                            <p:stCondLst>
                              <p:cond delay="15000"/>
                            </p:stCondLst>
                            <p:childTnLst>
                              <p:par>
                                <p:cTn id="104" presetID="1" presetClass="entr" presetSubtype="0" fill="hold" grpId="0" nodeType="afterEffect">
                                  <p:stCondLst>
                                    <p:cond delay="0"/>
                                  </p:stCondLst>
                                  <p:childTnLst>
                                    <p:set>
                                      <p:cBhvr>
                                        <p:cTn id="105" dur="1" fill="hold">
                                          <p:stCondLst>
                                            <p:cond delay="0"/>
                                          </p:stCondLst>
                                        </p:cTn>
                                        <p:tgtEl>
                                          <p:spTgt spid="53"/>
                                        </p:tgtEl>
                                        <p:attrNameLst>
                                          <p:attrName>style.visibility</p:attrName>
                                        </p:attrNameLst>
                                      </p:cBhvr>
                                      <p:to>
                                        <p:strVal val="visible"/>
                                      </p:to>
                                    </p:set>
                                  </p:childTnLst>
                                </p:cTn>
                              </p:par>
                              <p:par>
                                <p:cTn id="106" presetID="1" presetClass="exit" presetSubtype="0" fill="hold" grpId="1" nodeType="withEffect">
                                  <p:stCondLst>
                                    <p:cond delay="2000"/>
                                  </p:stCondLst>
                                  <p:childTnLst>
                                    <p:set>
                                      <p:cBhvr>
                                        <p:cTn id="107"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30" grpId="0"/>
      <p:bldP spid="53" grpId="0" animBg="1"/>
      <p:bldP spid="5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220200" cy="6972300"/>
          </a:xfrm>
          <a:prstGeom prst="rect">
            <a:avLst/>
          </a:prstGeom>
          <a:solidFill>
            <a:schemeClr val="bg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algn="ctr" eaLnBrk="1" hangingPunct="1"/>
            <a:endParaRPr lang="en-US" altLang="en-US" sz="3200">
              <a:solidFill>
                <a:srgbClr val="00FFFF"/>
              </a:solidFill>
              <a:latin typeface=".VnTime" pitchFamily="34" charset="0"/>
            </a:endParaRPr>
          </a:p>
        </p:txBody>
      </p:sp>
      <p:sp>
        <p:nvSpPr>
          <p:cNvPr id="76803" name="Text Box 3"/>
          <p:cNvSpPr txBox="1">
            <a:spLocks noChangeArrowheads="1"/>
          </p:cNvSpPr>
          <p:nvPr/>
        </p:nvSpPr>
        <p:spPr bwMode="auto">
          <a:xfrm>
            <a:off x="76200" y="5562600"/>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u="sng">
              <a:latin typeface=".VnTime" pitchFamily="34" charset="0"/>
            </a:endParaRPr>
          </a:p>
        </p:txBody>
      </p:sp>
      <p:sp>
        <p:nvSpPr>
          <p:cNvPr id="76804" name="Text Box 4"/>
          <p:cNvSpPr txBox="1">
            <a:spLocks noChangeArrowheads="1"/>
          </p:cNvSpPr>
          <p:nvPr/>
        </p:nvSpPr>
        <p:spPr bwMode="auto">
          <a:xfrm>
            <a:off x="95250" y="955675"/>
            <a:ext cx="8915400"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400">
                <a:solidFill>
                  <a:srgbClr val="0066FF"/>
                </a:solidFill>
                <a:latin typeface="Times New Roman" pitchFamily="18" charset="0"/>
              </a:rPr>
              <a:t> </a:t>
            </a:r>
          </a:p>
          <a:p>
            <a:pPr>
              <a:spcBef>
                <a:spcPct val="50000"/>
              </a:spcBef>
              <a:buFontTx/>
              <a:buChar char="-"/>
            </a:pPr>
            <a:r>
              <a:rPr lang="en-US" altLang="en-US" sz="2400">
                <a:solidFill>
                  <a:srgbClr val="0066FF"/>
                </a:solidFill>
                <a:latin typeface="Times New Roman" pitchFamily="18" charset="0"/>
              </a:rPr>
              <a:t> </a:t>
            </a:r>
            <a:r>
              <a:rPr lang="en-US" altLang="en-US" sz="2000" b="1">
                <a:solidFill>
                  <a:srgbClr val="0066FF"/>
                </a:solidFill>
                <a:latin typeface="Times New Roman" pitchFamily="18" charset="0"/>
              </a:rPr>
              <a:t>Xả rác, phân, nước thải bừa bãi ; vỡ ống nước, lũ lụt,...</a:t>
            </a:r>
          </a:p>
          <a:p>
            <a:pPr>
              <a:spcBef>
                <a:spcPct val="50000"/>
              </a:spcBef>
              <a:buFontTx/>
              <a:buChar char="-"/>
            </a:pPr>
            <a:r>
              <a:rPr lang="en-US" altLang="en-US" sz="2000" b="1">
                <a:solidFill>
                  <a:srgbClr val="0066FF"/>
                </a:solidFill>
                <a:latin typeface="Times New Roman" pitchFamily="18" charset="0"/>
              </a:rPr>
              <a:t> Sử dụng phân hoá học, thuốc trừ sâu ; nước thải của nhà máy không qua xử lý, xả thẳng vào sông hồ,...</a:t>
            </a:r>
          </a:p>
          <a:p>
            <a:pPr>
              <a:spcBef>
                <a:spcPct val="50000"/>
              </a:spcBef>
              <a:buFontTx/>
              <a:buChar char="-"/>
            </a:pPr>
            <a:r>
              <a:rPr lang="en-US" altLang="en-US" sz="2000" b="1">
                <a:solidFill>
                  <a:srgbClr val="0066FF"/>
                </a:solidFill>
                <a:latin typeface="Times New Roman" pitchFamily="18" charset="0"/>
              </a:rPr>
              <a:t> Khói bụi và khí thải từ nhà máy, xe cộ,...làm ô nhiễm không khí, ô nhiễm nước mưa.</a:t>
            </a:r>
          </a:p>
          <a:p>
            <a:pPr>
              <a:spcBef>
                <a:spcPct val="50000"/>
              </a:spcBef>
              <a:buFontTx/>
              <a:buChar char="-"/>
            </a:pPr>
            <a:r>
              <a:rPr lang="en-US" altLang="en-US" sz="2000" b="1">
                <a:solidFill>
                  <a:srgbClr val="0066FF"/>
                </a:solidFill>
                <a:latin typeface="Times New Roman" pitchFamily="18" charset="0"/>
              </a:rPr>
              <a:t> Vỡ đường ống dẫn dầu, tràn dầu,...làm ô nhiễm nước biển.</a:t>
            </a:r>
          </a:p>
          <a:p>
            <a:pPr>
              <a:spcBef>
                <a:spcPct val="50000"/>
              </a:spcBef>
            </a:pPr>
            <a:r>
              <a:rPr lang="en-US" altLang="en-US" sz="2000">
                <a:solidFill>
                  <a:srgbClr val="0066FF"/>
                </a:solidFill>
                <a:latin typeface="Times New Roman" pitchFamily="18" charset="0"/>
              </a:rPr>
              <a:t>   </a:t>
            </a:r>
          </a:p>
          <a:p>
            <a:pPr>
              <a:spcBef>
                <a:spcPct val="50000"/>
              </a:spcBef>
            </a:pPr>
            <a:r>
              <a:rPr lang="en-US" altLang="en-US" sz="2400">
                <a:solidFill>
                  <a:srgbClr val="0066FF"/>
                </a:solidFill>
                <a:latin typeface="Times New Roman" pitchFamily="18" charset="0"/>
              </a:rPr>
              <a:t>    </a:t>
            </a:r>
          </a:p>
          <a:p>
            <a:pPr>
              <a:spcBef>
                <a:spcPct val="50000"/>
              </a:spcBef>
            </a:pPr>
            <a:r>
              <a:rPr lang="en-US" altLang="en-US" sz="2000" b="1">
                <a:solidFill>
                  <a:srgbClr val="0066FF"/>
                </a:solidFill>
                <a:latin typeface="Times New Roman" pitchFamily="18" charset="0"/>
              </a:rPr>
              <a:t>Nguồn nước bị ô nhiễm là nơi các loại vi sinh vật sinh sống, phát triển và lan truyền các loại bệnh dịch như tả, lị, thương hàn, tiêu chảy, bại liệt, viêm gan, mắt hột,... Có tới 80% các bệnh là do sử dụng nguồn nước bị ô nhiễm.</a:t>
            </a:r>
          </a:p>
        </p:txBody>
      </p:sp>
      <p:sp>
        <p:nvSpPr>
          <p:cNvPr id="76805" name="Text Box 6"/>
          <p:cNvSpPr txBox="1">
            <a:spLocks noChangeArrowheads="1"/>
          </p:cNvSpPr>
          <p:nvPr/>
        </p:nvSpPr>
        <p:spPr bwMode="auto">
          <a:xfrm>
            <a:off x="325438" y="747713"/>
            <a:ext cx="655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u="sng">
                <a:latin typeface="Times New Roman" pitchFamily="18" charset="0"/>
              </a:rPr>
              <a:t>1/ Nguyên nhân làm nước bị ô nhiễm :</a:t>
            </a:r>
          </a:p>
        </p:txBody>
      </p:sp>
      <p:sp>
        <p:nvSpPr>
          <p:cNvPr id="76806" name="Text Box 7"/>
          <p:cNvSpPr txBox="1">
            <a:spLocks noChangeArrowheads="1"/>
          </p:cNvSpPr>
          <p:nvPr/>
        </p:nvSpPr>
        <p:spPr bwMode="auto">
          <a:xfrm>
            <a:off x="577850" y="42672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u="sng">
                <a:solidFill>
                  <a:schemeClr val="tx2"/>
                </a:solidFill>
                <a:latin typeface="Times New Roman" pitchFamily="18" charset="0"/>
              </a:rPr>
              <a:t>2/ Tác hại của nguồn nước bị ô nhiễm: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45720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WordArt 20"/>
          <p:cNvSpPr>
            <a:spLocks noChangeArrowheads="1" noChangeShapeType="1" noTextEdit="1"/>
          </p:cNvSpPr>
          <p:nvPr/>
        </p:nvSpPr>
        <p:spPr bwMode="auto">
          <a:xfrm>
            <a:off x="1600200" y="457200"/>
            <a:ext cx="6400800" cy="7620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262626"/>
                </a:solidFill>
                <a:effectLst>
                  <a:outerShdw dist="45791" dir="2021404" algn="ctr" rotWithShape="0">
                    <a:srgbClr val="B2B2B2">
                      <a:alpha val="79999"/>
                    </a:srgbClr>
                  </a:outerShdw>
                </a:effectLst>
                <a:latin typeface="Times New Roman"/>
                <a:cs typeface="Times New Roman"/>
              </a:rPr>
              <a:t>Tiết học kết thúc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6200" y="0"/>
            <a:ext cx="9220200" cy="5791200"/>
          </a:xfrm>
          <a:noFill/>
        </p:spPr>
      </p:pic>
      <p:sp>
        <p:nvSpPr>
          <p:cNvPr id="4" name="Text Box 5"/>
          <p:cNvSpPr txBox="1">
            <a:spLocks noChangeArrowheads="1"/>
          </p:cNvSpPr>
          <p:nvPr/>
        </p:nvSpPr>
        <p:spPr bwMode="auto">
          <a:xfrm>
            <a:off x="609600" y="5780088"/>
            <a:ext cx="830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sông</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hồ</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kênh</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rạch</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bẩn</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xả</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rác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và</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thải</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không</a:t>
            </a:r>
            <a:r>
              <a:rPr lang="en-US" altLang="en-US" sz="3200" b="1" dirty="0" smtClean="0">
                <a:solidFill>
                  <a:schemeClr val="tx1">
                    <a:lumMod val="95000"/>
                    <a:lumOff val="5000"/>
                  </a:schemeClr>
                </a:solidFill>
                <a:latin typeface="Times New Roman" pitchFamily="18" charset="0"/>
              </a:rPr>
              <a:t> qua </a:t>
            </a:r>
            <a:r>
              <a:rPr lang="en-US" altLang="en-US" sz="3200" b="1" dirty="0" err="1" smtClean="0">
                <a:solidFill>
                  <a:schemeClr val="tx1">
                    <a:lumMod val="95000"/>
                    <a:lumOff val="5000"/>
                  </a:schemeClr>
                </a:solidFill>
                <a:latin typeface="Times New Roman" pitchFamily="18" charset="0"/>
              </a:rPr>
              <a:t>xử</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lí</a:t>
            </a:r>
            <a:r>
              <a:rPr lang="en-US" altLang="en-US" sz="3200" b="1" dirty="0" smtClean="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05000" y="6278563"/>
            <a:ext cx="510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15363" name="Text Box 3"/>
          <p:cNvSpPr txBox="1">
            <a:spLocks noChangeArrowheads="1"/>
          </p:cNvSpPr>
          <p:nvPr/>
        </p:nvSpPr>
        <p:spPr bwMode="auto">
          <a:xfrm>
            <a:off x="969963" y="5983288"/>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máy</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bẩn</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vỡ</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ống</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nước</a:t>
            </a:r>
            <a:endParaRPr lang="en-US" altLang="en-US" sz="3200" b="1" dirty="0" smtClean="0">
              <a:solidFill>
                <a:schemeClr val="tx1">
                  <a:lumMod val="95000"/>
                  <a:lumOff val="5000"/>
                </a:schemeClr>
              </a:solidFill>
              <a:latin typeface="Times New Roman" pitchFamily="18"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8077200" y="5410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linds(horizont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905000" y="6278563"/>
            <a:ext cx="510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16387" name="Text Box 3"/>
          <p:cNvSpPr txBox="1">
            <a:spLocks noChangeArrowheads="1"/>
          </p:cNvSpPr>
          <p:nvPr/>
        </p:nvSpPr>
        <p:spPr bwMode="auto">
          <a:xfrm>
            <a:off x="990600" y="6081713"/>
            <a:ext cx="754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600" b="1" dirty="0" err="1" smtClean="0">
                <a:solidFill>
                  <a:schemeClr val="tx1">
                    <a:lumMod val="95000"/>
                    <a:lumOff val="5000"/>
                  </a:schemeClr>
                </a:solidFill>
                <a:latin typeface="Times New Roman" pitchFamily="18" charset="0"/>
              </a:rPr>
              <a:t>Nước</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biển</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bị</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nhiễm</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bẩn</a:t>
            </a:r>
            <a:r>
              <a:rPr lang="en-US" altLang="en-US" sz="3600" b="1" dirty="0" smtClean="0">
                <a:solidFill>
                  <a:schemeClr val="tx1">
                    <a:lumMod val="95000"/>
                    <a:lumOff val="5000"/>
                  </a:schemeClr>
                </a:solidFill>
                <a:latin typeface="Times New Roman" pitchFamily="18" charset="0"/>
              </a:rPr>
              <a:t> do </a:t>
            </a:r>
            <a:r>
              <a:rPr lang="en-US" altLang="en-US" sz="3600" b="1" dirty="0" err="1" smtClean="0">
                <a:solidFill>
                  <a:schemeClr val="tx1">
                    <a:lumMod val="95000"/>
                    <a:lumOff val="5000"/>
                  </a:schemeClr>
                </a:solidFill>
                <a:latin typeface="Times New Roman" pitchFamily="18" charset="0"/>
              </a:rPr>
              <a:t>tràn</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dầu</a:t>
            </a:r>
            <a:endParaRPr lang="en-US" altLang="en-US" sz="3600" b="1" dirty="0" smtClean="0">
              <a:solidFill>
                <a:schemeClr val="tx1">
                  <a:lumMod val="95000"/>
                  <a:lumOff val="5000"/>
                </a:schemeClr>
              </a:solidFill>
              <a:latin typeface="Times New Roman" pitchFamily="18" charset="0"/>
            </a:endParaRP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8077200" y="571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endParaRPr lang="en-US" altLang="en-US" sz="1800">
              <a:latin typeface="Tahoma" pitchFamily="34" charset="0"/>
            </a:endParaRPr>
          </a:p>
        </p:txBody>
      </p:sp>
      <p:sp>
        <p:nvSpPr>
          <p:cNvPr id="49158" name="Text Box 6"/>
          <p:cNvSpPr txBox="1">
            <a:spLocks noChangeArrowheads="1"/>
          </p:cNvSpPr>
          <p:nvPr/>
        </p:nvSpPr>
        <p:spPr bwMode="auto">
          <a:xfrm>
            <a:off x="8229600" y="54102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228600"/>
            <a:ext cx="88979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381000" y="53340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600" b="1" dirty="0" err="1" smtClean="0">
                <a:solidFill>
                  <a:schemeClr val="tx1">
                    <a:lumMod val="95000"/>
                    <a:lumOff val="5000"/>
                  </a:schemeClr>
                </a:solidFill>
                <a:latin typeface="Times New Roman" pitchFamily="18" charset="0"/>
              </a:rPr>
              <a:t>Người</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dân</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đổ</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rác</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thải</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và</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nước</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sinh</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hoạt</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xuống</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sông</a:t>
            </a:r>
            <a:r>
              <a:rPr lang="en-US" altLang="en-US" sz="3600" b="1" dirty="0" smtClean="0">
                <a:solidFill>
                  <a:schemeClr val="tx1">
                    <a:lumMod val="95000"/>
                    <a:lumOff val="5000"/>
                  </a:schemeClr>
                </a:solidFill>
                <a:latin typeface="Times New Roman" pitchFamily="18" charset="0"/>
              </a:rPr>
              <a:t>, </a:t>
            </a:r>
            <a:r>
              <a:rPr lang="en-US" altLang="en-US" sz="3600" b="1" dirty="0" err="1" smtClean="0">
                <a:solidFill>
                  <a:schemeClr val="tx1">
                    <a:lumMod val="95000"/>
                    <a:lumOff val="5000"/>
                  </a:schemeClr>
                </a:solidFill>
                <a:latin typeface="Times New Roman" pitchFamily="18" charset="0"/>
              </a:rPr>
              <a:t>suối</a:t>
            </a:r>
            <a:r>
              <a:rPr lang="en-US" altLang="en-US" sz="3600" b="1" dirty="0" smtClean="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05000" y="6278563"/>
            <a:ext cx="510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endParaRPr lang="en-US" altLang="en-US">
              <a:latin typeface=".VnTime" pitchFamily="34" charset="0"/>
            </a:endParaRPr>
          </a:p>
        </p:txBody>
      </p:sp>
      <p:sp>
        <p:nvSpPr>
          <p:cNvPr id="18435" name="Text Box 3"/>
          <p:cNvSpPr txBox="1">
            <a:spLocks noChangeArrowheads="1"/>
          </p:cNvSpPr>
          <p:nvPr/>
        </p:nvSpPr>
        <p:spPr bwMode="auto">
          <a:xfrm>
            <a:off x="1219200" y="5614988"/>
            <a:ext cx="7086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ngầm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bẩn</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sử</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dụng</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phân</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bón</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hóa</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học</a:t>
            </a:r>
            <a:r>
              <a:rPr lang="en-US" altLang="en-US" sz="3200" b="1" dirty="0" smtClean="0">
                <a:solidFill>
                  <a:schemeClr val="tx1">
                    <a:lumMod val="95000"/>
                    <a:lumOff val="5000"/>
                  </a:schemeClr>
                </a:solidFill>
                <a:latin typeface="Times New Roman" pitchFamily="18" charset="0"/>
              </a:rPr>
              <a:t>.</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18439" name="Text Box 7"/>
          <p:cNvSpPr txBox="1">
            <a:spLocks noChangeArrowheads="1"/>
          </p:cNvSpPr>
          <p:nvPr/>
        </p:nvSpPr>
        <p:spPr bwMode="auto">
          <a:xfrm>
            <a:off x="8386763" y="45862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altLang="en-US" sz="2800" b="1">
                <a:solidFill>
                  <a:srgbClr val="FF0000"/>
                </a:solidFill>
                <a:latin typeface="Tahoma" pitchFamily="34" charset="0"/>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9"/>
                                        </p:tgtEl>
                                        <p:attrNameLst>
                                          <p:attrName>style.visibility</p:attrName>
                                        </p:attrNameLst>
                                      </p:cBhvr>
                                      <p:to>
                                        <p:strVal val="visible"/>
                                      </p:to>
                                    </p:set>
                                    <p:animEffect transition="in" filter="blinds(horizontal)">
                                      <p:cBhvr>
                                        <p:cTn id="11" dur="500"/>
                                        <p:tgtEl>
                                          <p:spTgt spid="184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435"/>
                                        </p:tgtEl>
                                        <p:attrNameLst>
                                          <p:attrName>style.visibility</p:attrName>
                                        </p:attrNameLst>
                                      </p:cBhvr>
                                      <p:to>
                                        <p:strVal val="visible"/>
                                      </p:to>
                                    </p:set>
                                    <p:animEffect transition="in" filter="dissolve">
                                      <p:cBhvr>
                                        <p:cTn id="16"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892175" y="5876925"/>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3200" b="1" dirty="0" err="1" smtClean="0">
                <a:solidFill>
                  <a:schemeClr val="tx1">
                    <a:lumMod val="95000"/>
                    <a:lumOff val="5000"/>
                  </a:schemeClr>
                </a:solidFill>
                <a:latin typeface="Times New Roman" pitchFamily="18" charset="0"/>
              </a:rPr>
              <a:t>Nước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bị</a:t>
            </a:r>
            <a:r>
              <a:rPr lang="en-US" altLang="en-US" sz="3200" b="1" dirty="0" smtClean="0">
                <a:solidFill>
                  <a:schemeClr val="tx1">
                    <a:lumMod val="95000"/>
                    <a:lumOff val="5000"/>
                  </a:schemeClr>
                </a:solidFill>
                <a:latin typeface="Times New Roman" pitchFamily="18" charset="0"/>
              </a:rPr>
              <a:t> ô </a:t>
            </a:r>
            <a:r>
              <a:rPr lang="en-US" altLang="en-US" sz="3200" b="1" dirty="0" err="1" smtClean="0">
                <a:solidFill>
                  <a:schemeClr val="tx1">
                    <a:lumMod val="95000"/>
                    <a:lumOff val="5000"/>
                  </a:schemeClr>
                </a:solidFill>
                <a:latin typeface="Times New Roman" pitchFamily="18" charset="0"/>
              </a:rPr>
              <a:t>nhiễm</a:t>
            </a:r>
            <a:r>
              <a:rPr lang="en-US" altLang="en-US" sz="3200" b="1" dirty="0" smtClean="0">
                <a:solidFill>
                  <a:schemeClr val="tx1">
                    <a:lumMod val="95000"/>
                    <a:lumOff val="5000"/>
                  </a:schemeClr>
                </a:solidFill>
                <a:latin typeface="Times New Roman" pitchFamily="18" charset="0"/>
              </a:rPr>
              <a:t> do </a:t>
            </a:r>
            <a:r>
              <a:rPr lang="en-US" altLang="en-US" sz="3200" b="1" dirty="0" err="1" smtClean="0">
                <a:solidFill>
                  <a:schemeClr val="tx1">
                    <a:lumMod val="95000"/>
                    <a:lumOff val="5000"/>
                  </a:schemeClr>
                </a:solidFill>
                <a:latin typeface="Times New Roman" pitchFamily="18" charset="0"/>
              </a:rPr>
              <a:t>sử</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dụng</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thuốc</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trừ</a:t>
            </a:r>
            <a:r>
              <a:rPr lang="en-US" altLang="en-US" sz="3200" b="1" dirty="0" smtClean="0">
                <a:solidFill>
                  <a:schemeClr val="tx1">
                    <a:lumMod val="95000"/>
                    <a:lumOff val="5000"/>
                  </a:schemeClr>
                </a:solidFill>
                <a:latin typeface="Times New Roman" pitchFamily="18" charset="0"/>
              </a:rPr>
              <a:t> </a:t>
            </a:r>
            <a:r>
              <a:rPr lang="en-US" altLang="en-US" sz="3200" b="1" dirty="0" err="1" smtClean="0">
                <a:solidFill>
                  <a:schemeClr val="tx1">
                    <a:lumMod val="95000"/>
                    <a:lumOff val="5000"/>
                  </a:schemeClr>
                </a:solidFill>
                <a:latin typeface="Times New Roman" pitchFamily="18" charset="0"/>
              </a:rPr>
              <a:t>sâu</a:t>
            </a:r>
            <a:r>
              <a:rPr lang="en-US" altLang="en-US" sz="3200" b="1" dirty="0" smtClean="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5&quot;/&gt;&lt;/object&gt;&lt;object type=&quot;3&quot; unique_id=&quot;10006&quot;&gt;&lt;property id=&quot;20148&quot; value=&quot;5&quot;/&gt;&lt;property id=&quot;20300&quot; value=&quot;Slide 3&quot;/&gt;&lt;property id=&quot;20307&quot; value=&quot;266&quot;/&gt;&lt;/object&gt;&lt;object type=&quot;3&quot; unique_id=&quot;10007&quot;&gt;&lt;property id=&quot;20148&quot; value=&quot;5&quot;/&gt;&lt;property id=&quot;20300&quot; value=&quot;Slide 4&quot;/&gt;&lt;property id=&quot;20307&quot; value=&quot;267&quot;/&gt;&lt;/object&gt;&lt;object type=&quot;3&quot; unique_id=&quot;10008&quot;&gt;&lt;property id=&quot;20148&quot; value=&quot;5&quot;/&gt;&lt;property id=&quot;20300&quot; value=&quot;Slide 5&quot;/&gt;&lt;property id=&quot;20307&quot; value=&quot;268&quot;/&gt;&lt;/object&gt;&lt;object type=&quot;3&quot; unique_id=&quot;10223&quot;&gt;&lt;property id=&quot;20148&quot; value=&quot;5&quot;/&gt;&lt;property id=&quot;20300&quot; value=&quot;Slide 6&quot;/&gt;&lt;property id=&quot;20307&quot; value=&quot;269&quot;/&gt;&lt;/object&gt;&lt;object type=&quot;3&quot; unique_id=&quot;10224&quot;&gt;&lt;property id=&quot;20148&quot; value=&quot;5&quot;/&gt;&lt;property id=&quot;20300&quot; value=&quot;Slide 7&quot;/&gt;&lt;property id=&quot;20307&quot; value=&quot;270&quot;/&gt;&lt;/object&gt;&lt;object type=&quot;3&quot; unique_id=&quot;10225&quot;&gt;&lt;property id=&quot;20148&quot; value=&quot;5&quot;/&gt;&lt;property id=&quot;20300&quot; value=&quot;Slide 8&quot;/&gt;&lt;property id=&quot;20307&quot; value=&quot;271&quot;/&gt;&lt;/object&gt;&lt;object type=&quot;3&quot; unique_id=&quot;10226&quot;&gt;&lt;property id=&quot;20148&quot; value=&quot;5&quot;/&gt;&lt;property id=&quot;20300&quot; value=&quot;Slide 9&quot;/&gt;&lt;property id=&quot;20307&quot; value=&quot;272&quot;/&gt;&lt;/object&gt;&lt;object type=&quot;3&quot; unique_id=&quot;10227&quot;&gt;&lt;property id=&quot;20148&quot; value=&quot;5&quot;/&gt;&lt;property id=&quot;20300&quot; value=&quot;Slide 10&quot;/&gt;&lt;property id=&quot;20307&quot; value=&quot;277&quot;/&gt;&lt;/object&gt;&lt;object type=&quot;3&quot; unique_id=&quot;10228&quot;&gt;&lt;property id=&quot;20148&quot; value=&quot;5&quot;/&gt;&lt;property id=&quot;20300&quot; value=&quot;Slide 11&quot;/&gt;&lt;property id=&quot;20307&quot; value=&quot;278&quot;/&gt;&lt;/object&gt;&lt;object type=&quot;3&quot; unique_id=&quot;10780&quot;&gt;&lt;property id=&quot;20148&quot; value=&quot;5&quot;/&gt;&lt;property id=&quot;20300&quot; value=&quot;Slide 12&quot;/&gt;&lt;property id=&quot;20307&quot; value=&quot;279&quot;/&gt;&lt;/object&gt;&lt;object type=&quot;3&quot; unique_id=&quot;10781&quot;&gt;&lt;property id=&quot;20148&quot; value=&quot;5&quot;/&gt;&lt;property id=&quot;20300&quot; value=&quot;Slide 13&quot;/&gt;&lt;property id=&quot;20307&quot; value=&quot;280&quot;/&gt;&lt;/object&gt;&lt;object type=&quot;3&quot; unique_id=&quot;10782&quot;&gt;&lt;property id=&quot;20148&quot; value=&quot;5&quot;/&gt;&lt;property id=&quot;20300&quot; value=&quot;Slide 14&quot;/&gt;&lt;property id=&quot;20307&quot; value=&quot;281&quot;/&gt;&lt;/object&gt;&lt;object type=&quot;3&quot; unique_id=&quot;10783&quot;&gt;&lt;property id=&quot;20148&quot; value=&quot;5&quot;/&gt;&lt;property id=&quot;20300&quot; value=&quot;Slide 15&quot;/&gt;&lt;property id=&quot;20307&quot; value=&quot;285&quot;/&gt;&lt;/object&gt;&lt;object type=&quot;3&quot; unique_id=&quot;10784&quot;&gt;&lt;property id=&quot;20148&quot; value=&quot;5&quot;/&gt;&lt;property id=&quot;20300&quot; value=&quot;Slide 16&quot;/&gt;&lt;property id=&quot;20307&quot; value=&quot;286&quot;/&gt;&lt;/object&gt;&lt;object type=&quot;3&quot; unique_id=&quot;10785&quot;&gt;&lt;property id=&quot;20148&quot; value=&quot;5&quot;/&gt;&lt;property id=&quot;20300&quot; value=&quot;Slide 17&quot;/&gt;&lt;property id=&quot;20307&quot; value=&quot;287&quot;/&gt;&lt;/object&gt;&lt;object type=&quot;3&quot; unique_id=&quot;10786&quot;&gt;&lt;property id=&quot;20148&quot; value=&quot;5&quot;/&gt;&lt;property id=&quot;20300&quot; value=&quot;Slide 18&quot;/&gt;&lt;property id=&quot;20307&quot; value=&quot;288&quot;/&gt;&lt;/object&gt;&lt;object type=&quot;3&quot; unique_id=&quot;10787&quot;&gt;&lt;property id=&quot;20148&quot; value=&quot;5&quot;/&gt;&lt;property id=&quot;20300&quot; value=&quot;Slide 19&quot;/&gt;&lt;property id=&quot;20307&quot; value=&quot;291&quot;/&gt;&lt;/object&gt;&lt;object type=&quot;3&quot; unique_id=&quot;10788&quot;&gt;&lt;property id=&quot;20148&quot; value=&quot;5&quot;/&gt;&lt;property id=&quot;20300&quot; value=&quot;Slide 20&quot;/&gt;&lt;property id=&quot;20307&quot; value=&quot;292&quot;/&gt;&lt;/object&gt;&lt;object type=&quot;3&quot; unique_id=&quot;10789&quot;&gt;&lt;property id=&quot;20148&quot; value=&quot;5&quot;/&gt;&lt;property id=&quot;20300&quot; value=&quot;Slide 21&quot;/&gt;&lt;property id=&quot;20307&quot; value=&quot;297&quot;/&gt;&lt;/object&gt;&lt;object type=&quot;3&quot; unique_id=&quot;10790&quot;&gt;&lt;property id=&quot;20148&quot; value=&quot;5&quot;/&gt;&lt;property id=&quot;20300&quot; value=&quot;Slide 22&quot;/&gt;&lt;property id=&quot;20307&quot; value=&quot;298&quot;/&gt;&lt;/object&gt;&lt;object type=&quot;3&quot; unique_id=&quot;10791&quot;&gt;&lt;property id=&quot;20148&quot; value=&quot;5&quot;/&gt;&lt;property id=&quot;20300&quot; value=&quot;Slide 23&quot;/&gt;&lt;property id=&quot;20307&quot; value=&quot;299&quot;/&gt;&lt;/object&gt;&lt;object type=&quot;3&quot; unique_id=&quot;10792&quot;&gt;&lt;property id=&quot;20148&quot; value=&quot;5&quot;/&gt;&lt;property id=&quot;20300&quot; value=&quot;Slide 24&quot;/&gt;&lt;property id=&quot;20307&quot; value=&quot;300&quot;/&gt;&lt;/object&gt;&lt;object type=&quot;3&quot; unique_id=&quot;11162&quot;&gt;&lt;property id=&quot;20148&quot; value=&quot;5&quot;/&gt;&lt;property id=&quot;20300&quot; value=&quot;Slide 25&quot;/&gt;&lt;property id=&quot;20307&quot; value=&quot;304&quot;/&gt;&lt;/object&gt;&lt;object type=&quot;3&quot; unique_id=&quot;11163&quot;&gt;&lt;property id=&quot;20148&quot; value=&quot;5&quot;/&gt;&lt;property id=&quot;20300&quot; value=&quot;Slide 26&quot;/&gt;&lt;property id=&quot;20307&quot; value=&quot;305&quot;/&gt;&lt;/object&gt;&lt;object type=&quot;3&quot; unique_id=&quot;11164&quot;&gt;&lt;property id=&quot;20148&quot; value=&quot;5&quot;/&gt;&lt;property id=&quot;20300&quot; value=&quot;Slide 27&quot;/&gt;&lt;property id=&quot;20307&quot; value=&quot;306&quot;/&gt;&lt;/object&gt;&lt;object type=&quot;3&quot; unique_id=&quot;11165&quot;&gt;&lt;property id=&quot;20148&quot; value=&quot;5&quot;/&gt;&lt;property id=&quot;20300&quot; value=&quot;Slide 28&quot;/&gt;&lt;property id=&quot;20307&quot; value=&quot;309&quot;/&gt;&lt;/object&gt;&lt;object type=&quot;3&quot; unique_id=&quot;11166&quot;&gt;&lt;property id=&quot;20148&quot; value=&quot;5&quot;/&gt;&lt;property id=&quot;20300&quot; value=&quot;Slide 29&quot;/&gt;&lt;property id=&quot;20307&quot; value=&quot;310&quot;/&gt;&lt;/object&gt;&lt;object type=&quot;3&quot; unique_id=&quot;11167&quot;&gt;&lt;property id=&quot;20148&quot; value=&quot;5&quot;/&gt;&lt;property id=&quot;20300&quot; value=&quot;Slide 30&quot;/&gt;&lt;property id=&quot;20307&quot; value=&quot;311&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696</TotalTime>
  <Words>967</Words>
  <Application>Microsoft Office PowerPoint</Application>
  <PresentationFormat>On-screen Show (4:3)</PresentationFormat>
  <Paragraphs>123</Paragraphs>
  <Slides>34</Slides>
  <Notes>0</Notes>
  <HiddenSlides>0</HiddenSlides>
  <MMClips>5</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.VnTime</vt:lpstr>
      <vt:lpstr>Arial</vt:lpstr>
      <vt:lpstr>Bookman Old Style</vt:lpstr>
      <vt:lpstr>Calibri</vt:lpstr>
      <vt:lpstr>Gill Sans MT</vt:lpstr>
      <vt:lpstr>Tahoma</vt:lpstr>
      <vt:lpstr>Times New Roman</vt:lpstr>
      <vt:lpstr>Wingdings</vt:lpstr>
      <vt:lpstr>Wingdings 3</vt:lpstr>
      <vt:lpstr>Office Theme</vt:lpstr>
      <vt:lpstr>Origin</vt:lpstr>
      <vt:lpstr>1_Origin</vt:lpstr>
      <vt:lpstr>2_Origin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121</cp:revision>
  <dcterms:created xsi:type="dcterms:W3CDTF">2013-10-30T12:47:28Z</dcterms:created>
  <dcterms:modified xsi:type="dcterms:W3CDTF">2023-07-23T10:48:51Z</dcterms:modified>
</cp:coreProperties>
</file>