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32" r:id="rId2"/>
    <p:sldMasterId id="2147483746" r:id="rId3"/>
    <p:sldMasterId id="2147483758" r:id="rId4"/>
    <p:sldMasterId id="2147483770" r:id="rId5"/>
    <p:sldMasterId id="2147483782" r:id="rId6"/>
    <p:sldMasterId id="2147483794" r:id="rId7"/>
    <p:sldMasterId id="2147483797" r:id="rId8"/>
    <p:sldMasterId id="2147483803" r:id="rId9"/>
  </p:sldMasterIdLst>
  <p:notesMasterIdLst>
    <p:notesMasterId r:id="rId42"/>
  </p:notesMasterIdLst>
  <p:sldIdLst>
    <p:sldId id="259" r:id="rId10"/>
    <p:sldId id="353" r:id="rId11"/>
    <p:sldId id="354" r:id="rId12"/>
    <p:sldId id="355" r:id="rId13"/>
    <p:sldId id="356" r:id="rId14"/>
    <p:sldId id="357" r:id="rId15"/>
    <p:sldId id="338" r:id="rId16"/>
    <p:sldId id="359" r:id="rId17"/>
    <p:sldId id="379" r:id="rId18"/>
    <p:sldId id="265" r:id="rId19"/>
    <p:sldId id="279" r:id="rId20"/>
    <p:sldId id="261" r:id="rId21"/>
    <p:sldId id="324" r:id="rId22"/>
    <p:sldId id="260" r:id="rId23"/>
    <p:sldId id="263" r:id="rId24"/>
    <p:sldId id="358" r:id="rId25"/>
    <p:sldId id="328" r:id="rId26"/>
    <p:sldId id="264" r:id="rId27"/>
    <p:sldId id="329" r:id="rId28"/>
    <p:sldId id="380" r:id="rId29"/>
    <p:sldId id="330" r:id="rId30"/>
    <p:sldId id="333" r:id="rId31"/>
    <p:sldId id="362" r:id="rId32"/>
    <p:sldId id="349" r:id="rId33"/>
    <p:sldId id="364" r:id="rId34"/>
    <p:sldId id="366" r:id="rId35"/>
    <p:sldId id="368" r:id="rId36"/>
    <p:sldId id="370" r:id="rId37"/>
    <p:sldId id="372" r:id="rId38"/>
    <p:sldId id="374" r:id="rId39"/>
    <p:sldId id="376" r:id="rId40"/>
    <p:sldId id="378" r:id="rId41"/>
  </p:sldIdLst>
  <p:sldSz cx="9144000" cy="5143500" type="screen16x9"/>
  <p:notesSz cx="6858000" cy="9144000"/>
  <p:embeddedFontLst>
    <p:embeddedFont>
      <p:font typeface="Vibur" panose="020B0604020202020204" charset="0"/>
      <p:regular r:id="rId43"/>
    </p:embeddedFont>
    <p:embeddedFont>
      <p:font typeface="UTM American Sans" panose="02040603050506020204" pitchFamily="18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微软雅黑" panose="020B0503020204020204" pitchFamily="34" charset="-122"/>
      <p:regular r:id="rId51"/>
      <p:bold r:id="rId52"/>
    </p:embeddedFont>
    <p:embeddedFont>
      <p:font typeface="Comfortaa" panose="020B0604020202020204" charset="0"/>
      <p:regular r:id="rId53"/>
      <p:bold r:id="rId54"/>
    </p:embeddedFont>
    <p:embeddedFont>
      <p:font typeface="微软雅黑 Light" panose="020B0502040204020203" pitchFamily="34" charset="-122"/>
      <p:regular r:id="rId55"/>
    </p:embeddedFont>
    <p:embeddedFont>
      <p:font typeface="#9Slide03 Arima Madurai Black" panose="020B0604020202020204" charset="0"/>
      <p:bold r:id="rId56"/>
    </p:embeddedFont>
    <p:embeddedFont>
      <p:font typeface="宋体" panose="02010600030101010101" pitchFamily="2" charset="-122"/>
      <p:regular r:id="rId57"/>
    </p:embeddedFont>
    <p:embeddedFont>
      <p:font typeface="SVN-Sofia" panose="02040603050506020204" pitchFamily="18" charset="0"/>
      <p:regular r:id="rId58"/>
    </p:embeddedFont>
    <p:embeddedFont>
      <p:font typeface="Catamaran" panose="020B0604020202020204" charset="0"/>
      <p:regular r:id="rId59"/>
      <p:bold r:id="rId60"/>
    </p:embeddedFont>
    <p:embeddedFont>
      <p:font typeface="HP001 4 hàng" panose="020B0603050302020204" pitchFamily="3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BF0DD6-D75E-4945-881E-A0065C25CA95}">
  <a:tblStyle styleId="{8BBF0DD6-D75E-4945-881E-A0065C25CA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9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40E03F-1F1B-41D5-91B3-573042767F08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AD293A-4D22-4945-B0AD-77913C1D075B}">
      <dgm:prSet phldrT="[Text]" custT="1"/>
      <dgm:spPr/>
      <dgm:t>
        <a:bodyPr/>
        <a:lstStyle/>
        <a:p>
          <a:r>
            <a:rPr lang="en-US" sz="2800" dirty="0" smtClean="0">
              <a:solidFill>
                <a:srgbClr val="002060"/>
              </a:solidFill>
            </a:rPr>
            <a:t>Uống ô-rê-</a:t>
          </a:r>
          <a:r>
            <a:rPr lang="en-US" sz="2800" dirty="0" err="1" smtClean="0">
              <a:solidFill>
                <a:srgbClr val="002060"/>
              </a:solidFill>
            </a:rPr>
            <a:t>dôn</a:t>
          </a:r>
          <a:endParaRPr lang="en-US" sz="2800" dirty="0">
            <a:solidFill>
              <a:srgbClr val="002060"/>
            </a:solidFill>
          </a:endParaRPr>
        </a:p>
      </dgm:t>
    </dgm:pt>
    <dgm:pt modelId="{C15C1559-EFAA-4C70-B9E1-476E233150D7}" type="parTrans" cxnId="{6ABFBA8A-3F97-41CC-9D5D-C2A98809DA0E}">
      <dgm:prSet/>
      <dgm:spPr/>
      <dgm:t>
        <a:bodyPr/>
        <a:lstStyle/>
        <a:p>
          <a:endParaRPr lang="en-US"/>
        </a:p>
      </dgm:t>
    </dgm:pt>
    <dgm:pt modelId="{9B3314AF-A1CA-4F80-8F1B-82B7C33610CC}" type="sibTrans" cxnId="{6ABFBA8A-3F97-41CC-9D5D-C2A98809DA0E}">
      <dgm:prSet/>
      <dgm:spPr/>
      <dgm:t>
        <a:bodyPr/>
        <a:lstStyle/>
        <a:p>
          <a:endParaRPr lang="en-US"/>
        </a:p>
      </dgm:t>
    </dgm:pt>
    <dgm:pt modelId="{062395CE-311B-489A-9908-0A1C4672A1C7}">
      <dgm:prSet phldrT="[Text]" custT="1"/>
      <dgm:spPr/>
      <dgm:t>
        <a:bodyPr/>
        <a:lstStyle/>
        <a:p>
          <a:r>
            <a:rPr lang="en-US" sz="2800" dirty="0" err="1">
              <a:solidFill>
                <a:srgbClr val="002060"/>
              </a:solidFill>
            </a:rPr>
            <a:t>Uống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nước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cháo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muối</a:t>
          </a:r>
          <a:endParaRPr lang="en-US" sz="2800" dirty="0">
            <a:solidFill>
              <a:srgbClr val="002060"/>
            </a:solidFill>
          </a:endParaRPr>
        </a:p>
      </dgm:t>
    </dgm:pt>
    <dgm:pt modelId="{EA13F53B-0BD5-49C2-AD41-E19298732DCB}" type="parTrans" cxnId="{0073AF84-9723-4CA7-93D8-7716F109DAA6}">
      <dgm:prSet/>
      <dgm:spPr/>
      <dgm:t>
        <a:bodyPr/>
        <a:lstStyle/>
        <a:p>
          <a:endParaRPr lang="en-US"/>
        </a:p>
      </dgm:t>
    </dgm:pt>
    <dgm:pt modelId="{73338C2D-EDA4-4D09-BB27-8D3739D72514}" type="sibTrans" cxnId="{0073AF84-9723-4CA7-93D8-7716F109DAA6}">
      <dgm:prSet/>
      <dgm:spPr/>
      <dgm:t>
        <a:bodyPr/>
        <a:lstStyle/>
        <a:p>
          <a:endParaRPr lang="en-US"/>
        </a:p>
      </dgm:t>
    </dgm:pt>
    <dgm:pt modelId="{4F0AB480-5769-45C9-9B4C-34D567D12E58}">
      <dgm:prSet phldrT="[Text]" custT="1"/>
      <dgm:spPr/>
      <dgm:t>
        <a:bodyPr/>
        <a:lstStyle/>
        <a:p>
          <a:r>
            <a:rPr lang="en-US" sz="2800" dirty="0" err="1">
              <a:solidFill>
                <a:srgbClr val="002060"/>
              </a:solidFill>
            </a:rPr>
            <a:t>Ăn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đầy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đủ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chất</a:t>
          </a:r>
          <a:endParaRPr lang="en-US" sz="2800" dirty="0">
            <a:solidFill>
              <a:srgbClr val="002060"/>
            </a:solidFill>
          </a:endParaRPr>
        </a:p>
      </dgm:t>
    </dgm:pt>
    <dgm:pt modelId="{278DDA2D-47EC-4CA8-8441-AC1759533A5C}" type="parTrans" cxnId="{086C77B5-E14F-422D-A3F9-08120D333B1D}">
      <dgm:prSet/>
      <dgm:spPr/>
      <dgm:t>
        <a:bodyPr/>
        <a:lstStyle/>
        <a:p>
          <a:endParaRPr lang="en-US"/>
        </a:p>
      </dgm:t>
    </dgm:pt>
    <dgm:pt modelId="{91E725A6-F2C5-4DC9-A660-6C25AE3F054B}" type="sibTrans" cxnId="{086C77B5-E14F-422D-A3F9-08120D333B1D}">
      <dgm:prSet/>
      <dgm:spPr/>
      <dgm:t>
        <a:bodyPr/>
        <a:lstStyle/>
        <a:p>
          <a:endParaRPr lang="en-US"/>
        </a:p>
      </dgm:t>
    </dgm:pt>
    <dgm:pt modelId="{C8C07EC7-FB85-4B74-9E80-F4CD89001BB2}" type="pres">
      <dgm:prSet presAssocID="{3640E03F-1F1B-41D5-91B3-573042767F0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0794B9-70A9-4FBA-A179-7F812DF2CA35}" type="pres">
      <dgm:prSet presAssocID="{81AD293A-4D22-4945-B0AD-77913C1D075B}" presName="composite" presStyleCnt="0"/>
      <dgm:spPr/>
    </dgm:pt>
    <dgm:pt modelId="{6D7995AF-8335-4C60-B5BB-D0939B0035A1}" type="pres">
      <dgm:prSet presAssocID="{81AD293A-4D22-4945-B0AD-77913C1D075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2B5DD37-CC22-4E43-BED4-4AC7CC138591}" type="pres">
      <dgm:prSet presAssocID="{81AD293A-4D22-4945-B0AD-77913C1D075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A02E02-BE9C-4755-A88C-F88555970E82}" type="pres">
      <dgm:prSet presAssocID="{9B3314AF-A1CA-4F80-8F1B-82B7C33610CC}" presName="spacing" presStyleCnt="0"/>
      <dgm:spPr/>
    </dgm:pt>
    <dgm:pt modelId="{D7BC5F91-60BE-4F7C-B786-FB21C148F198}" type="pres">
      <dgm:prSet presAssocID="{062395CE-311B-489A-9908-0A1C4672A1C7}" presName="composite" presStyleCnt="0"/>
      <dgm:spPr/>
    </dgm:pt>
    <dgm:pt modelId="{90FBD5E8-82A1-44AC-9ECE-F50348B1B168}" type="pres">
      <dgm:prSet presAssocID="{062395CE-311B-489A-9908-0A1C4672A1C7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A26DDEC-DEF5-4A6F-BBA0-67A590599254}" type="pres">
      <dgm:prSet presAssocID="{062395CE-311B-489A-9908-0A1C4672A1C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B034ED-E6BB-4A41-863C-095CC11ECA27}" type="pres">
      <dgm:prSet presAssocID="{73338C2D-EDA4-4D09-BB27-8D3739D72514}" presName="spacing" presStyleCnt="0"/>
      <dgm:spPr/>
    </dgm:pt>
    <dgm:pt modelId="{1B93CFD6-B814-4362-9C56-0DC241CF4A28}" type="pres">
      <dgm:prSet presAssocID="{4F0AB480-5769-45C9-9B4C-34D567D12E58}" presName="composite" presStyleCnt="0"/>
      <dgm:spPr/>
    </dgm:pt>
    <dgm:pt modelId="{54920302-EF39-4CBF-998D-499F172F6B0D}" type="pres">
      <dgm:prSet presAssocID="{4F0AB480-5769-45C9-9B4C-34D567D12E58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CC799F4-3AA0-42F2-984E-BEE17507BBBE}" type="pres">
      <dgm:prSet presAssocID="{4F0AB480-5769-45C9-9B4C-34D567D12E5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6C77B5-E14F-422D-A3F9-08120D333B1D}" srcId="{3640E03F-1F1B-41D5-91B3-573042767F08}" destId="{4F0AB480-5769-45C9-9B4C-34D567D12E58}" srcOrd="2" destOrd="0" parTransId="{278DDA2D-47EC-4CA8-8441-AC1759533A5C}" sibTransId="{91E725A6-F2C5-4DC9-A660-6C25AE3F054B}"/>
    <dgm:cxn modelId="{6ABFBA8A-3F97-41CC-9D5D-C2A98809DA0E}" srcId="{3640E03F-1F1B-41D5-91B3-573042767F08}" destId="{81AD293A-4D22-4945-B0AD-77913C1D075B}" srcOrd="0" destOrd="0" parTransId="{C15C1559-EFAA-4C70-B9E1-476E233150D7}" sibTransId="{9B3314AF-A1CA-4F80-8F1B-82B7C33610CC}"/>
    <dgm:cxn modelId="{3B704FC6-CF7F-42A3-8E05-CD3C92955263}" type="presOf" srcId="{4F0AB480-5769-45C9-9B4C-34D567D12E58}" destId="{DCC799F4-3AA0-42F2-984E-BEE17507BBBE}" srcOrd="0" destOrd="0" presId="urn:microsoft.com/office/officeart/2005/8/layout/vList3#1"/>
    <dgm:cxn modelId="{0073AF84-9723-4CA7-93D8-7716F109DAA6}" srcId="{3640E03F-1F1B-41D5-91B3-573042767F08}" destId="{062395CE-311B-489A-9908-0A1C4672A1C7}" srcOrd="1" destOrd="0" parTransId="{EA13F53B-0BD5-49C2-AD41-E19298732DCB}" sibTransId="{73338C2D-EDA4-4D09-BB27-8D3739D72514}"/>
    <dgm:cxn modelId="{F43DCB88-0C25-4FFF-B97B-B835F48AAA0B}" type="presOf" srcId="{3640E03F-1F1B-41D5-91B3-573042767F08}" destId="{C8C07EC7-FB85-4B74-9E80-F4CD89001BB2}" srcOrd="0" destOrd="0" presId="urn:microsoft.com/office/officeart/2005/8/layout/vList3#1"/>
    <dgm:cxn modelId="{1C189406-C85E-422C-A05A-B19AF548BD17}" type="presOf" srcId="{062395CE-311B-489A-9908-0A1C4672A1C7}" destId="{EA26DDEC-DEF5-4A6F-BBA0-67A590599254}" srcOrd="0" destOrd="0" presId="urn:microsoft.com/office/officeart/2005/8/layout/vList3#1"/>
    <dgm:cxn modelId="{40BC36C9-FEE7-47C6-9090-0C355BE02577}" type="presOf" srcId="{81AD293A-4D22-4945-B0AD-77913C1D075B}" destId="{A2B5DD37-CC22-4E43-BED4-4AC7CC138591}" srcOrd="0" destOrd="0" presId="urn:microsoft.com/office/officeart/2005/8/layout/vList3#1"/>
    <dgm:cxn modelId="{2B36F515-9D21-4C46-A0C7-0BA455D81012}" type="presParOf" srcId="{C8C07EC7-FB85-4B74-9E80-F4CD89001BB2}" destId="{CB0794B9-70A9-4FBA-A179-7F812DF2CA35}" srcOrd="0" destOrd="0" presId="urn:microsoft.com/office/officeart/2005/8/layout/vList3#1"/>
    <dgm:cxn modelId="{A6C71ECD-D390-4993-A9DE-D9241CDFFF87}" type="presParOf" srcId="{CB0794B9-70A9-4FBA-A179-7F812DF2CA35}" destId="{6D7995AF-8335-4C60-B5BB-D0939B0035A1}" srcOrd="0" destOrd="0" presId="urn:microsoft.com/office/officeart/2005/8/layout/vList3#1"/>
    <dgm:cxn modelId="{B4CBFC6C-0231-481A-AE1E-E81C49B6AA62}" type="presParOf" srcId="{CB0794B9-70A9-4FBA-A179-7F812DF2CA35}" destId="{A2B5DD37-CC22-4E43-BED4-4AC7CC138591}" srcOrd="1" destOrd="0" presId="urn:microsoft.com/office/officeart/2005/8/layout/vList3#1"/>
    <dgm:cxn modelId="{565EA66D-51EA-4172-B2EF-E94E93FBA9FF}" type="presParOf" srcId="{C8C07EC7-FB85-4B74-9E80-F4CD89001BB2}" destId="{38A02E02-BE9C-4755-A88C-F88555970E82}" srcOrd="1" destOrd="0" presId="urn:microsoft.com/office/officeart/2005/8/layout/vList3#1"/>
    <dgm:cxn modelId="{67433BEA-9957-4779-AC72-08A6FC74569A}" type="presParOf" srcId="{C8C07EC7-FB85-4B74-9E80-F4CD89001BB2}" destId="{D7BC5F91-60BE-4F7C-B786-FB21C148F198}" srcOrd="2" destOrd="0" presId="urn:microsoft.com/office/officeart/2005/8/layout/vList3#1"/>
    <dgm:cxn modelId="{30F0368B-319C-4350-9835-1BB4AE84208F}" type="presParOf" srcId="{D7BC5F91-60BE-4F7C-B786-FB21C148F198}" destId="{90FBD5E8-82A1-44AC-9ECE-F50348B1B168}" srcOrd="0" destOrd="0" presId="urn:microsoft.com/office/officeart/2005/8/layout/vList3#1"/>
    <dgm:cxn modelId="{BA89CF76-17EB-4E6D-A9E8-FC05F4122A14}" type="presParOf" srcId="{D7BC5F91-60BE-4F7C-B786-FB21C148F198}" destId="{EA26DDEC-DEF5-4A6F-BBA0-67A590599254}" srcOrd="1" destOrd="0" presId="urn:microsoft.com/office/officeart/2005/8/layout/vList3#1"/>
    <dgm:cxn modelId="{7376D6DB-EE16-4571-8DB3-4E0EE136E2A7}" type="presParOf" srcId="{C8C07EC7-FB85-4B74-9E80-F4CD89001BB2}" destId="{D0B034ED-E6BB-4A41-863C-095CC11ECA27}" srcOrd="3" destOrd="0" presId="urn:microsoft.com/office/officeart/2005/8/layout/vList3#1"/>
    <dgm:cxn modelId="{759B150A-93FE-4E97-AC2E-7582BFF61337}" type="presParOf" srcId="{C8C07EC7-FB85-4B74-9E80-F4CD89001BB2}" destId="{1B93CFD6-B814-4362-9C56-0DC241CF4A28}" srcOrd="4" destOrd="0" presId="urn:microsoft.com/office/officeart/2005/8/layout/vList3#1"/>
    <dgm:cxn modelId="{9C14CB52-98A0-428A-98EE-E48514383D26}" type="presParOf" srcId="{1B93CFD6-B814-4362-9C56-0DC241CF4A28}" destId="{54920302-EF39-4CBF-998D-499F172F6B0D}" srcOrd="0" destOrd="0" presId="urn:microsoft.com/office/officeart/2005/8/layout/vList3#1"/>
    <dgm:cxn modelId="{CDCF141D-592B-4119-9816-EBE1FAE9C5BC}" type="presParOf" srcId="{1B93CFD6-B814-4362-9C56-0DC241CF4A28}" destId="{DCC799F4-3AA0-42F2-984E-BEE17507BBB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5DD37-CC22-4E43-BED4-4AC7CC138591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2060"/>
              </a:solidFill>
            </a:rPr>
            <a:t>Uống ô-rê-</a:t>
          </a:r>
          <a:r>
            <a:rPr lang="en-US" sz="2800" kern="1200" dirty="0" err="1" smtClean="0">
              <a:solidFill>
                <a:srgbClr val="002060"/>
              </a:solidFill>
            </a:rPr>
            <a:t>dôn</a:t>
          </a:r>
          <a:endParaRPr lang="en-US" sz="2800" kern="1200" dirty="0">
            <a:solidFill>
              <a:srgbClr val="002060"/>
            </a:solidFill>
          </a:endParaRPr>
        </a:p>
      </dsp:txBody>
      <dsp:txXfrm rot="10800000">
        <a:off x="1585466" y="1895"/>
        <a:ext cx="3771647" cy="1128772"/>
      </dsp:txXfrm>
    </dsp:sp>
    <dsp:sp modelId="{6D7995AF-8335-4C60-B5BB-D0939B0035A1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6DDEC-DEF5-4A6F-BBA0-67A590599254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rgbClr val="002060"/>
              </a:solidFill>
            </a:rPr>
            <a:t>Uống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nước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cháo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muối</a:t>
          </a:r>
          <a:endParaRPr lang="en-US" sz="2800" kern="1200" dirty="0">
            <a:solidFill>
              <a:srgbClr val="002060"/>
            </a:solidFill>
          </a:endParaRPr>
        </a:p>
      </dsp:txBody>
      <dsp:txXfrm rot="10800000">
        <a:off x="1585466" y="1467613"/>
        <a:ext cx="3771647" cy="1128772"/>
      </dsp:txXfrm>
    </dsp:sp>
    <dsp:sp modelId="{90FBD5E8-82A1-44AC-9ECE-F50348B1B168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799F4-3AA0-42F2-984E-BEE17507BBBE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solidFill>
                <a:srgbClr val="002060"/>
              </a:solidFill>
            </a:rPr>
            <a:t>Ăn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đầy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đủ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chất</a:t>
          </a:r>
          <a:endParaRPr lang="en-US" sz="2800" kern="1200" dirty="0">
            <a:solidFill>
              <a:srgbClr val="002060"/>
            </a:solidFill>
          </a:endParaRPr>
        </a:p>
      </dsp:txBody>
      <dsp:txXfrm rot="10800000">
        <a:off x="1585466" y="2933332"/>
        <a:ext cx="3771647" cy="1128772"/>
      </dsp:txXfrm>
    </dsp:sp>
    <dsp:sp modelId="{54920302-EF39-4CBF-998D-499F172F6B0D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272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48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gd4d592a5c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4" name="Google Shape;1914;gd4d592a5c7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343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2AB389-C53E-4D42-8F9A-7ED952DD5AAF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030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941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B5D281-D23C-4EEB-8748-C58E8FF0C2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161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B5D281-D23C-4EEB-8748-C58E8FF0C2B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13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B5D281-D23C-4EEB-8748-C58E8FF0C2B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736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53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B5D281-D23C-4EEB-8748-C58E8FF0C2B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880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B5D281-D23C-4EEB-8748-C58E8FF0C2B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2AB389-C53E-4D42-8F9A-7ED952DD5AAF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96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22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d38073794d_0_3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d38073794d_0_3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3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686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3" name="Google Shape;1673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673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73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2AB389-C53E-4D42-8F9A-7ED952DD5AAF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10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1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3" y="3957776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95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96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40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91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542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A1604B9E-3627-469E-9E44-767855617BB4}" type="datetimeFigureOut">
              <a:rPr lang="en-US" smtClean="0"/>
              <a:pPr/>
              <a:t>23/7/2023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400" tIns="45700" rIns="91400" bIns="45700"/>
          <a:lstStyle/>
          <a:p>
            <a:fld id="{0825831E-816A-4DC0-9C32-1FB25B7D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22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685725F-5231-45AE-BC1A-D698F22F5593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925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5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54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81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81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45" indent="0">
              <a:buNone/>
              <a:defRPr sz="1800" b="1"/>
            </a:lvl3pPr>
            <a:lvl4pPr marL="1370611" indent="0">
              <a:buNone/>
              <a:defRPr sz="1700" b="1"/>
            </a:lvl4pPr>
            <a:lvl5pPr marL="1827488" indent="0">
              <a:buNone/>
              <a:defRPr sz="1700" b="1"/>
            </a:lvl5pPr>
            <a:lvl6pPr marL="2284346" indent="0">
              <a:buNone/>
              <a:defRPr sz="1700" b="1"/>
            </a:lvl6pPr>
            <a:lvl7pPr marL="2741204" indent="0">
              <a:buNone/>
              <a:defRPr sz="1700" b="1"/>
            </a:lvl7pPr>
            <a:lvl8pPr marL="3198080" indent="0">
              <a:buNone/>
              <a:defRPr sz="1700" b="1"/>
            </a:lvl8pPr>
            <a:lvl9pPr marL="3654947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7" indent="0">
              <a:buNone/>
              <a:defRPr sz="2000" b="1"/>
            </a:lvl2pPr>
            <a:lvl3pPr marL="913745" indent="0">
              <a:buNone/>
              <a:defRPr sz="1800" b="1"/>
            </a:lvl3pPr>
            <a:lvl4pPr marL="1370611" indent="0">
              <a:buNone/>
              <a:defRPr sz="1700" b="1"/>
            </a:lvl4pPr>
            <a:lvl5pPr marL="1827488" indent="0">
              <a:buNone/>
              <a:defRPr sz="1700" b="1"/>
            </a:lvl5pPr>
            <a:lvl6pPr marL="2284346" indent="0">
              <a:buNone/>
              <a:defRPr sz="1700" b="1"/>
            </a:lvl6pPr>
            <a:lvl7pPr marL="2741204" indent="0">
              <a:buNone/>
              <a:defRPr sz="1700" b="1"/>
            </a:lvl7pPr>
            <a:lvl8pPr marL="3198080" indent="0">
              <a:buNone/>
              <a:defRPr sz="1700" b="1"/>
            </a:lvl8pPr>
            <a:lvl9pPr marL="3654947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6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47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4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0" rIns="68531" bIns="34280" rtlCol="0" anchor="ctr"/>
          <a:lstStyle/>
          <a:p>
            <a:pPr algn="ctr" defTabSz="685323">
              <a:buClrTx/>
              <a:buFontTx/>
              <a:buNone/>
              <a:defRPr/>
            </a:pPr>
            <a:endParaRPr lang="zh-CN" altLang="en-US" kern="12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63" y="4838926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0" rIns="68531" bIns="34280" rtlCol="0" anchor="ctr"/>
          <a:lstStyle/>
          <a:p>
            <a:pPr algn="ctr" defTabSz="685323">
              <a:buClrTx/>
              <a:buFontTx/>
              <a:buNone/>
              <a:defRPr/>
            </a:pPr>
            <a:endParaRPr lang="zh-CN" altLang="en-US" kern="12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8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67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6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559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200"/>
            </a:lvl2pPr>
            <a:lvl3pPr marL="913745" indent="0">
              <a:buNone/>
              <a:defRPr sz="1100"/>
            </a:lvl3pPr>
            <a:lvl4pPr marL="1370611" indent="0">
              <a:buNone/>
              <a:defRPr sz="900"/>
            </a:lvl4pPr>
            <a:lvl5pPr marL="1827488" indent="0">
              <a:buNone/>
              <a:defRPr sz="900"/>
            </a:lvl5pPr>
            <a:lvl6pPr marL="2284346" indent="0">
              <a:buNone/>
              <a:defRPr sz="900"/>
            </a:lvl6pPr>
            <a:lvl7pPr marL="2741204" indent="0">
              <a:buNone/>
              <a:defRPr sz="900"/>
            </a:lvl7pPr>
            <a:lvl8pPr marL="3198080" indent="0">
              <a:buNone/>
              <a:defRPr sz="900"/>
            </a:lvl8pPr>
            <a:lvl9pPr marL="3654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49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57" indent="0">
              <a:buNone/>
              <a:defRPr sz="2800"/>
            </a:lvl2pPr>
            <a:lvl3pPr marL="913745" indent="0">
              <a:buNone/>
              <a:defRPr sz="2400"/>
            </a:lvl3pPr>
            <a:lvl4pPr marL="1370611" indent="0">
              <a:buNone/>
              <a:defRPr sz="2000"/>
            </a:lvl4pPr>
            <a:lvl5pPr marL="1827488" indent="0">
              <a:buNone/>
              <a:defRPr sz="2000"/>
            </a:lvl5pPr>
            <a:lvl6pPr marL="2284346" indent="0">
              <a:buNone/>
              <a:defRPr sz="2000"/>
            </a:lvl6pPr>
            <a:lvl7pPr marL="2741204" indent="0">
              <a:buNone/>
              <a:defRPr sz="2000"/>
            </a:lvl7pPr>
            <a:lvl8pPr marL="3198080" indent="0">
              <a:buNone/>
              <a:defRPr sz="2000"/>
            </a:lvl8pPr>
            <a:lvl9pPr marL="365494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57" indent="0">
              <a:buNone/>
              <a:defRPr sz="1200"/>
            </a:lvl2pPr>
            <a:lvl3pPr marL="913745" indent="0">
              <a:buNone/>
              <a:defRPr sz="1100"/>
            </a:lvl3pPr>
            <a:lvl4pPr marL="1370611" indent="0">
              <a:buNone/>
              <a:defRPr sz="900"/>
            </a:lvl4pPr>
            <a:lvl5pPr marL="1827488" indent="0">
              <a:buNone/>
              <a:defRPr sz="900"/>
            </a:lvl5pPr>
            <a:lvl6pPr marL="2284346" indent="0">
              <a:buNone/>
              <a:defRPr sz="900"/>
            </a:lvl6pPr>
            <a:lvl7pPr marL="2741204" indent="0">
              <a:buNone/>
              <a:defRPr sz="900"/>
            </a:lvl7pPr>
            <a:lvl8pPr marL="3198080" indent="0">
              <a:buNone/>
              <a:defRPr sz="900"/>
            </a:lvl8pPr>
            <a:lvl9pPr marL="3654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52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99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323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23/7/2023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32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32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2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721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0" indent="0" algn="ctr">
              <a:buNone/>
              <a:defRPr sz="1500"/>
            </a:lvl2pPr>
            <a:lvl3pPr marL="685494" indent="0" algn="ctr">
              <a:buNone/>
              <a:defRPr sz="1400"/>
            </a:lvl3pPr>
            <a:lvl4pPr marL="1028241" indent="0" algn="ctr">
              <a:buNone/>
              <a:defRPr sz="1200"/>
            </a:lvl4pPr>
            <a:lvl5pPr marL="1370988" indent="0" algn="ctr">
              <a:buNone/>
              <a:defRPr sz="1200"/>
            </a:lvl5pPr>
            <a:lvl6pPr marL="1713743" indent="0" algn="ctr">
              <a:buNone/>
              <a:defRPr sz="1200"/>
            </a:lvl6pPr>
            <a:lvl7pPr marL="2056481" indent="0" algn="ctr">
              <a:buNone/>
              <a:defRPr sz="1200"/>
            </a:lvl7pPr>
            <a:lvl8pPr marL="2399220" indent="0" algn="ctr">
              <a:buNone/>
              <a:defRPr sz="1200"/>
            </a:lvl8pPr>
            <a:lvl9pPr marL="274196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32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54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82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624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800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5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72" y="-256769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48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42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41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0" indent="0">
              <a:buNone/>
              <a:defRPr sz="1100"/>
            </a:lvl2pPr>
            <a:lvl3pPr marL="685494" indent="0">
              <a:buNone/>
              <a:defRPr sz="900"/>
            </a:lvl3pPr>
            <a:lvl4pPr marL="1028241" indent="0">
              <a:buNone/>
              <a:defRPr sz="800"/>
            </a:lvl4pPr>
            <a:lvl5pPr marL="1370988" indent="0">
              <a:buNone/>
              <a:defRPr sz="800"/>
            </a:lvl5pPr>
            <a:lvl6pPr marL="1713743" indent="0">
              <a:buNone/>
              <a:defRPr sz="800"/>
            </a:lvl6pPr>
            <a:lvl7pPr marL="2056481" indent="0">
              <a:buNone/>
              <a:defRPr sz="800"/>
            </a:lvl7pPr>
            <a:lvl8pPr marL="2399220" indent="0">
              <a:buNone/>
              <a:defRPr sz="800"/>
            </a:lvl8pPr>
            <a:lvl9pPr marL="274196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17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40" indent="0">
              <a:buNone/>
              <a:defRPr sz="2100"/>
            </a:lvl2pPr>
            <a:lvl3pPr marL="685494" indent="0">
              <a:buNone/>
              <a:defRPr sz="1800"/>
            </a:lvl3pPr>
            <a:lvl4pPr marL="1028241" indent="0">
              <a:buNone/>
              <a:defRPr sz="1500"/>
            </a:lvl4pPr>
            <a:lvl5pPr marL="1370988" indent="0">
              <a:buNone/>
              <a:defRPr sz="1500"/>
            </a:lvl5pPr>
            <a:lvl6pPr marL="1713743" indent="0">
              <a:buNone/>
              <a:defRPr sz="1500"/>
            </a:lvl6pPr>
            <a:lvl7pPr marL="2056481" indent="0">
              <a:buNone/>
              <a:defRPr sz="1500"/>
            </a:lvl7pPr>
            <a:lvl8pPr marL="2399220" indent="0">
              <a:buNone/>
              <a:defRPr sz="1500"/>
            </a:lvl8pPr>
            <a:lvl9pPr marL="274196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0" indent="0">
              <a:buNone/>
              <a:defRPr sz="1100"/>
            </a:lvl2pPr>
            <a:lvl3pPr marL="685494" indent="0">
              <a:buNone/>
              <a:defRPr sz="900"/>
            </a:lvl3pPr>
            <a:lvl4pPr marL="1028241" indent="0">
              <a:buNone/>
              <a:defRPr sz="800"/>
            </a:lvl4pPr>
            <a:lvl5pPr marL="1370988" indent="0">
              <a:buNone/>
              <a:defRPr sz="800"/>
            </a:lvl5pPr>
            <a:lvl6pPr marL="1713743" indent="0">
              <a:buNone/>
              <a:defRPr sz="800"/>
            </a:lvl6pPr>
            <a:lvl7pPr marL="2056481" indent="0">
              <a:buNone/>
              <a:defRPr sz="800"/>
            </a:lvl7pPr>
            <a:lvl8pPr marL="2399220" indent="0">
              <a:buNone/>
              <a:defRPr sz="800"/>
            </a:lvl8pPr>
            <a:lvl9pPr marL="274196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24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63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2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53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56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74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1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41" y="243964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99" y="4225408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9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8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96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37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79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90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1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61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4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9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1915200" y="1881226"/>
            <a:ext cx="5313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2596800" y="2771613"/>
            <a:ext cx="3950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7989006" y="225890"/>
            <a:ext cx="1210420" cy="868635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7105355" y="3178705"/>
            <a:ext cx="1415633" cy="2385311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8065065" y="1808495"/>
            <a:ext cx="1277992" cy="1010253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431234" y="571494"/>
            <a:ext cx="1860621" cy="811048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51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37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74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79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58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11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57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54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4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5" y="1688500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64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76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78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08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74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55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73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735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55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54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657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85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6CE6D-EEE2-426F-AA28-13D72B7C6B9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986D-23C8-40B2-9088-6E21E21236F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385" tIns="91385" rIns="91385" bIns="9138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88" y="644059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21" y="3278858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94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95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702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338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39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412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607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9764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16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1" y="5126017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1018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86" y="4194821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219" y="-221969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2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62" y="3641601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505" y="1082983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53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81" y="1059133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9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30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68" y="4823592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3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52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5" tIns="91385" rIns="91385" bIns="9138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E350-C8DA-48EA-825C-9B3355324890}"/>
              </a:ext>
            </a:extLst>
          </p:cNvPr>
          <p:cNvSpPr txBox="1"/>
          <p:nvPr userDrawn="1"/>
        </p:nvSpPr>
        <p:spPr>
          <a:xfrm>
            <a:off x="22" y="41"/>
            <a:ext cx="774968" cy="311621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TM Ong Do Gia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128FD-025A-4502-9842-DE578E237680}"/>
              </a:ext>
            </a:extLst>
          </p:cNvPr>
          <p:cNvSpPr txBox="1"/>
          <p:nvPr userDrawn="1"/>
        </p:nvSpPr>
        <p:spPr>
          <a:xfrm>
            <a:off x="8520157" y="4835765"/>
            <a:ext cx="774968" cy="311621"/>
          </a:xfrm>
          <a:prstGeom prst="rect">
            <a:avLst/>
          </a:prstGeom>
          <a:noFill/>
        </p:spPr>
        <p:txBody>
          <a:bodyPr wrap="none" lIns="91400" tIns="45700" rIns="91400" bIns="45700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UTM Ong Do Gia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096475-D180-4803-B771-21ACD816E9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1327037" y="6145309"/>
            <a:ext cx="1766708" cy="152624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64" r:id="rId3"/>
    <p:sldLayoutId id="2147483666" r:id="rId4"/>
    <p:sldLayoutId id="2147483667" r:id="rId5"/>
    <p:sldLayoutId id="2147483668" r:id="rId6"/>
    <p:sldLayoutId id="2147483674" r:id="rId7"/>
    <p:sldLayoutId id="2147483678" r:id="rId8"/>
    <p:sldLayoutId id="2147483679" r:id="rId9"/>
    <p:sldLayoutId id="2147483680" r:id="rId10"/>
    <p:sldLayoutId id="2147483683" r:id="rId11"/>
    <p:sldLayoutId id="21474838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4"/>
            <a:ext cx="8229600" cy="3394472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3">
              <a:buClrTx/>
              <a:defRPr/>
            </a:pPr>
            <a:fld id="{9196EC2F-0988-4314-AD4B-24FF16D7B45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  <a:cs typeface="+mn-cs"/>
              </a:rPr>
              <a:pPr defTabSz="685323">
                <a:buClrTx/>
                <a:defRPr/>
              </a:pPr>
              <a:t>23/7/2023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7"/>
            <a:ext cx="2895600" cy="273844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3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7"/>
            <a:ext cx="2133600" cy="273844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3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323">
                <a:buClrTx/>
                <a:defRPr/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0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 ftr="0" dt="0"/>
  <p:txStyles>
    <p:titleStyle>
      <a:lvl1pPr algn="ctr" defTabSz="9137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44" indent="-342644" algn="l" defTabSz="9137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3" indent="-285546" algn="l" defTabSz="9137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3" indent="-228428" algn="l" defTabSz="9137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40" indent="-228428" algn="l" defTabSz="9137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17" indent="-228428" algn="l" defTabSz="9137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75" indent="-228428" algn="l" defTabSz="9137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52" indent="-228428" algn="l" defTabSz="9137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19" indent="-228428" algn="l" defTabSz="9137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86" indent="-228428" algn="l" defTabSz="9137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7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5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1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8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6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04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80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7" algn="l" defTabSz="9137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94">
              <a:buClrTx/>
            </a:pPr>
            <a:fld id="{47F6CE6D-EEE2-426F-AA28-13D72B7C6B96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94">
                <a:buClrTx/>
              </a:pPr>
              <a:t>23/07/2023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94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94">
              <a:buClrTx/>
            </a:pPr>
            <a:fld id="{D690986D-23C8-40B2-9088-6E21E21236FC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494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32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49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8" indent="-171378" algn="l" defTabSz="6854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7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1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5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04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5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98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5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4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8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43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8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2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6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>
              <a:buClrTx/>
            </a:pPr>
            <a:fld id="{47F6CE6D-EEE2-426F-AA28-13D72B7C6B96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45">
                <a:buClrTx/>
              </a:pPr>
              <a:t>23/07/2023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>
              <a:buClrTx/>
            </a:pPr>
            <a:fld id="{D690986D-23C8-40B2-9088-6E21E21236FC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545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3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>
              <a:buClrTx/>
            </a:pPr>
            <a:fld id="{47F6CE6D-EEE2-426F-AA28-13D72B7C6B96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13">
                <a:buClrTx/>
              </a:pPr>
              <a:t>23/07/2023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>
              <a:buClrTx/>
            </a:pPr>
            <a:fld id="{D690986D-23C8-40B2-9088-6E21E21236FC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13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70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>
              <a:buClrTx/>
            </a:pPr>
            <a:fld id="{47F6CE6D-EEE2-426F-AA28-13D72B7C6B96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98">
                <a:buClrTx/>
              </a:pPr>
              <a:t>23/07/2023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>
              <a:buClrTx/>
            </a:pPr>
            <a:fld id="{D690986D-23C8-40B2-9088-6E21E21236FC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698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7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243921" y="4909071"/>
            <a:ext cx="581352" cy="223136"/>
          </a:xfrm>
          <a:prstGeom prst="rect">
            <a:avLst/>
          </a:prstGeom>
        </p:spPr>
        <p:txBody>
          <a:bodyPr wrap="square" lIns="68571" tIns="34289" rIns="68571" bIns="34289">
            <a:spAutoFit/>
          </a:bodyPr>
          <a:lstStyle/>
          <a:p>
            <a:pPr defTabSz="685698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模板下载：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www.1ppt.com/moban/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行业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www.1ppt.com/hangye/ </a:t>
            </a:r>
          </a:p>
          <a:p>
            <a:pPr defTabSz="685698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节日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www.1ppt.com/jieri/  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素材下载：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www.1ppt.com/sucai/</a:t>
            </a:r>
          </a:p>
          <a:p>
            <a:pPr defTabSz="685698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背景图片：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www.1ppt.com/beijing/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图表下载：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www.1ppt.com/tubiao/      </a:t>
            </a:r>
          </a:p>
          <a:p>
            <a:pPr defTabSz="685698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优秀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www.1ppt.com/xiazai/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教程： 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defTabSz="685698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Word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教程： 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www.1ppt.com/word/              Excel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教程：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www.1ppt.com/excel/  </a:t>
            </a:r>
          </a:p>
          <a:p>
            <a:pPr defTabSz="685698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资料下载：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www.1ppt.com/ziliao/       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课件下载：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www.1ppt.com/kejian/ </a:t>
            </a:r>
          </a:p>
          <a:p>
            <a:pPr defTabSz="685698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范文下载：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www.1ppt.com/fanwen/        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试卷下载：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www.1ppt.com/shiti/  </a:t>
            </a:r>
          </a:p>
          <a:p>
            <a:pPr defTabSz="685698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教案下载：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defTabSz="685698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字体下载：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www.1ppt.com/ziti/</a:t>
            </a:r>
          </a:p>
          <a:p>
            <a:pPr defTabSz="685698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 </a:t>
            </a:r>
            <a:endParaRPr lang="zh-CN" altLang="en-US" sz="100" kern="1200" dirty="0">
              <a:solidFill>
                <a:prstClr val="white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51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243921" y="4909071"/>
            <a:ext cx="581352" cy="223136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defTabSz="685715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模板下载：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www.1ppt.com/moban/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行业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www.1ppt.com/hangye/ </a:t>
            </a:r>
          </a:p>
          <a:p>
            <a:pPr defTabSz="685715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节日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www.1ppt.com/jieri/  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素材下载：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www.1ppt.com/sucai/</a:t>
            </a:r>
          </a:p>
          <a:p>
            <a:pPr defTabSz="685715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背景图片：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www.1ppt.com/beijing/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图表下载：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www.1ppt.com/tubiao/      </a:t>
            </a:r>
          </a:p>
          <a:p>
            <a:pPr defTabSz="685715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优秀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www.1ppt.com/xiazai/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教程： 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defTabSz="685715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Word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教程： 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www.1ppt.com/word/              Excel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教程：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www.1ppt.com/excel/  </a:t>
            </a:r>
          </a:p>
          <a:p>
            <a:pPr defTabSz="685715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资料下载：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www.1ppt.com/ziliao/       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课件下载：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www.1ppt.com/kejian/ </a:t>
            </a:r>
          </a:p>
          <a:p>
            <a:pPr defTabSz="685715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范文下载：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www.1ppt.com/fanwen/        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试卷下载：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www.1ppt.com/shiti/  </a:t>
            </a:r>
          </a:p>
          <a:p>
            <a:pPr defTabSz="685715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教案下载：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defTabSz="685715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字体下载：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www.1ppt.com/ziti/</a:t>
            </a:r>
          </a:p>
          <a:p>
            <a:pPr defTabSz="685715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  <a:cs typeface="+mn-cs"/>
              </a:rPr>
              <a:t> </a:t>
            </a:r>
            <a:endParaRPr lang="zh-CN" altLang="en-US" sz="100" kern="1200" dirty="0">
              <a:solidFill>
                <a:prstClr val="white"/>
              </a:solidFill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14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243921" y="4909069"/>
            <a:ext cx="581352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685800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685800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685800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685800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685800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685800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685800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685800">
              <a:buClrTx/>
              <a:buFontTx/>
              <a:buNone/>
            </a:pPr>
            <a:r>
              <a:rPr lang="zh-CN" altLang="en-US" sz="100" kern="12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685800">
              <a:buClrTx/>
              <a:buFontTx/>
              <a:buNone/>
            </a:pPr>
            <a:r>
              <a:rPr lang="en-US" altLang="zh-CN" sz="100" kern="12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kern="12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7382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audio1.wav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8.pn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57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2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5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audio" Target="../media/audio6.wav"/><Relationship Id="rId9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9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89" y="893344"/>
            <a:ext cx="6031724" cy="42501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1664" y="2066829"/>
            <a:ext cx="3788149" cy="830962"/>
          </a:xfrm>
          <a:prstGeom prst="rect">
            <a:avLst/>
          </a:prstGeom>
          <a:noFill/>
        </p:spPr>
        <p:txBody>
          <a:bodyPr wrap="none" lIns="91400" tIns="45700" rIns="91400" bIns="4570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60" y="2458082"/>
            <a:ext cx="3257640" cy="2798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16922" y="2145518"/>
            <a:ext cx="1185826" cy="1166193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4B7B4BBA-1E1C-4840-BF4B-A7E3F4058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12837" y="3018464"/>
            <a:ext cx="700493" cy="700837"/>
          </a:xfrm>
          <a:prstGeom prst="rect">
            <a:avLst/>
          </a:prstGeom>
        </p:spPr>
      </p:pic>
      <p:pic>
        <p:nvPicPr>
          <p:cNvPr id="11" name="图片 34">
            <a:extLst>
              <a:ext uri="{FF2B5EF4-FFF2-40B4-BE49-F238E27FC236}">
                <a16:creationId xmlns:a16="http://schemas.microsoft.com/office/drawing/2014/main" id="{29402DC3-62D4-4D7C-9D09-9F57DC7FC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22401">
            <a:off x="5433227" y="3028229"/>
            <a:ext cx="694881" cy="681226"/>
          </a:xfrm>
          <a:prstGeom prst="rect">
            <a:avLst/>
          </a:prstGeom>
        </p:spPr>
      </p:pic>
      <p:grpSp>
        <p:nvGrpSpPr>
          <p:cNvPr id="12" name="Google Shape;5066;p83"/>
          <p:cNvGrpSpPr/>
          <p:nvPr/>
        </p:nvGrpSpPr>
        <p:grpSpPr>
          <a:xfrm>
            <a:off x="4449441" y="4566005"/>
            <a:ext cx="761914" cy="547715"/>
            <a:chOff x="3492863" y="1518141"/>
            <a:chExt cx="848362" cy="609928"/>
          </a:xfrm>
        </p:grpSpPr>
        <p:sp>
          <p:nvSpPr>
            <p:cNvPr id="13" name="Google Shape;5067;p83"/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5068;p83"/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5069;p83"/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5070;p83"/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5071;p83"/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5072;p83"/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5073;p83"/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5074;p83"/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5075;p83"/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5076;p83"/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5077;p83"/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5078;p83"/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5079;p83"/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5080;p83"/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5081;p83"/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5082;p83"/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5083;p83"/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5084;p83"/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5085;p83"/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5086;p83"/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5087;p83"/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5088;p83"/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5089;p83"/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5090;p83"/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5091;p83"/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5092;p83"/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5093;p83"/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5094;p83"/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5095;p83"/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5096;p83"/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5097;p83"/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5098;p83"/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5099;p83"/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5100;p83"/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5101;p83"/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5102;p83"/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5103;p83"/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104;p83"/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05;p83"/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106;p83"/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107;p83"/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108;p83"/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109;p83"/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110;p83"/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111;p83"/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112;p83"/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113;p83"/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5114;p83"/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5115;p83"/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5116;p83"/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5117;p83"/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5118;p83"/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5119;p83"/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5120;p83"/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5121;p83"/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5122;p83"/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5123;p83"/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5124;p83"/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5125;p83"/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5126;p83"/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5127;p83"/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5128;p83"/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5129;p83"/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6" name="Google Shape;5130;p83"/>
          <p:cNvGrpSpPr/>
          <p:nvPr/>
        </p:nvGrpSpPr>
        <p:grpSpPr>
          <a:xfrm>
            <a:off x="5718453" y="4323801"/>
            <a:ext cx="584632" cy="670739"/>
            <a:chOff x="2469339" y="1413575"/>
            <a:chExt cx="650965" cy="746925"/>
          </a:xfrm>
        </p:grpSpPr>
        <p:sp>
          <p:nvSpPr>
            <p:cNvPr id="77" name="Google Shape;5131;p83"/>
            <p:cNvSpPr/>
            <p:nvPr/>
          </p:nvSpPr>
          <p:spPr>
            <a:xfrm>
              <a:off x="2895599" y="1436982"/>
              <a:ext cx="76384" cy="73783"/>
            </a:xfrm>
            <a:custGeom>
              <a:avLst/>
              <a:gdLst/>
              <a:ahLst/>
              <a:cxnLst/>
              <a:rect l="l" t="t" r="r" b="b"/>
              <a:pathLst>
                <a:path w="1909" h="1844" extrusionOk="0">
                  <a:moveTo>
                    <a:pt x="0" y="1"/>
                  </a:moveTo>
                  <a:lnTo>
                    <a:pt x="0" y="1800"/>
                  </a:lnTo>
                  <a:lnTo>
                    <a:pt x="521" y="1843"/>
                  </a:lnTo>
                  <a:cubicBezTo>
                    <a:pt x="1908" y="91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5132;p83"/>
            <p:cNvSpPr/>
            <p:nvPr/>
          </p:nvSpPr>
          <p:spPr>
            <a:xfrm>
              <a:off x="2901680" y="1454347"/>
              <a:ext cx="51216" cy="58138"/>
            </a:xfrm>
            <a:custGeom>
              <a:avLst/>
              <a:gdLst/>
              <a:ahLst/>
              <a:cxnLst/>
              <a:rect l="l" t="t" r="r" b="b"/>
              <a:pathLst>
                <a:path w="1280" h="1453" extrusionOk="0">
                  <a:moveTo>
                    <a:pt x="44" y="0"/>
                  </a:moveTo>
                  <a:lnTo>
                    <a:pt x="0" y="1323"/>
                  </a:lnTo>
                  <a:lnTo>
                    <a:pt x="217" y="1453"/>
                  </a:lnTo>
                  <a:cubicBezTo>
                    <a:pt x="1279" y="521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5133;p83"/>
            <p:cNvSpPr/>
            <p:nvPr/>
          </p:nvSpPr>
          <p:spPr>
            <a:xfrm>
              <a:off x="2905121" y="1469071"/>
              <a:ext cx="16525" cy="42573"/>
            </a:xfrm>
            <a:custGeom>
              <a:avLst/>
              <a:gdLst/>
              <a:ahLst/>
              <a:cxnLst/>
              <a:rect l="l" t="t" r="r" b="b"/>
              <a:pathLst>
                <a:path w="413" h="1064" extrusionOk="0">
                  <a:moveTo>
                    <a:pt x="131" y="1"/>
                  </a:moveTo>
                  <a:cubicBezTo>
                    <a:pt x="109" y="22"/>
                    <a:pt x="109" y="22"/>
                    <a:pt x="109" y="44"/>
                  </a:cubicBezTo>
                  <a:lnTo>
                    <a:pt x="1" y="976"/>
                  </a:lnTo>
                  <a:cubicBezTo>
                    <a:pt x="1" y="998"/>
                    <a:pt x="23" y="1020"/>
                    <a:pt x="44" y="1020"/>
                  </a:cubicBezTo>
                  <a:cubicBezTo>
                    <a:pt x="66" y="1020"/>
                    <a:pt x="88" y="1020"/>
                    <a:pt x="88" y="998"/>
                  </a:cubicBezTo>
                  <a:lnTo>
                    <a:pt x="174" y="131"/>
                  </a:lnTo>
                  <a:cubicBezTo>
                    <a:pt x="239" y="196"/>
                    <a:pt x="283" y="283"/>
                    <a:pt x="305" y="369"/>
                  </a:cubicBezTo>
                  <a:cubicBezTo>
                    <a:pt x="348" y="586"/>
                    <a:pt x="261" y="825"/>
                    <a:pt x="109" y="998"/>
                  </a:cubicBezTo>
                  <a:cubicBezTo>
                    <a:pt x="88" y="1020"/>
                    <a:pt x="88" y="1041"/>
                    <a:pt x="109" y="1063"/>
                  </a:cubicBezTo>
                  <a:lnTo>
                    <a:pt x="131" y="1063"/>
                  </a:lnTo>
                  <a:cubicBezTo>
                    <a:pt x="153" y="1063"/>
                    <a:pt x="174" y="1063"/>
                    <a:pt x="174" y="1041"/>
                  </a:cubicBezTo>
                  <a:cubicBezTo>
                    <a:pt x="348" y="846"/>
                    <a:pt x="413" y="608"/>
                    <a:pt x="391" y="348"/>
                  </a:cubicBezTo>
                  <a:cubicBezTo>
                    <a:pt x="370" y="218"/>
                    <a:pt x="283" y="87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5134;p83"/>
            <p:cNvSpPr/>
            <p:nvPr/>
          </p:nvSpPr>
          <p:spPr>
            <a:xfrm>
              <a:off x="2687430" y="1413575"/>
              <a:ext cx="201303" cy="342707"/>
            </a:xfrm>
            <a:custGeom>
              <a:avLst/>
              <a:gdLst/>
              <a:ahLst/>
              <a:cxnLst/>
              <a:rect l="l" t="t" r="r" b="b"/>
              <a:pathLst>
                <a:path w="5031" h="8565" extrusionOk="0">
                  <a:moveTo>
                    <a:pt x="4401" y="0"/>
                  </a:moveTo>
                  <a:cubicBezTo>
                    <a:pt x="4380" y="0"/>
                    <a:pt x="2147" y="390"/>
                    <a:pt x="976" y="2363"/>
                  </a:cubicBezTo>
                  <a:cubicBezTo>
                    <a:pt x="44" y="3924"/>
                    <a:pt x="0" y="5984"/>
                    <a:pt x="846" y="8542"/>
                  </a:cubicBezTo>
                  <a:cubicBezTo>
                    <a:pt x="867" y="8564"/>
                    <a:pt x="867" y="8564"/>
                    <a:pt x="889" y="8564"/>
                  </a:cubicBezTo>
                  <a:lnTo>
                    <a:pt x="2428" y="8564"/>
                  </a:lnTo>
                  <a:cubicBezTo>
                    <a:pt x="2472" y="8564"/>
                    <a:pt x="2472" y="8477"/>
                    <a:pt x="2428" y="8477"/>
                  </a:cubicBezTo>
                  <a:lnTo>
                    <a:pt x="932" y="8477"/>
                  </a:lnTo>
                  <a:cubicBezTo>
                    <a:pt x="87" y="5984"/>
                    <a:pt x="130" y="3924"/>
                    <a:pt x="1041" y="2407"/>
                  </a:cubicBezTo>
                  <a:cubicBezTo>
                    <a:pt x="2125" y="629"/>
                    <a:pt x="4076" y="130"/>
                    <a:pt x="4380" y="87"/>
                  </a:cubicBezTo>
                  <a:lnTo>
                    <a:pt x="4943" y="2819"/>
                  </a:lnTo>
                  <a:cubicBezTo>
                    <a:pt x="4952" y="2835"/>
                    <a:pt x="4966" y="2842"/>
                    <a:pt x="4981" y="2842"/>
                  </a:cubicBezTo>
                  <a:cubicBezTo>
                    <a:pt x="5005" y="2842"/>
                    <a:pt x="5030" y="2824"/>
                    <a:pt x="5030" y="2797"/>
                  </a:cubicBezTo>
                  <a:lnTo>
                    <a:pt x="4445" y="22"/>
                  </a:lnTo>
                  <a:cubicBezTo>
                    <a:pt x="4445" y="22"/>
                    <a:pt x="4423" y="0"/>
                    <a:pt x="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5135;p83"/>
            <p:cNvSpPr/>
            <p:nvPr/>
          </p:nvSpPr>
          <p:spPr>
            <a:xfrm>
              <a:off x="2802137" y="1435782"/>
              <a:ext cx="60539" cy="102752"/>
            </a:xfrm>
            <a:custGeom>
              <a:avLst/>
              <a:gdLst/>
              <a:ahLst/>
              <a:cxnLst/>
              <a:rect l="l" t="t" r="r" b="b"/>
              <a:pathLst>
                <a:path w="1513" h="2568" extrusionOk="0">
                  <a:moveTo>
                    <a:pt x="57" y="0"/>
                  </a:moveTo>
                  <a:cubicBezTo>
                    <a:pt x="31" y="0"/>
                    <a:pt x="1" y="21"/>
                    <a:pt x="17" y="52"/>
                  </a:cubicBezTo>
                  <a:lnTo>
                    <a:pt x="1426" y="2546"/>
                  </a:lnTo>
                  <a:cubicBezTo>
                    <a:pt x="1426" y="2567"/>
                    <a:pt x="1448" y="2567"/>
                    <a:pt x="1469" y="2567"/>
                  </a:cubicBezTo>
                  <a:cubicBezTo>
                    <a:pt x="1491" y="2567"/>
                    <a:pt x="1513" y="2524"/>
                    <a:pt x="1491" y="2524"/>
                  </a:cubicBezTo>
                  <a:lnTo>
                    <a:pt x="82" y="9"/>
                  </a:lnTo>
                  <a:cubicBezTo>
                    <a:pt x="76" y="3"/>
                    <a:pt x="6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5136;p83"/>
            <p:cNvSpPr/>
            <p:nvPr/>
          </p:nvSpPr>
          <p:spPr>
            <a:xfrm>
              <a:off x="2738122" y="1488476"/>
              <a:ext cx="96790" cy="84746"/>
            </a:xfrm>
            <a:custGeom>
              <a:avLst/>
              <a:gdLst/>
              <a:ahLst/>
              <a:cxnLst/>
              <a:rect l="l" t="t" r="r" b="b"/>
              <a:pathLst>
                <a:path w="2419" h="2118" extrusionOk="0">
                  <a:moveTo>
                    <a:pt x="67" y="0"/>
                  </a:moveTo>
                  <a:cubicBezTo>
                    <a:pt x="31" y="0"/>
                    <a:pt x="1" y="46"/>
                    <a:pt x="34" y="79"/>
                  </a:cubicBezTo>
                  <a:lnTo>
                    <a:pt x="2354" y="2117"/>
                  </a:lnTo>
                  <a:lnTo>
                    <a:pt x="2375" y="2117"/>
                  </a:lnTo>
                  <a:cubicBezTo>
                    <a:pt x="2375" y="2117"/>
                    <a:pt x="2397" y="2117"/>
                    <a:pt x="2397" y="2096"/>
                  </a:cubicBezTo>
                  <a:cubicBezTo>
                    <a:pt x="2419" y="2096"/>
                    <a:pt x="2419" y="2052"/>
                    <a:pt x="2397" y="2052"/>
                  </a:cubicBezTo>
                  <a:lnTo>
                    <a:pt x="99" y="14"/>
                  </a:ln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5137;p83"/>
            <p:cNvSpPr/>
            <p:nvPr/>
          </p:nvSpPr>
          <p:spPr>
            <a:xfrm>
              <a:off x="2707355" y="1548012"/>
              <a:ext cx="111075" cy="39092"/>
            </a:xfrm>
            <a:custGeom>
              <a:avLst/>
              <a:gdLst/>
              <a:ahLst/>
              <a:cxnLst/>
              <a:rect l="l" t="t" r="r" b="b"/>
              <a:pathLst>
                <a:path w="2776" h="977" extrusionOk="0">
                  <a:moveTo>
                    <a:pt x="66" y="1"/>
                  </a:moveTo>
                  <a:cubicBezTo>
                    <a:pt x="44" y="1"/>
                    <a:pt x="22" y="22"/>
                    <a:pt x="1" y="44"/>
                  </a:cubicBezTo>
                  <a:cubicBezTo>
                    <a:pt x="1" y="66"/>
                    <a:pt x="22" y="87"/>
                    <a:pt x="44" y="87"/>
                  </a:cubicBezTo>
                  <a:lnTo>
                    <a:pt x="2733" y="976"/>
                  </a:lnTo>
                  <a:cubicBezTo>
                    <a:pt x="2754" y="976"/>
                    <a:pt x="2776" y="955"/>
                    <a:pt x="2776" y="955"/>
                  </a:cubicBezTo>
                  <a:cubicBezTo>
                    <a:pt x="2776" y="933"/>
                    <a:pt x="2776" y="911"/>
                    <a:pt x="2754" y="89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5138;p83"/>
            <p:cNvSpPr/>
            <p:nvPr/>
          </p:nvSpPr>
          <p:spPr>
            <a:xfrm>
              <a:off x="2696952" y="1618271"/>
              <a:ext cx="117157" cy="7002"/>
            </a:xfrm>
            <a:custGeom>
              <a:avLst/>
              <a:gdLst/>
              <a:ahLst/>
              <a:cxnLst/>
              <a:rect l="l" t="t" r="r" b="b"/>
              <a:pathLst>
                <a:path w="2928" h="175" extrusionOk="0">
                  <a:moveTo>
                    <a:pt x="44" y="1"/>
                  </a:moveTo>
                  <a:cubicBezTo>
                    <a:pt x="1" y="1"/>
                    <a:pt x="1" y="66"/>
                    <a:pt x="44" y="66"/>
                  </a:cubicBezTo>
                  <a:lnTo>
                    <a:pt x="2884" y="174"/>
                  </a:lnTo>
                  <a:cubicBezTo>
                    <a:pt x="2906" y="174"/>
                    <a:pt x="2928" y="153"/>
                    <a:pt x="2928" y="131"/>
                  </a:cubicBezTo>
                  <a:cubicBezTo>
                    <a:pt x="2928" y="109"/>
                    <a:pt x="2906" y="88"/>
                    <a:pt x="2884" y="88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5139;p83"/>
            <p:cNvSpPr/>
            <p:nvPr/>
          </p:nvSpPr>
          <p:spPr>
            <a:xfrm>
              <a:off x="2700433" y="1663403"/>
              <a:ext cx="107594" cy="7842"/>
            </a:xfrm>
            <a:custGeom>
              <a:avLst/>
              <a:gdLst/>
              <a:ahLst/>
              <a:cxnLst/>
              <a:rect l="l" t="t" r="r" b="b"/>
              <a:pathLst>
                <a:path w="2689" h="196" extrusionOk="0">
                  <a:moveTo>
                    <a:pt x="2645" y="0"/>
                  </a:moveTo>
                  <a:lnTo>
                    <a:pt x="44" y="109"/>
                  </a:lnTo>
                  <a:cubicBezTo>
                    <a:pt x="22" y="109"/>
                    <a:pt x="0" y="130"/>
                    <a:pt x="0" y="152"/>
                  </a:cubicBezTo>
                  <a:cubicBezTo>
                    <a:pt x="0" y="174"/>
                    <a:pt x="22" y="195"/>
                    <a:pt x="44" y="195"/>
                  </a:cubicBezTo>
                  <a:lnTo>
                    <a:pt x="2645" y="87"/>
                  </a:lnTo>
                  <a:cubicBezTo>
                    <a:pt x="2689" y="87"/>
                    <a:pt x="2689" y="65"/>
                    <a:pt x="2689" y="44"/>
                  </a:cubicBezTo>
                  <a:cubicBezTo>
                    <a:pt x="2689" y="22"/>
                    <a:pt x="2667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5140;p83"/>
            <p:cNvSpPr/>
            <p:nvPr/>
          </p:nvSpPr>
          <p:spPr>
            <a:xfrm>
              <a:off x="2711716" y="1698093"/>
              <a:ext cx="97190" cy="25208"/>
            </a:xfrm>
            <a:custGeom>
              <a:avLst/>
              <a:gdLst/>
              <a:ahLst/>
              <a:cxnLst/>
              <a:rect l="l" t="t" r="r" b="b"/>
              <a:pathLst>
                <a:path w="2429" h="630" extrusionOk="0">
                  <a:moveTo>
                    <a:pt x="2363" y="0"/>
                  </a:moveTo>
                  <a:lnTo>
                    <a:pt x="22" y="542"/>
                  </a:lnTo>
                  <a:cubicBezTo>
                    <a:pt x="0" y="542"/>
                    <a:pt x="0" y="564"/>
                    <a:pt x="0" y="607"/>
                  </a:cubicBezTo>
                  <a:cubicBezTo>
                    <a:pt x="0" y="607"/>
                    <a:pt x="22" y="629"/>
                    <a:pt x="44" y="629"/>
                  </a:cubicBezTo>
                  <a:lnTo>
                    <a:pt x="2385" y="87"/>
                  </a:lnTo>
                  <a:cubicBezTo>
                    <a:pt x="2428" y="65"/>
                    <a:pt x="2407" y="0"/>
                    <a:pt x="2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5141;p83"/>
            <p:cNvSpPr/>
            <p:nvPr/>
          </p:nvSpPr>
          <p:spPr>
            <a:xfrm>
              <a:off x="2469339" y="1803322"/>
              <a:ext cx="149607" cy="165452"/>
            </a:xfrm>
            <a:custGeom>
              <a:avLst/>
              <a:gdLst/>
              <a:ahLst/>
              <a:cxnLst/>
              <a:rect l="l" t="t" r="r" b="b"/>
              <a:pathLst>
                <a:path w="3739" h="4135" extrusionOk="0">
                  <a:moveTo>
                    <a:pt x="2676" y="0"/>
                  </a:moveTo>
                  <a:cubicBezTo>
                    <a:pt x="0" y="0"/>
                    <a:pt x="313" y="3419"/>
                    <a:pt x="313" y="3419"/>
                  </a:cubicBezTo>
                  <a:lnTo>
                    <a:pt x="920" y="3636"/>
                  </a:lnTo>
                  <a:cubicBezTo>
                    <a:pt x="905" y="3356"/>
                    <a:pt x="1031" y="2994"/>
                    <a:pt x="1203" y="2637"/>
                  </a:cubicBezTo>
                  <a:lnTo>
                    <a:pt x="1203" y="2637"/>
                  </a:lnTo>
                  <a:cubicBezTo>
                    <a:pt x="1027" y="3487"/>
                    <a:pt x="1462" y="4135"/>
                    <a:pt x="1462" y="4135"/>
                  </a:cubicBezTo>
                  <a:lnTo>
                    <a:pt x="2264" y="4005"/>
                  </a:lnTo>
                  <a:cubicBezTo>
                    <a:pt x="1375" y="1923"/>
                    <a:pt x="3738" y="427"/>
                    <a:pt x="3738" y="427"/>
                  </a:cubicBezTo>
                  <a:lnTo>
                    <a:pt x="3435" y="80"/>
                  </a:lnTo>
                  <a:cubicBezTo>
                    <a:pt x="3158" y="26"/>
                    <a:pt x="2906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5142;p83"/>
            <p:cNvSpPr/>
            <p:nvPr/>
          </p:nvSpPr>
          <p:spPr>
            <a:xfrm>
              <a:off x="2552678" y="1504800"/>
              <a:ext cx="559775" cy="509439"/>
            </a:xfrm>
            <a:custGeom>
              <a:avLst/>
              <a:gdLst/>
              <a:ahLst/>
              <a:cxnLst/>
              <a:rect l="l" t="t" r="r" b="b"/>
              <a:pathLst>
                <a:path w="13990" h="12732" extrusionOk="0">
                  <a:moveTo>
                    <a:pt x="8276" y="0"/>
                  </a:moveTo>
                  <a:cubicBezTo>
                    <a:pt x="7991" y="0"/>
                    <a:pt x="7712" y="53"/>
                    <a:pt x="7444" y="170"/>
                  </a:cubicBezTo>
                  <a:cubicBezTo>
                    <a:pt x="4734" y="1341"/>
                    <a:pt x="5666" y="5850"/>
                    <a:pt x="5666" y="5850"/>
                  </a:cubicBezTo>
                  <a:cubicBezTo>
                    <a:pt x="5666" y="5850"/>
                    <a:pt x="5294" y="5789"/>
                    <a:pt x="4756" y="5789"/>
                  </a:cubicBezTo>
                  <a:cubicBezTo>
                    <a:pt x="3131" y="5789"/>
                    <a:pt x="0" y="6352"/>
                    <a:pt x="1092" y="10880"/>
                  </a:cubicBezTo>
                  <a:cubicBezTo>
                    <a:pt x="1425" y="12214"/>
                    <a:pt x="2906" y="12731"/>
                    <a:pt x="4674" y="12731"/>
                  </a:cubicBezTo>
                  <a:cubicBezTo>
                    <a:pt x="6469" y="12731"/>
                    <a:pt x="8560" y="12198"/>
                    <a:pt x="10046" y="11444"/>
                  </a:cubicBezTo>
                  <a:cubicBezTo>
                    <a:pt x="12973" y="9926"/>
                    <a:pt x="9764" y="3487"/>
                    <a:pt x="9764" y="3487"/>
                  </a:cubicBezTo>
                  <a:lnTo>
                    <a:pt x="9764" y="3487"/>
                  </a:lnTo>
                  <a:cubicBezTo>
                    <a:pt x="9764" y="3487"/>
                    <a:pt x="11766" y="4915"/>
                    <a:pt x="12838" y="4915"/>
                  </a:cubicBezTo>
                  <a:cubicBezTo>
                    <a:pt x="12962" y="4915"/>
                    <a:pt x="13073" y="4896"/>
                    <a:pt x="13168" y="4853"/>
                  </a:cubicBezTo>
                  <a:cubicBezTo>
                    <a:pt x="13989" y="4482"/>
                    <a:pt x="10895" y="0"/>
                    <a:pt x="8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5143;p83"/>
            <p:cNvSpPr/>
            <p:nvPr/>
          </p:nvSpPr>
          <p:spPr>
            <a:xfrm>
              <a:off x="2915563" y="1919273"/>
              <a:ext cx="86787" cy="235153"/>
            </a:xfrm>
            <a:custGeom>
              <a:avLst/>
              <a:gdLst/>
              <a:ahLst/>
              <a:cxnLst/>
              <a:rect l="l" t="t" r="r" b="b"/>
              <a:pathLst>
                <a:path w="2169" h="5877" extrusionOk="0">
                  <a:moveTo>
                    <a:pt x="1583" y="1"/>
                  </a:moveTo>
                  <a:lnTo>
                    <a:pt x="0" y="738"/>
                  </a:lnTo>
                  <a:lnTo>
                    <a:pt x="954" y="5876"/>
                  </a:lnTo>
                  <a:lnTo>
                    <a:pt x="2168" y="5638"/>
                  </a:lnTo>
                  <a:cubicBezTo>
                    <a:pt x="2147" y="4879"/>
                    <a:pt x="1583" y="1"/>
                    <a:pt x="15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5144;p83"/>
            <p:cNvSpPr/>
            <p:nvPr/>
          </p:nvSpPr>
          <p:spPr>
            <a:xfrm>
              <a:off x="2679628" y="1919273"/>
              <a:ext cx="87627" cy="235153"/>
            </a:xfrm>
            <a:custGeom>
              <a:avLst/>
              <a:gdLst/>
              <a:ahLst/>
              <a:cxnLst/>
              <a:rect l="l" t="t" r="r" b="b"/>
              <a:pathLst>
                <a:path w="2190" h="5877" extrusionOk="0">
                  <a:moveTo>
                    <a:pt x="1604" y="1"/>
                  </a:moveTo>
                  <a:lnTo>
                    <a:pt x="0" y="738"/>
                  </a:lnTo>
                  <a:lnTo>
                    <a:pt x="976" y="5876"/>
                  </a:lnTo>
                  <a:lnTo>
                    <a:pt x="2190" y="5638"/>
                  </a:lnTo>
                  <a:cubicBezTo>
                    <a:pt x="2168" y="487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5145;p83"/>
            <p:cNvSpPr/>
            <p:nvPr/>
          </p:nvSpPr>
          <p:spPr>
            <a:xfrm>
              <a:off x="2582445" y="1927955"/>
              <a:ext cx="83346" cy="223870"/>
            </a:xfrm>
            <a:custGeom>
              <a:avLst/>
              <a:gdLst/>
              <a:ahLst/>
              <a:cxnLst/>
              <a:rect l="l" t="t" r="r" b="b"/>
              <a:pathLst>
                <a:path w="2083" h="5595" extrusionOk="0">
                  <a:moveTo>
                    <a:pt x="2082" y="1"/>
                  </a:moveTo>
                  <a:lnTo>
                    <a:pt x="348" y="304"/>
                  </a:lnTo>
                  <a:lnTo>
                    <a:pt x="1" y="5551"/>
                  </a:lnTo>
                  <a:lnTo>
                    <a:pt x="1237" y="5594"/>
                  </a:lnTo>
                  <a:cubicBezTo>
                    <a:pt x="1410" y="4857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5146;p83"/>
            <p:cNvSpPr/>
            <p:nvPr/>
          </p:nvSpPr>
          <p:spPr>
            <a:xfrm>
              <a:off x="2960654" y="1862058"/>
              <a:ext cx="159650" cy="192620"/>
            </a:xfrm>
            <a:custGeom>
              <a:avLst/>
              <a:gdLst/>
              <a:ahLst/>
              <a:cxnLst/>
              <a:rect l="l" t="t" r="r" b="b"/>
              <a:pathLst>
                <a:path w="3990" h="4814" extrusionOk="0">
                  <a:moveTo>
                    <a:pt x="803" y="0"/>
                  </a:moveTo>
                  <a:lnTo>
                    <a:pt x="1" y="1041"/>
                  </a:lnTo>
                  <a:cubicBezTo>
                    <a:pt x="1" y="1041"/>
                    <a:pt x="2234" y="1713"/>
                    <a:pt x="2429" y="1800"/>
                  </a:cubicBezTo>
                  <a:cubicBezTo>
                    <a:pt x="2646" y="1886"/>
                    <a:pt x="1041" y="3946"/>
                    <a:pt x="1041" y="3946"/>
                  </a:cubicBezTo>
                  <a:lnTo>
                    <a:pt x="2169" y="4813"/>
                  </a:lnTo>
                  <a:cubicBezTo>
                    <a:pt x="2169" y="4813"/>
                    <a:pt x="3990" y="2363"/>
                    <a:pt x="3990" y="1431"/>
                  </a:cubicBezTo>
                  <a:cubicBezTo>
                    <a:pt x="3990" y="499"/>
                    <a:pt x="803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5147;p83"/>
            <p:cNvSpPr/>
            <p:nvPr/>
          </p:nvSpPr>
          <p:spPr>
            <a:xfrm>
              <a:off x="2992741" y="1587023"/>
              <a:ext cx="109354" cy="115796"/>
            </a:xfrm>
            <a:custGeom>
              <a:avLst/>
              <a:gdLst/>
              <a:ahLst/>
              <a:cxnLst/>
              <a:rect l="l" t="t" r="r" b="b"/>
              <a:pathLst>
                <a:path w="2733" h="2894" extrusionOk="0">
                  <a:moveTo>
                    <a:pt x="755" y="0"/>
                  </a:moveTo>
                  <a:cubicBezTo>
                    <a:pt x="373" y="0"/>
                    <a:pt x="1" y="2213"/>
                    <a:pt x="1" y="2213"/>
                  </a:cubicBezTo>
                  <a:cubicBezTo>
                    <a:pt x="1" y="2213"/>
                    <a:pt x="1044" y="2894"/>
                    <a:pt x="1744" y="2894"/>
                  </a:cubicBezTo>
                  <a:cubicBezTo>
                    <a:pt x="1901" y="2894"/>
                    <a:pt x="2040" y="2860"/>
                    <a:pt x="2147" y="2776"/>
                  </a:cubicBezTo>
                  <a:cubicBezTo>
                    <a:pt x="2732" y="2343"/>
                    <a:pt x="1258" y="457"/>
                    <a:pt x="846" y="45"/>
                  </a:cubicBezTo>
                  <a:cubicBezTo>
                    <a:pt x="816" y="14"/>
                    <a:pt x="785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5148;p83"/>
            <p:cNvSpPr/>
            <p:nvPr/>
          </p:nvSpPr>
          <p:spPr>
            <a:xfrm>
              <a:off x="2754205" y="1456473"/>
              <a:ext cx="78985" cy="97831"/>
            </a:xfrm>
            <a:custGeom>
              <a:avLst/>
              <a:gdLst/>
              <a:ahLst/>
              <a:cxnLst/>
              <a:rect l="l" t="t" r="r" b="b"/>
              <a:pathLst>
                <a:path w="1974" h="2445" extrusionOk="0">
                  <a:moveTo>
                    <a:pt x="738" y="0"/>
                  </a:moveTo>
                  <a:cubicBezTo>
                    <a:pt x="738" y="0"/>
                    <a:pt x="1" y="954"/>
                    <a:pt x="152" y="1843"/>
                  </a:cubicBezTo>
                  <a:cubicBezTo>
                    <a:pt x="239" y="2339"/>
                    <a:pt x="772" y="2445"/>
                    <a:pt x="1212" y="2445"/>
                  </a:cubicBezTo>
                  <a:cubicBezTo>
                    <a:pt x="1543" y="2445"/>
                    <a:pt x="1822" y="2385"/>
                    <a:pt x="1822" y="2385"/>
                  </a:cubicBezTo>
                  <a:lnTo>
                    <a:pt x="1973" y="2103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5149;p83"/>
            <p:cNvSpPr/>
            <p:nvPr/>
          </p:nvSpPr>
          <p:spPr>
            <a:xfrm>
              <a:off x="2894718" y="1555094"/>
              <a:ext cx="34771" cy="32010"/>
            </a:xfrm>
            <a:custGeom>
              <a:avLst/>
              <a:gdLst/>
              <a:ahLst/>
              <a:cxnLst/>
              <a:rect l="l" t="t" r="r" b="b"/>
              <a:pathLst>
                <a:path w="869" h="800" extrusionOk="0">
                  <a:moveTo>
                    <a:pt x="268" y="1"/>
                  </a:moveTo>
                  <a:cubicBezTo>
                    <a:pt x="241" y="1"/>
                    <a:pt x="224" y="32"/>
                    <a:pt x="239" y="62"/>
                  </a:cubicBezTo>
                  <a:cubicBezTo>
                    <a:pt x="434" y="257"/>
                    <a:pt x="608" y="474"/>
                    <a:pt x="738" y="734"/>
                  </a:cubicBezTo>
                  <a:cubicBezTo>
                    <a:pt x="499" y="648"/>
                    <a:pt x="261" y="539"/>
                    <a:pt x="66" y="387"/>
                  </a:cubicBezTo>
                  <a:cubicBezTo>
                    <a:pt x="44" y="387"/>
                    <a:pt x="22" y="387"/>
                    <a:pt x="22" y="409"/>
                  </a:cubicBezTo>
                  <a:cubicBezTo>
                    <a:pt x="1" y="431"/>
                    <a:pt x="1" y="452"/>
                    <a:pt x="22" y="474"/>
                  </a:cubicBezTo>
                  <a:cubicBezTo>
                    <a:pt x="218" y="626"/>
                    <a:pt x="456" y="734"/>
                    <a:pt x="716" y="799"/>
                  </a:cubicBezTo>
                  <a:cubicBezTo>
                    <a:pt x="760" y="799"/>
                    <a:pt x="781" y="799"/>
                    <a:pt x="803" y="778"/>
                  </a:cubicBezTo>
                  <a:cubicBezTo>
                    <a:pt x="868" y="669"/>
                    <a:pt x="565" y="301"/>
                    <a:pt x="304" y="19"/>
                  </a:cubicBezTo>
                  <a:cubicBezTo>
                    <a:pt x="292" y="6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5150;p83"/>
            <p:cNvSpPr/>
            <p:nvPr/>
          </p:nvSpPr>
          <p:spPr>
            <a:xfrm>
              <a:off x="2922485" y="1525606"/>
              <a:ext cx="33891" cy="32010"/>
            </a:xfrm>
            <a:custGeom>
              <a:avLst/>
              <a:gdLst/>
              <a:ahLst/>
              <a:cxnLst/>
              <a:rect l="l" t="t" r="r" b="b"/>
              <a:pathLst>
                <a:path w="847" h="800" extrusionOk="0">
                  <a:moveTo>
                    <a:pt x="246" y="1"/>
                  </a:moveTo>
                  <a:cubicBezTo>
                    <a:pt x="219" y="1"/>
                    <a:pt x="202" y="31"/>
                    <a:pt x="217" y="62"/>
                  </a:cubicBezTo>
                  <a:cubicBezTo>
                    <a:pt x="413" y="257"/>
                    <a:pt x="586" y="474"/>
                    <a:pt x="716" y="734"/>
                  </a:cubicBezTo>
                  <a:cubicBezTo>
                    <a:pt x="478" y="647"/>
                    <a:pt x="261" y="539"/>
                    <a:pt x="66" y="409"/>
                  </a:cubicBezTo>
                  <a:cubicBezTo>
                    <a:pt x="55" y="398"/>
                    <a:pt x="44" y="393"/>
                    <a:pt x="33" y="393"/>
                  </a:cubicBezTo>
                  <a:cubicBezTo>
                    <a:pt x="22" y="393"/>
                    <a:pt x="11" y="398"/>
                    <a:pt x="1" y="409"/>
                  </a:cubicBezTo>
                  <a:cubicBezTo>
                    <a:pt x="1" y="409"/>
                    <a:pt x="1" y="431"/>
                    <a:pt x="1" y="452"/>
                  </a:cubicBezTo>
                  <a:cubicBezTo>
                    <a:pt x="217" y="626"/>
                    <a:pt x="456" y="734"/>
                    <a:pt x="716" y="799"/>
                  </a:cubicBezTo>
                  <a:cubicBezTo>
                    <a:pt x="738" y="799"/>
                    <a:pt x="781" y="799"/>
                    <a:pt x="781" y="777"/>
                  </a:cubicBezTo>
                  <a:cubicBezTo>
                    <a:pt x="846" y="669"/>
                    <a:pt x="543" y="301"/>
                    <a:pt x="282" y="19"/>
                  </a:cubicBezTo>
                  <a:cubicBezTo>
                    <a:pt x="270" y="6"/>
                    <a:pt x="25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5151;p83"/>
            <p:cNvSpPr/>
            <p:nvPr/>
          </p:nvSpPr>
          <p:spPr>
            <a:xfrm>
              <a:off x="3028830" y="1656242"/>
              <a:ext cx="28169" cy="27128"/>
            </a:xfrm>
            <a:custGeom>
              <a:avLst/>
              <a:gdLst/>
              <a:ahLst/>
              <a:cxnLst/>
              <a:rect l="l" t="t" r="r" b="b"/>
              <a:pathLst>
                <a:path w="704" h="678" extrusionOk="0">
                  <a:moveTo>
                    <a:pt x="223" y="0"/>
                  </a:moveTo>
                  <a:cubicBezTo>
                    <a:pt x="147" y="0"/>
                    <a:pt x="67" y="42"/>
                    <a:pt x="31" y="114"/>
                  </a:cubicBezTo>
                  <a:cubicBezTo>
                    <a:pt x="0" y="145"/>
                    <a:pt x="24" y="175"/>
                    <a:pt x="56" y="175"/>
                  </a:cubicBezTo>
                  <a:cubicBezTo>
                    <a:pt x="69" y="175"/>
                    <a:pt x="83" y="170"/>
                    <a:pt x="96" y="158"/>
                  </a:cubicBezTo>
                  <a:cubicBezTo>
                    <a:pt x="139" y="114"/>
                    <a:pt x="204" y="71"/>
                    <a:pt x="269" y="71"/>
                  </a:cubicBezTo>
                  <a:cubicBezTo>
                    <a:pt x="356" y="92"/>
                    <a:pt x="486" y="201"/>
                    <a:pt x="638" y="634"/>
                  </a:cubicBezTo>
                  <a:cubicBezTo>
                    <a:pt x="638" y="656"/>
                    <a:pt x="638" y="678"/>
                    <a:pt x="660" y="678"/>
                  </a:cubicBezTo>
                  <a:lnTo>
                    <a:pt x="681" y="678"/>
                  </a:lnTo>
                  <a:cubicBezTo>
                    <a:pt x="703" y="656"/>
                    <a:pt x="703" y="634"/>
                    <a:pt x="703" y="613"/>
                  </a:cubicBezTo>
                  <a:cubicBezTo>
                    <a:pt x="573" y="244"/>
                    <a:pt x="443" y="27"/>
                    <a:pt x="269" y="6"/>
                  </a:cubicBezTo>
                  <a:cubicBezTo>
                    <a:pt x="255" y="2"/>
                    <a:pt x="239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5152;p83"/>
            <p:cNvSpPr/>
            <p:nvPr/>
          </p:nvSpPr>
          <p:spPr>
            <a:xfrm>
              <a:off x="3045674" y="1638237"/>
              <a:ext cx="21727" cy="39092"/>
            </a:xfrm>
            <a:custGeom>
              <a:avLst/>
              <a:gdLst/>
              <a:ahLst/>
              <a:cxnLst/>
              <a:rect l="l" t="t" r="r" b="b"/>
              <a:pathLst>
                <a:path w="543" h="977" extrusionOk="0">
                  <a:moveTo>
                    <a:pt x="260" y="0"/>
                  </a:moveTo>
                  <a:cubicBezTo>
                    <a:pt x="239" y="0"/>
                    <a:pt x="217" y="0"/>
                    <a:pt x="217" y="22"/>
                  </a:cubicBezTo>
                  <a:cubicBezTo>
                    <a:pt x="195" y="44"/>
                    <a:pt x="0" y="434"/>
                    <a:pt x="456" y="954"/>
                  </a:cubicBezTo>
                  <a:cubicBezTo>
                    <a:pt x="477" y="954"/>
                    <a:pt x="477" y="976"/>
                    <a:pt x="499" y="976"/>
                  </a:cubicBezTo>
                  <a:cubicBezTo>
                    <a:pt x="499" y="976"/>
                    <a:pt x="521" y="954"/>
                    <a:pt x="521" y="954"/>
                  </a:cubicBezTo>
                  <a:cubicBezTo>
                    <a:pt x="542" y="933"/>
                    <a:pt x="542" y="911"/>
                    <a:pt x="521" y="889"/>
                  </a:cubicBezTo>
                  <a:cubicBezTo>
                    <a:pt x="109" y="434"/>
                    <a:pt x="282" y="66"/>
                    <a:pt x="282" y="66"/>
                  </a:cubicBezTo>
                  <a:cubicBezTo>
                    <a:pt x="282" y="44"/>
                    <a:pt x="282" y="22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5153;p83"/>
            <p:cNvSpPr/>
            <p:nvPr/>
          </p:nvSpPr>
          <p:spPr>
            <a:xfrm>
              <a:off x="2766368" y="1483434"/>
              <a:ext cx="52056" cy="63020"/>
            </a:xfrm>
            <a:custGeom>
              <a:avLst/>
              <a:gdLst/>
              <a:ahLst/>
              <a:cxnLst/>
              <a:rect l="l" t="t" r="r" b="b"/>
              <a:pathLst>
                <a:path w="1301" h="1575" extrusionOk="0">
                  <a:moveTo>
                    <a:pt x="332" y="1"/>
                  </a:moveTo>
                  <a:cubicBezTo>
                    <a:pt x="328" y="1"/>
                    <a:pt x="325" y="3"/>
                    <a:pt x="325" y="10"/>
                  </a:cubicBezTo>
                  <a:cubicBezTo>
                    <a:pt x="304" y="10"/>
                    <a:pt x="304" y="10"/>
                    <a:pt x="282" y="32"/>
                  </a:cubicBezTo>
                  <a:cubicBezTo>
                    <a:pt x="282" y="54"/>
                    <a:pt x="0" y="878"/>
                    <a:pt x="325" y="1311"/>
                  </a:cubicBezTo>
                  <a:cubicBezTo>
                    <a:pt x="462" y="1487"/>
                    <a:pt x="651" y="1575"/>
                    <a:pt x="862" y="1575"/>
                  </a:cubicBezTo>
                  <a:cubicBezTo>
                    <a:pt x="885" y="1575"/>
                    <a:pt x="909" y="1573"/>
                    <a:pt x="932" y="1571"/>
                  </a:cubicBezTo>
                  <a:lnTo>
                    <a:pt x="1041" y="1571"/>
                  </a:lnTo>
                  <a:cubicBezTo>
                    <a:pt x="1062" y="1571"/>
                    <a:pt x="1084" y="1550"/>
                    <a:pt x="1084" y="1528"/>
                  </a:cubicBezTo>
                  <a:cubicBezTo>
                    <a:pt x="1084" y="1506"/>
                    <a:pt x="1062" y="1506"/>
                    <a:pt x="1041" y="1506"/>
                  </a:cubicBezTo>
                  <a:cubicBezTo>
                    <a:pt x="1000" y="1514"/>
                    <a:pt x="959" y="1517"/>
                    <a:pt x="918" y="1517"/>
                  </a:cubicBezTo>
                  <a:cubicBezTo>
                    <a:pt x="722" y="1517"/>
                    <a:pt x="534" y="1433"/>
                    <a:pt x="390" y="1289"/>
                  </a:cubicBezTo>
                  <a:cubicBezTo>
                    <a:pt x="152" y="964"/>
                    <a:pt x="282" y="357"/>
                    <a:pt x="347" y="140"/>
                  </a:cubicBezTo>
                  <a:lnTo>
                    <a:pt x="347" y="140"/>
                  </a:lnTo>
                  <a:lnTo>
                    <a:pt x="1236" y="1420"/>
                  </a:lnTo>
                  <a:lnTo>
                    <a:pt x="1301" y="1420"/>
                  </a:lnTo>
                  <a:cubicBezTo>
                    <a:pt x="1301" y="1398"/>
                    <a:pt x="1301" y="1376"/>
                    <a:pt x="1301" y="1355"/>
                  </a:cubicBezTo>
                  <a:lnTo>
                    <a:pt x="369" y="10"/>
                  </a:lnTo>
                  <a:cubicBezTo>
                    <a:pt x="354" y="10"/>
                    <a:pt x="34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5154;p83"/>
            <p:cNvSpPr/>
            <p:nvPr/>
          </p:nvSpPr>
          <p:spPr>
            <a:xfrm>
              <a:off x="2827943" y="1516804"/>
              <a:ext cx="176135" cy="132761"/>
            </a:xfrm>
            <a:custGeom>
              <a:avLst/>
              <a:gdLst/>
              <a:ahLst/>
              <a:cxnLst/>
              <a:rect l="l" t="t" r="r" b="b"/>
              <a:pathLst>
                <a:path w="4402" h="3318" extrusionOk="0">
                  <a:moveTo>
                    <a:pt x="304" y="0"/>
                  </a:moveTo>
                  <a:lnTo>
                    <a:pt x="0" y="174"/>
                  </a:lnTo>
                  <a:cubicBezTo>
                    <a:pt x="673" y="499"/>
                    <a:pt x="347" y="1626"/>
                    <a:pt x="391" y="2168"/>
                  </a:cubicBezTo>
                  <a:cubicBezTo>
                    <a:pt x="434" y="2689"/>
                    <a:pt x="1041" y="2710"/>
                    <a:pt x="2385" y="2754"/>
                  </a:cubicBezTo>
                  <a:cubicBezTo>
                    <a:pt x="3751" y="2775"/>
                    <a:pt x="4315" y="3317"/>
                    <a:pt x="4315" y="3317"/>
                  </a:cubicBezTo>
                  <a:lnTo>
                    <a:pt x="4402" y="2970"/>
                  </a:lnTo>
                  <a:cubicBezTo>
                    <a:pt x="3708" y="2515"/>
                    <a:pt x="1388" y="2428"/>
                    <a:pt x="911" y="2385"/>
                  </a:cubicBezTo>
                  <a:cubicBezTo>
                    <a:pt x="456" y="2342"/>
                    <a:pt x="759" y="1084"/>
                    <a:pt x="759" y="997"/>
                  </a:cubicBezTo>
                  <a:cubicBezTo>
                    <a:pt x="759" y="217"/>
                    <a:pt x="304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5155;p83"/>
            <p:cNvSpPr/>
            <p:nvPr/>
          </p:nvSpPr>
          <p:spPr>
            <a:xfrm>
              <a:off x="2855709" y="1507561"/>
              <a:ext cx="159650" cy="127320"/>
            </a:xfrm>
            <a:custGeom>
              <a:avLst/>
              <a:gdLst/>
              <a:ahLst/>
              <a:cxnLst/>
              <a:rect l="l" t="t" r="r" b="b"/>
              <a:pathLst>
                <a:path w="3990" h="3182" extrusionOk="0">
                  <a:moveTo>
                    <a:pt x="155" y="0"/>
                  </a:moveTo>
                  <a:cubicBezTo>
                    <a:pt x="92" y="0"/>
                    <a:pt x="28" y="8"/>
                    <a:pt x="0" y="36"/>
                  </a:cubicBezTo>
                  <a:cubicBezTo>
                    <a:pt x="0" y="36"/>
                    <a:pt x="3838" y="3028"/>
                    <a:pt x="3859" y="3158"/>
                  </a:cubicBezTo>
                  <a:cubicBezTo>
                    <a:pt x="3862" y="3174"/>
                    <a:pt x="3866" y="3181"/>
                    <a:pt x="3871" y="3181"/>
                  </a:cubicBezTo>
                  <a:cubicBezTo>
                    <a:pt x="3906" y="3181"/>
                    <a:pt x="3989" y="2833"/>
                    <a:pt x="3989" y="2833"/>
                  </a:cubicBezTo>
                  <a:lnTo>
                    <a:pt x="325" y="14"/>
                  </a:lnTo>
                  <a:cubicBezTo>
                    <a:pt x="325" y="14"/>
                    <a:pt x="24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5156;p83"/>
            <p:cNvSpPr/>
            <p:nvPr/>
          </p:nvSpPr>
          <p:spPr>
            <a:xfrm>
              <a:off x="2866112" y="1525446"/>
              <a:ext cx="105873" cy="76984"/>
            </a:xfrm>
            <a:custGeom>
              <a:avLst/>
              <a:gdLst/>
              <a:ahLst/>
              <a:cxnLst/>
              <a:rect l="l" t="t" r="r" b="b"/>
              <a:pathLst>
                <a:path w="2646" h="1924" extrusionOk="0">
                  <a:moveTo>
                    <a:pt x="521" y="1"/>
                  </a:moveTo>
                  <a:cubicBezTo>
                    <a:pt x="521" y="1"/>
                    <a:pt x="0" y="1389"/>
                    <a:pt x="347" y="1735"/>
                  </a:cubicBezTo>
                  <a:cubicBezTo>
                    <a:pt x="495" y="1883"/>
                    <a:pt x="983" y="1924"/>
                    <a:pt x="1472" y="1924"/>
                  </a:cubicBezTo>
                  <a:cubicBezTo>
                    <a:pt x="2058" y="1924"/>
                    <a:pt x="2645" y="1866"/>
                    <a:pt x="2645" y="1866"/>
                  </a:cubicBezTo>
                  <a:lnTo>
                    <a:pt x="2645" y="1649"/>
                  </a:lnTo>
                  <a:cubicBezTo>
                    <a:pt x="2645" y="1649"/>
                    <a:pt x="2485" y="1653"/>
                    <a:pt x="2254" y="1653"/>
                  </a:cubicBezTo>
                  <a:cubicBezTo>
                    <a:pt x="1734" y="1653"/>
                    <a:pt x="854" y="1632"/>
                    <a:pt x="629" y="1497"/>
                  </a:cubicBezTo>
                  <a:cubicBezTo>
                    <a:pt x="282" y="1324"/>
                    <a:pt x="824" y="131"/>
                    <a:pt x="824" y="131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5157;p83"/>
            <p:cNvSpPr/>
            <p:nvPr/>
          </p:nvSpPr>
          <p:spPr>
            <a:xfrm>
              <a:off x="2883436" y="1504640"/>
              <a:ext cx="46895" cy="12724"/>
            </a:xfrm>
            <a:custGeom>
              <a:avLst/>
              <a:gdLst/>
              <a:ahLst/>
              <a:cxnLst/>
              <a:rect l="l" t="t" r="r" b="b"/>
              <a:pathLst>
                <a:path w="1172" h="318" extrusionOk="0">
                  <a:moveTo>
                    <a:pt x="1" y="1"/>
                  </a:moveTo>
                  <a:cubicBezTo>
                    <a:pt x="1" y="1"/>
                    <a:pt x="1" y="317"/>
                    <a:pt x="634" y="317"/>
                  </a:cubicBezTo>
                  <a:cubicBezTo>
                    <a:pt x="778" y="317"/>
                    <a:pt x="955" y="301"/>
                    <a:pt x="1172" y="261"/>
                  </a:cubicBezTo>
                  <a:lnTo>
                    <a:pt x="890" y="152"/>
                  </a:lnTo>
                  <a:cubicBezTo>
                    <a:pt x="890" y="152"/>
                    <a:pt x="814" y="162"/>
                    <a:pt x="716" y="162"/>
                  </a:cubicBezTo>
                  <a:cubicBezTo>
                    <a:pt x="553" y="162"/>
                    <a:pt x="332" y="136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5158;p83"/>
            <p:cNvSpPr/>
            <p:nvPr/>
          </p:nvSpPr>
          <p:spPr>
            <a:xfrm>
              <a:off x="2978858" y="1549773"/>
              <a:ext cx="44294" cy="62500"/>
            </a:xfrm>
            <a:custGeom>
              <a:avLst/>
              <a:gdLst/>
              <a:ahLst/>
              <a:cxnLst/>
              <a:rect l="l" t="t" r="r" b="b"/>
              <a:pathLst>
                <a:path w="1107" h="1562" extrusionOk="0">
                  <a:moveTo>
                    <a:pt x="174" y="0"/>
                  </a:moveTo>
                  <a:cubicBezTo>
                    <a:pt x="174" y="0"/>
                    <a:pt x="1" y="781"/>
                    <a:pt x="911" y="1561"/>
                  </a:cubicBezTo>
                  <a:lnTo>
                    <a:pt x="1107" y="1344"/>
                  </a:lnTo>
                  <a:cubicBezTo>
                    <a:pt x="1107" y="1344"/>
                    <a:pt x="434" y="867"/>
                    <a:pt x="391" y="195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5159;p83"/>
            <p:cNvSpPr/>
            <p:nvPr/>
          </p:nvSpPr>
          <p:spPr>
            <a:xfrm>
              <a:off x="2891278" y="1519884"/>
              <a:ext cx="84186" cy="75023"/>
            </a:xfrm>
            <a:custGeom>
              <a:avLst/>
              <a:gdLst/>
              <a:ahLst/>
              <a:cxnLst/>
              <a:rect l="l" t="t" r="r" b="b"/>
              <a:pathLst>
                <a:path w="2104" h="1875" extrusionOk="0">
                  <a:moveTo>
                    <a:pt x="925" y="0"/>
                  </a:moveTo>
                  <a:cubicBezTo>
                    <a:pt x="443" y="0"/>
                    <a:pt x="0" y="183"/>
                    <a:pt x="0" y="183"/>
                  </a:cubicBezTo>
                  <a:lnTo>
                    <a:pt x="130" y="335"/>
                  </a:lnTo>
                  <a:cubicBezTo>
                    <a:pt x="130" y="335"/>
                    <a:pt x="640" y="112"/>
                    <a:pt x="1058" y="112"/>
                  </a:cubicBezTo>
                  <a:cubicBezTo>
                    <a:pt x="1237" y="112"/>
                    <a:pt x="1398" y="153"/>
                    <a:pt x="1496" y="270"/>
                  </a:cubicBezTo>
                  <a:cubicBezTo>
                    <a:pt x="1821" y="660"/>
                    <a:pt x="1886" y="1723"/>
                    <a:pt x="1886" y="1723"/>
                  </a:cubicBezTo>
                  <a:lnTo>
                    <a:pt x="2103" y="1874"/>
                  </a:lnTo>
                  <a:cubicBezTo>
                    <a:pt x="2103" y="1874"/>
                    <a:pt x="2038" y="465"/>
                    <a:pt x="1626" y="183"/>
                  </a:cubicBezTo>
                  <a:cubicBezTo>
                    <a:pt x="1417" y="46"/>
                    <a:pt x="1166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5160;p83"/>
            <p:cNvSpPr/>
            <p:nvPr/>
          </p:nvSpPr>
          <p:spPr>
            <a:xfrm>
              <a:off x="2781972" y="1580101"/>
              <a:ext cx="167452" cy="92229"/>
            </a:xfrm>
            <a:custGeom>
              <a:avLst/>
              <a:gdLst/>
              <a:ahLst/>
              <a:cxnLst/>
              <a:rect l="l" t="t" r="r" b="b"/>
              <a:pathLst>
                <a:path w="4185" h="2305" extrusionOk="0">
                  <a:moveTo>
                    <a:pt x="152" y="1"/>
                  </a:moveTo>
                  <a:lnTo>
                    <a:pt x="0" y="456"/>
                  </a:lnTo>
                  <a:cubicBezTo>
                    <a:pt x="521" y="781"/>
                    <a:pt x="521" y="1627"/>
                    <a:pt x="1106" y="1930"/>
                  </a:cubicBezTo>
                  <a:cubicBezTo>
                    <a:pt x="1594" y="2180"/>
                    <a:pt x="2120" y="2304"/>
                    <a:pt x="2645" y="2304"/>
                  </a:cubicBezTo>
                  <a:cubicBezTo>
                    <a:pt x="3171" y="2304"/>
                    <a:pt x="3697" y="2180"/>
                    <a:pt x="4185" y="1930"/>
                  </a:cubicBezTo>
                  <a:lnTo>
                    <a:pt x="4033" y="1584"/>
                  </a:lnTo>
                  <a:cubicBezTo>
                    <a:pt x="3667" y="1807"/>
                    <a:pt x="3043" y="1940"/>
                    <a:pt x="2451" y="1940"/>
                  </a:cubicBezTo>
                  <a:cubicBezTo>
                    <a:pt x="1780" y="1940"/>
                    <a:pt x="1149" y="1770"/>
                    <a:pt x="976" y="1367"/>
                  </a:cubicBezTo>
                  <a:cubicBezTo>
                    <a:pt x="781" y="868"/>
                    <a:pt x="499" y="39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5161;p83"/>
            <p:cNvSpPr/>
            <p:nvPr/>
          </p:nvSpPr>
          <p:spPr>
            <a:xfrm>
              <a:off x="2772410" y="1658202"/>
              <a:ext cx="196101" cy="77784"/>
            </a:xfrm>
            <a:custGeom>
              <a:avLst/>
              <a:gdLst/>
              <a:ahLst/>
              <a:cxnLst/>
              <a:rect l="l" t="t" r="r" b="b"/>
              <a:pathLst>
                <a:path w="4901" h="1944" extrusionOk="0">
                  <a:moveTo>
                    <a:pt x="1" y="0"/>
                  </a:moveTo>
                  <a:lnTo>
                    <a:pt x="1" y="434"/>
                  </a:lnTo>
                  <a:cubicBezTo>
                    <a:pt x="1" y="434"/>
                    <a:pt x="1974" y="1214"/>
                    <a:pt x="2082" y="1626"/>
                  </a:cubicBezTo>
                  <a:cubicBezTo>
                    <a:pt x="2096" y="1663"/>
                    <a:pt x="2060" y="1679"/>
                    <a:pt x="1989" y="1679"/>
                  </a:cubicBezTo>
                  <a:cubicBezTo>
                    <a:pt x="1602" y="1679"/>
                    <a:pt x="176" y="1214"/>
                    <a:pt x="66" y="1214"/>
                  </a:cubicBezTo>
                  <a:lnTo>
                    <a:pt x="109" y="1474"/>
                  </a:lnTo>
                  <a:cubicBezTo>
                    <a:pt x="109" y="1474"/>
                    <a:pt x="777" y="1944"/>
                    <a:pt x="2129" y="1944"/>
                  </a:cubicBezTo>
                  <a:cubicBezTo>
                    <a:pt x="2259" y="1944"/>
                    <a:pt x="2395" y="1939"/>
                    <a:pt x="2537" y="1930"/>
                  </a:cubicBezTo>
                  <a:cubicBezTo>
                    <a:pt x="4164" y="1821"/>
                    <a:pt x="4901" y="1128"/>
                    <a:pt x="4901" y="1128"/>
                  </a:cubicBezTo>
                  <a:cubicBezTo>
                    <a:pt x="4857" y="1019"/>
                    <a:pt x="4684" y="585"/>
                    <a:pt x="4684" y="585"/>
                  </a:cubicBezTo>
                  <a:cubicBezTo>
                    <a:pt x="4684" y="585"/>
                    <a:pt x="4100" y="1487"/>
                    <a:pt x="3143" y="1487"/>
                  </a:cubicBezTo>
                  <a:cubicBezTo>
                    <a:pt x="2708" y="1487"/>
                    <a:pt x="2196" y="1301"/>
                    <a:pt x="1627" y="759"/>
                  </a:cubicBezTo>
                  <a:cubicBezTo>
                    <a:pt x="1150" y="369"/>
                    <a:pt x="608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5162;p83"/>
            <p:cNvSpPr/>
            <p:nvPr/>
          </p:nvSpPr>
          <p:spPr>
            <a:xfrm>
              <a:off x="2626696" y="1754468"/>
              <a:ext cx="201303" cy="256840"/>
            </a:xfrm>
            <a:custGeom>
              <a:avLst/>
              <a:gdLst/>
              <a:ahLst/>
              <a:cxnLst/>
              <a:rect l="l" t="t" r="r" b="b"/>
              <a:pathLst>
                <a:path w="5031" h="6419" extrusionOk="0">
                  <a:moveTo>
                    <a:pt x="651" y="1"/>
                  </a:moveTo>
                  <a:cubicBezTo>
                    <a:pt x="412" y="87"/>
                    <a:pt x="196" y="239"/>
                    <a:pt x="1" y="391"/>
                  </a:cubicBezTo>
                  <a:cubicBezTo>
                    <a:pt x="1" y="391"/>
                    <a:pt x="3014" y="1475"/>
                    <a:pt x="4076" y="6418"/>
                  </a:cubicBezTo>
                  <a:cubicBezTo>
                    <a:pt x="4380" y="6331"/>
                    <a:pt x="4705" y="6288"/>
                    <a:pt x="5030" y="6266"/>
                  </a:cubicBezTo>
                  <a:cubicBezTo>
                    <a:pt x="5030" y="6266"/>
                    <a:pt x="3253" y="2104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5163;p83"/>
            <p:cNvSpPr/>
            <p:nvPr/>
          </p:nvSpPr>
          <p:spPr>
            <a:xfrm>
              <a:off x="2592008" y="1803041"/>
              <a:ext cx="174414" cy="211706"/>
            </a:xfrm>
            <a:custGeom>
              <a:avLst/>
              <a:gdLst/>
              <a:ahLst/>
              <a:cxnLst/>
              <a:rect l="l" t="t" r="r" b="b"/>
              <a:pathLst>
                <a:path w="4359" h="5291" extrusionOk="0">
                  <a:moveTo>
                    <a:pt x="217" y="1"/>
                  </a:moveTo>
                  <a:lnTo>
                    <a:pt x="0" y="413"/>
                  </a:lnTo>
                  <a:cubicBezTo>
                    <a:pt x="0" y="413"/>
                    <a:pt x="3599" y="3773"/>
                    <a:pt x="3903" y="5291"/>
                  </a:cubicBezTo>
                  <a:lnTo>
                    <a:pt x="4358" y="5247"/>
                  </a:lnTo>
                  <a:cubicBezTo>
                    <a:pt x="4358" y="5247"/>
                    <a:pt x="3187" y="1995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5164;p83"/>
            <p:cNvSpPr/>
            <p:nvPr/>
          </p:nvSpPr>
          <p:spPr>
            <a:xfrm>
              <a:off x="2587647" y="1862058"/>
              <a:ext cx="104153" cy="152688"/>
            </a:xfrm>
            <a:custGeom>
              <a:avLst/>
              <a:gdLst/>
              <a:ahLst/>
              <a:cxnLst/>
              <a:rect l="l" t="t" r="r" b="b"/>
              <a:pathLst>
                <a:path w="2603" h="3816" extrusionOk="0">
                  <a:moveTo>
                    <a:pt x="1" y="0"/>
                  </a:moveTo>
                  <a:lnTo>
                    <a:pt x="1" y="520"/>
                  </a:lnTo>
                  <a:cubicBezTo>
                    <a:pt x="1" y="520"/>
                    <a:pt x="1627" y="1908"/>
                    <a:pt x="1692" y="3469"/>
                  </a:cubicBezTo>
                  <a:cubicBezTo>
                    <a:pt x="1692" y="3469"/>
                    <a:pt x="2321" y="3751"/>
                    <a:pt x="2603" y="3816"/>
                  </a:cubicBezTo>
                  <a:cubicBezTo>
                    <a:pt x="2603" y="3816"/>
                    <a:pt x="1952" y="136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5165;p83"/>
            <p:cNvSpPr/>
            <p:nvPr/>
          </p:nvSpPr>
          <p:spPr>
            <a:xfrm>
              <a:off x="2691751" y="1740584"/>
              <a:ext cx="310617" cy="254239"/>
            </a:xfrm>
            <a:custGeom>
              <a:avLst/>
              <a:gdLst/>
              <a:ahLst/>
              <a:cxnLst/>
              <a:rect l="l" t="t" r="r" b="b"/>
              <a:pathLst>
                <a:path w="7763" h="6354" extrusionOk="0">
                  <a:moveTo>
                    <a:pt x="673" y="1"/>
                  </a:moveTo>
                  <a:lnTo>
                    <a:pt x="1" y="22"/>
                  </a:lnTo>
                  <a:cubicBezTo>
                    <a:pt x="1" y="22"/>
                    <a:pt x="4055" y="3318"/>
                    <a:pt x="4467" y="6353"/>
                  </a:cubicBezTo>
                  <a:cubicBezTo>
                    <a:pt x="4749" y="6331"/>
                    <a:pt x="5009" y="6245"/>
                    <a:pt x="5247" y="6093"/>
                  </a:cubicBezTo>
                  <a:cubicBezTo>
                    <a:pt x="5247" y="6093"/>
                    <a:pt x="4770" y="2841"/>
                    <a:pt x="7762" y="2472"/>
                  </a:cubicBezTo>
                  <a:lnTo>
                    <a:pt x="7675" y="1757"/>
                  </a:lnTo>
                  <a:cubicBezTo>
                    <a:pt x="6158" y="2125"/>
                    <a:pt x="5009" y="3361"/>
                    <a:pt x="4792" y="4901"/>
                  </a:cubicBezTo>
                  <a:cubicBezTo>
                    <a:pt x="4792" y="4901"/>
                    <a:pt x="3708" y="2407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5166;p83"/>
            <p:cNvSpPr/>
            <p:nvPr/>
          </p:nvSpPr>
          <p:spPr>
            <a:xfrm>
              <a:off x="2753325" y="1735623"/>
              <a:ext cx="232553" cy="91829"/>
            </a:xfrm>
            <a:custGeom>
              <a:avLst/>
              <a:gdLst/>
              <a:ahLst/>
              <a:cxnLst/>
              <a:rect l="l" t="t" r="r" b="b"/>
              <a:pathLst>
                <a:path w="5812" h="2295" extrusionOk="0">
                  <a:moveTo>
                    <a:pt x="356" y="1"/>
                  </a:moveTo>
                  <a:cubicBezTo>
                    <a:pt x="181" y="1"/>
                    <a:pt x="1" y="38"/>
                    <a:pt x="1" y="38"/>
                  </a:cubicBezTo>
                  <a:cubicBezTo>
                    <a:pt x="1" y="38"/>
                    <a:pt x="2082" y="2228"/>
                    <a:pt x="2841" y="2293"/>
                  </a:cubicBezTo>
                  <a:cubicBezTo>
                    <a:pt x="2854" y="2294"/>
                    <a:pt x="2867" y="2294"/>
                    <a:pt x="2881" y="2294"/>
                  </a:cubicBezTo>
                  <a:cubicBezTo>
                    <a:pt x="3674" y="2294"/>
                    <a:pt x="5811" y="472"/>
                    <a:pt x="5811" y="472"/>
                  </a:cubicBezTo>
                  <a:lnTo>
                    <a:pt x="5703" y="125"/>
                  </a:lnTo>
                  <a:cubicBezTo>
                    <a:pt x="5703" y="125"/>
                    <a:pt x="3600" y="1572"/>
                    <a:pt x="3016" y="1572"/>
                  </a:cubicBezTo>
                  <a:cubicBezTo>
                    <a:pt x="2981" y="1572"/>
                    <a:pt x="2951" y="1567"/>
                    <a:pt x="2928" y="1556"/>
                  </a:cubicBezTo>
                  <a:cubicBezTo>
                    <a:pt x="2126" y="1144"/>
                    <a:pt x="1345" y="645"/>
                    <a:pt x="651" y="81"/>
                  </a:cubicBezTo>
                  <a:cubicBezTo>
                    <a:pt x="598" y="19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5167;p83"/>
            <p:cNvSpPr/>
            <p:nvPr/>
          </p:nvSpPr>
          <p:spPr>
            <a:xfrm>
              <a:off x="2946771" y="2098842"/>
              <a:ext cx="70302" cy="56458"/>
            </a:xfrm>
            <a:custGeom>
              <a:avLst/>
              <a:gdLst/>
              <a:ahLst/>
              <a:cxnLst/>
              <a:rect l="l" t="t" r="r" b="b"/>
              <a:pathLst>
                <a:path w="1757" h="1411" extrusionOk="0">
                  <a:moveTo>
                    <a:pt x="1258" y="1"/>
                  </a:moveTo>
                  <a:lnTo>
                    <a:pt x="1" y="413"/>
                  </a:lnTo>
                  <a:lnTo>
                    <a:pt x="174" y="1410"/>
                  </a:lnTo>
                  <a:lnTo>
                    <a:pt x="1757" y="1323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5168;p83"/>
            <p:cNvSpPr/>
            <p:nvPr/>
          </p:nvSpPr>
          <p:spPr>
            <a:xfrm>
              <a:off x="2996222" y="2000815"/>
              <a:ext cx="66821" cy="67701"/>
            </a:xfrm>
            <a:custGeom>
              <a:avLst/>
              <a:gdLst/>
              <a:ahLst/>
              <a:cxnLst/>
              <a:rect l="l" t="t" r="r" b="b"/>
              <a:pathLst>
                <a:path w="1670" h="1692" extrusionOk="0">
                  <a:moveTo>
                    <a:pt x="521" y="1"/>
                  </a:moveTo>
                  <a:lnTo>
                    <a:pt x="0" y="738"/>
                  </a:lnTo>
                  <a:lnTo>
                    <a:pt x="1236" y="1692"/>
                  </a:lnTo>
                  <a:lnTo>
                    <a:pt x="1670" y="781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5169;p83"/>
            <p:cNvSpPr/>
            <p:nvPr/>
          </p:nvSpPr>
          <p:spPr>
            <a:xfrm>
              <a:off x="3017027" y="1873301"/>
              <a:ext cx="46014" cy="53857"/>
            </a:xfrm>
            <a:custGeom>
              <a:avLst/>
              <a:gdLst/>
              <a:ahLst/>
              <a:cxnLst/>
              <a:rect l="l" t="t" r="r" b="b"/>
              <a:pathLst>
                <a:path w="1150" h="1346" extrusionOk="0">
                  <a:moveTo>
                    <a:pt x="716" y="1"/>
                  </a:moveTo>
                  <a:lnTo>
                    <a:pt x="1" y="1172"/>
                  </a:lnTo>
                  <a:lnTo>
                    <a:pt x="586" y="1345"/>
                  </a:lnTo>
                  <a:lnTo>
                    <a:pt x="1150" y="13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5170;p83"/>
            <p:cNvSpPr/>
            <p:nvPr/>
          </p:nvSpPr>
          <p:spPr>
            <a:xfrm>
              <a:off x="3049875" y="1905429"/>
              <a:ext cx="70422" cy="47255"/>
            </a:xfrm>
            <a:custGeom>
              <a:avLst/>
              <a:gdLst/>
              <a:ahLst/>
              <a:cxnLst/>
              <a:rect l="l" t="t" r="r" b="b"/>
              <a:pathLst>
                <a:path w="1760" h="1181" extrusionOk="0">
                  <a:moveTo>
                    <a:pt x="1586" y="0"/>
                  </a:moveTo>
                  <a:lnTo>
                    <a:pt x="199" y="716"/>
                  </a:lnTo>
                  <a:cubicBezTo>
                    <a:pt x="199" y="716"/>
                    <a:pt x="69" y="1106"/>
                    <a:pt x="4" y="1171"/>
                  </a:cubicBezTo>
                  <a:cubicBezTo>
                    <a:pt x="0" y="1177"/>
                    <a:pt x="7" y="1180"/>
                    <a:pt x="22" y="1180"/>
                  </a:cubicBezTo>
                  <a:cubicBezTo>
                    <a:pt x="208" y="1180"/>
                    <a:pt x="1695" y="716"/>
                    <a:pt x="1695" y="716"/>
                  </a:cubicBezTo>
                  <a:cubicBezTo>
                    <a:pt x="1760" y="477"/>
                    <a:pt x="1738" y="217"/>
                    <a:pt x="1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5171;p83"/>
            <p:cNvSpPr/>
            <p:nvPr/>
          </p:nvSpPr>
          <p:spPr>
            <a:xfrm>
              <a:off x="3030030" y="1967886"/>
              <a:ext cx="65140" cy="32970"/>
            </a:xfrm>
            <a:custGeom>
              <a:avLst/>
              <a:gdLst/>
              <a:ahLst/>
              <a:cxnLst/>
              <a:rect l="l" t="t" r="r" b="b"/>
              <a:pathLst>
                <a:path w="1628" h="824" extrusionOk="0">
                  <a:moveTo>
                    <a:pt x="261" y="0"/>
                  </a:moveTo>
                  <a:lnTo>
                    <a:pt x="1" y="390"/>
                  </a:lnTo>
                  <a:cubicBezTo>
                    <a:pt x="435" y="542"/>
                    <a:pt x="890" y="694"/>
                    <a:pt x="1345" y="824"/>
                  </a:cubicBezTo>
                  <a:lnTo>
                    <a:pt x="1627" y="347"/>
                  </a:lnTo>
                  <a:cubicBezTo>
                    <a:pt x="1172" y="217"/>
                    <a:pt x="716" y="87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5172;p83"/>
            <p:cNvSpPr/>
            <p:nvPr/>
          </p:nvSpPr>
          <p:spPr>
            <a:xfrm>
              <a:off x="2924205" y="1980890"/>
              <a:ext cx="65100" cy="38932"/>
            </a:xfrm>
            <a:custGeom>
              <a:avLst/>
              <a:gdLst/>
              <a:ahLst/>
              <a:cxnLst/>
              <a:rect l="l" t="t" r="r" b="b"/>
              <a:pathLst>
                <a:path w="1627" h="973" extrusionOk="0">
                  <a:moveTo>
                    <a:pt x="1540" y="0"/>
                  </a:moveTo>
                  <a:lnTo>
                    <a:pt x="1" y="347"/>
                  </a:lnTo>
                  <a:lnTo>
                    <a:pt x="109" y="933"/>
                  </a:lnTo>
                  <a:cubicBezTo>
                    <a:pt x="113" y="961"/>
                    <a:pt x="170" y="973"/>
                    <a:pt x="260" y="973"/>
                  </a:cubicBezTo>
                  <a:cubicBezTo>
                    <a:pt x="644" y="973"/>
                    <a:pt x="1627" y="759"/>
                    <a:pt x="1627" y="759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5173;p83"/>
            <p:cNvSpPr/>
            <p:nvPr/>
          </p:nvSpPr>
          <p:spPr>
            <a:xfrm>
              <a:off x="2936368" y="2047668"/>
              <a:ext cx="59018" cy="32490"/>
            </a:xfrm>
            <a:custGeom>
              <a:avLst/>
              <a:gdLst/>
              <a:ahLst/>
              <a:cxnLst/>
              <a:rect l="l" t="t" r="r" b="b"/>
              <a:pathLst>
                <a:path w="1475" h="812" extrusionOk="0">
                  <a:moveTo>
                    <a:pt x="1410" y="1"/>
                  </a:moveTo>
                  <a:lnTo>
                    <a:pt x="0" y="304"/>
                  </a:lnTo>
                  <a:lnTo>
                    <a:pt x="66" y="803"/>
                  </a:lnTo>
                  <a:cubicBezTo>
                    <a:pt x="67" y="809"/>
                    <a:pt x="81" y="811"/>
                    <a:pt x="103" y="811"/>
                  </a:cubicBezTo>
                  <a:cubicBezTo>
                    <a:pt x="328" y="811"/>
                    <a:pt x="1475" y="543"/>
                    <a:pt x="1475" y="543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5174;p83"/>
            <p:cNvSpPr/>
            <p:nvPr/>
          </p:nvSpPr>
          <p:spPr>
            <a:xfrm>
              <a:off x="2931167" y="1872780"/>
              <a:ext cx="71182" cy="95150"/>
            </a:xfrm>
            <a:custGeom>
              <a:avLst/>
              <a:gdLst/>
              <a:ahLst/>
              <a:cxnLst/>
              <a:rect l="l" t="t" r="r" b="b"/>
              <a:pathLst>
                <a:path w="1779" h="2378" extrusionOk="0">
                  <a:moveTo>
                    <a:pt x="1743" y="1"/>
                  </a:moveTo>
                  <a:cubicBezTo>
                    <a:pt x="1594" y="1"/>
                    <a:pt x="1011" y="184"/>
                    <a:pt x="542" y="578"/>
                  </a:cubicBezTo>
                  <a:cubicBezTo>
                    <a:pt x="0" y="1011"/>
                    <a:pt x="174" y="2377"/>
                    <a:pt x="174" y="2377"/>
                  </a:cubicBezTo>
                  <a:cubicBezTo>
                    <a:pt x="174" y="2377"/>
                    <a:pt x="607" y="2269"/>
                    <a:pt x="629" y="2139"/>
                  </a:cubicBezTo>
                  <a:cubicBezTo>
                    <a:pt x="629" y="2117"/>
                    <a:pt x="824" y="838"/>
                    <a:pt x="1713" y="686"/>
                  </a:cubicBezTo>
                  <a:cubicBezTo>
                    <a:pt x="1713" y="686"/>
                    <a:pt x="1778" y="57"/>
                    <a:pt x="1778" y="14"/>
                  </a:cubicBezTo>
                  <a:cubicBezTo>
                    <a:pt x="1778" y="5"/>
                    <a:pt x="1766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5175;p83"/>
            <p:cNvSpPr/>
            <p:nvPr/>
          </p:nvSpPr>
          <p:spPr>
            <a:xfrm>
              <a:off x="2794975" y="1556694"/>
              <a:ext cx="52096" cy="52096"/>
            </a:xfrm>
            <a:custGeom>
              <a:avLst/>
              <a:gdLst/>
              <a:ahLst/>
              <a:cxnLst/>
              <a:rect l="l" t="t" r="r" b="b"/>
              <a:pathLst>
                <a:path w="1302" h="1302" extrusionOk="0">
                  <a:moveTo>
                    <a:pt x="109" y="0"/>
                  </a:moveTo>
                  <a:cubicBezTo>
                    <a:pt x="109" y="0"/>
                    <a:pt x="44" y="109"/>
                    <a:pt x="1" y="174"/>
                  </a:cubicBezTo>
                  <a:cubicBezTo>
                    <a:pt x="1" y="174"/>
                    <a:pt x="1020" y="694"/>
                    <a:pt x="1236" y="1301"/>
                  </a:cubicBezTo>
                  <a:lnTo>
                    <a:pt x="1301" y="954"/>
                  </a:lnTo>
                  <a:cubicBezTo>
                    <a:pt x="1020" y="499"/>
                    <a:pt x="586" y="174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5176;p83"/>
            <p:cNvSpPr/>
            <p:nvPr/>
          </p:nvSpPr>
          <p:spPr>
            <a:xfrm>
              <a:off x="2711716" y="2117087"/>
              <a:ext cx="61619" cy="43414"/>
            </a:xfrm>
            <a:custGeom>
              <a:avLst/>
              <a:gdLst/>
              <a:ahLst/>
              <a:cxnLst/>
              <a:rect l="l" t="t" r="r" b="b"/>
              <a:pathLst>
                <a:path w="1540" h="1085" extrusionOk="0">
                  <a:moveTo>
                    <a:pt x="1323" y="0"/>
                  </a:moveTo>
                  <a:lnTo>
                    <a:pt x="0" y="152"/>
                  </a:lnTo>
                  <a:lnTo>
                    <a:pt x="0" y="1084"/>
                  </a:lnTo>
                  <a:lnTo>
                    <a:pt x="1540" y="1084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5177;p83"/>
            <p:cNvSpPr/>
            <p:nvPr/>
          </p:nvSpPr>
          <p:spPr>
            <a:xfrm>
              <a:off x="2580725" y="2121408"/>
              <a:ext cx="56418" cy="39092"/>
            </a:xfrm>
            <a:custGeom>
              <a:avLst/>
              <a:gdLst/>
              <a:ahLst/>
              <a:cxnLst/>
              <a:rect l="l" t="t" r="r" b="b"/>
              <a:pathLst>
                <a:path w="1410" h="977" extrusionOk="0">
                  <a:moveTo>
                    <a:pt x="87" y="1"/>
                  </a:moveTo>
                  <a:lnTo>
                    <a:pt x="0" y="976"/>
                  </a:lnTo>
                  <a:lnTo>
                    <a:pt x="1323" y="976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5178;p83"/>
            <p:cNvSpPr/>
            <p:nvPr/>
          </p:nvSpPr>
          <p:spPr>
            <a:xfrm>
              <a:off x="2695232" y="2029463"/>
              <a:ext cx="62500" cy="25208"/>
            </a:xfrm>
            <a:custGeom>
              <a:avLst/>
              <a:gdLst/>
              <a:ahLst/>
              <a:cxnLst/>
              <a:rect l="l" t="t" r="r" b="b"/>
              <a:pathLst>
                <a:path w="1562" h="630" extrusionOk="0">
                  <a:moveTo>
                    <a:pt x="1518" y="0"/>
                  </a:moveTo>
                  <a:lnTo>
                    <a:pt x="0" y="130"/>
                  </a:lnTo>
                  <a:lnTo>
                    <a:pt x="109" y="629"/>
                  </a:lnTo>
                  <a:lnTo>
                    <a:pt x="1561" y="456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5179;p83"/>
            <p:cNvSpPr/>
            <p:nvPr/>
          </p:nvSpPr>
          <p:spPr>
            <a:xfrm>
              <a:off x="2704754" y="2076316"/>
              <a:ext cx="58178" cy="22567"/>
            </a:xfrm>
            <a:custGeom>
              <a:avLst/>
              <a:gdLst/>
              <a:ahLst/>
              <a:cxnLst/>
              <a:rect l="l" t="t" r="r" b="b"/>
              <a:pathLst>
                <a:path w="1454" h="564" extrusionOk="0">
                  <a:moveTo>
                    <a:pt x="1388" y="0"/>
                  </a:moveTo>
                  <a:lnTo>
                    <a:pt x="1" y="174"/>
                  </a:lnTo>
                  <a:lnTo>
                    <a:pt x="66" y="564"/>
                  </a:lnTo>
                  <a:lnTo>
                    <a:pt x="1453" y="477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5180;p83"/>
            <p:cNvSpPr/>
            <p:nvPr/>
          </p:nvSpPr>
          <p:spPr>
            <a:xfrm>
              <a:off x="2589407" y="2011258"/>
              <a:ext cx="62500" cy="36451"/>
            </a:xfrm>
            <a:custGeom>
              <a:avLst/>
              <a:gdLst/>
              <a:ahLst/>
              <a:cxnLst/>
              <a:rect l="l" t="t" r="r" b="b"/>
              <a:pathLst>
                <a:path w="1562" h="911" extrusionOk="0">
                  <a:moveTo>
                    <a:pt x="65" y="0"/>
                  </a:moveTo>
                  <a:lnTo>
                    <a:pt x="0" y="716"/>
                  </a:lnTo>
                  <a:lnTo>
                    <a:pt x="1475" y="911"/>
                  </a:lnTo>
                  <a:lnTo>
                    <a:pt x="1561" y="36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5181;p83"/>
            <p:cNvSpPr/>
            <p:nvPr/>
          </p:nvSpPr>
          <p:spPr>
            <a:xfrm>
              <a:off x="2585926" y="2072835"/>
              <a:ext cx="58178" cy="20847"/>
            </a:xfrm>
            <a:custGeom>
              <a:avLst/>
              <a:gdLst/>
              <a:ahLst/>
              <a:cxnLst/>
              <a:rect l="l" t="t" r="r" b="b"/>
              <a:pathLst>
                <a:path w="1454" h="521" extrusionOk="0">
                  <a:moveTo>
                    <a:pt x="44" y="0"/>
                  </a:moveTo>
                  <a:lnTo>
                    <a:pt x="1" y="521"/>
                  </a:lnTo>
                  <a:lnTo>
                    <a:pt x="1388" y="521"/>
                  </a:lnTo>
                  <a:lnTo>
                    <a:pt x="1453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5182;p83"/>
            <p:cNvSpPr/>
            <p:nvPr/>
          </p:nvSpPr>
          <p:spPr>
            <a:xfrm>
              <a:off x="2727319" y="1454347"/>
              <a:ext cx="100671" cy="110194"/>
            </a:xfrm>
            <a:custGeom>
              <a:avLst/>
              <a:gdLst/>
              <a:ahLst/>
              <a:cxnLst/>
              <a:rect l="l" t="t" r="r" b="b"/>
              <a:pathLst>
                <a:path w="2516" h="2754" extrusionOk="0">
                  <a:moveTo>
                    <a:pt x="1366" y="0"/>
                  </a:moveTo>
                  <a:cubicBezTo>
                    <a:pt x="1366" y="0"/>
                    <a:pt x="347" y="889"/>
                    <a:pt x="586" y="1821"/>
                  </a:cubicBezTo>
                  <a:cubicBezTo>
                    <a:pt x="694" y="2363"/>
                    <a:pt x="1150" y="2732"/>
                    <a:pt x="1692" y="2754"/>
                  </a:cubicBezTo>
                  <a:lnTo>
                    <a:pt x="1800" y="2580"/>
                  </a:lnTo>
                  <a:cubicBezTo>
                    <a:pt x="1" y="2190"/>
                    <a:pt x="1366" y="347"/>
                    <a:pt x="1366" y="347"/>
                  </a:cubicBezTo>
                  <a:lnTo>
                    <a:pt x="1366" y="347"/>
                  </a:lnTo>
                  <a:lnTo>
                    <a:pt x="2320" y="1908"/>
                  </a:lnTo>
                  <a:lnTo>
                    <a:pt x="2515" y="1756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5183;p83"/>
            <p:cNvSpPr/>
            <p:nvPr/>
          </p:nvSpPr>
          <p:spPr>
            <a:xfrm>
              <a:off x="2526072" y="1832055"/>
              <a:ext cx="15645" cy="12204"/>
            </a:xfrm>
            <a:custGeom>
              <a:avLst/>
              <a:gdLst/>
              <a:ahLst/>
              <a:cxnLst/>
              <a:rect l="l" t="t" r="r" b="b"/>
              <a:pathLst>
                <a:path w="391" h="305" extrusionOk="0">
                  <a:moveTo>
                    <a:pt x="347" y="1"/>
                  </a:moveTo>
                  <a:cubicBezTo>
                    <a:pt x="196" y="1"/>
                    <a:pt x="44" y="109"/>
                    <a:pt x="1" y="261"/>
                  </a:cubicBezTo>
                  <a:cubicBezTo>
                    <a:pt x="1" y="283"/>
                    <a:pt x="1" y="304"/>
                    <a:pt x="22" y="304"/>
                  </a:cubicBezTo>
                  <a:cubicBezTo>
                    <a:pt x="44" y="304"/>
                    <a:pt x="66" y="304"/>
                    <a:pt x="66" y="283"/>
                  </a:cubicBezTo>
                  <a:cubicBezTo>
                    <a:pt x="109" y="153"/>
                    <a:pt x="217" y="88"/>
                    <a:pt x="347" y="88"/>
                  </a:cubicBezTo>
                  <a:cubicBezTo>
                    <a:pt x="369" y="88"/>
                    <a:pt x="391" y="66"/>
                    <a:pt x="391" y="44"/>
                  </a:cubicBezTo>
                  <a:cubicBezTo>
                    <a:pt x="391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5184;p83"/>
            <p:cNvSpPr/>
            <p:nvPr/>
          </p:nvSpPr>
          <p:spPr>
            <a:xfrm>
              <a:off x="2542556" y="1836416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6" y="0"/>
                    <a:pt x="44" y="109"/>
                    <a:pt x="0" y="261"/>
                  </a:cubicBezTo>
                  <a:cubicBezTo>
                    <a:pt x="0" y="282"/>
                    <a:pt x="0" y="304"/>
                    <a:pt x="22" y="304"/>
                  </a:cubicBezTo>
                  <a:cubicBezTo>
                    <a:pt x="44" y="304"/>
                    <a:pt x="66" y="304"/>
                    <a:pt x="87" y="282"/>
                  </a:cubicBezTo>
                  <a:cubicBezTo>
                    <a:pt x="109" y="152"/>
                    <a:pt x="217" y="87"/>
                    <a:pt x="347" y="87"/>
                  </a:cubicBezTo>
                  <a:cubicBezTo>
                    <a:pt x="369" y="87"/>
                    <a:pt x="391" y="65"/>
                    <a:pt x="391" y="44"/>
                  </a:cubicBezTo>
                  <a:cubicBezTo>
                    <a:pt x="391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5185;p83"/>
            <p:cNvSpPr/>
            <p:nvPr/>
          </p:nvSpPr>
          <p:spPr>
            <a:xfrm>
              <a:off x="2554719" y="1815611"/>
              <a:ext cx="15645" cy="12164"/>
            </a:xfrm>
            <a:custGeom>
              <a:avLst/>
              <a:gdLst/>
              <a:ahLst/>
              <a:cxnLst/>
              <a:rect l="l" t="t" r="r" b="b"/>
              <a:pathLst>
                <a:path w="391" h="304" extrusionOk="0">
                  <a:moveTo>
                    <a:pt x="347" y="0"/>
                  </a:moveTo>
                  <a:cubicBezTo>
                    <a:pt x="195" y="0"/>
                    <a:pt x="43" y="87"/>
                    <a:pt x="0" y="238"/>
                  </a:cubicBezTo>
                  <a:cubicBezTo>
                    <a:pt x="0" y="260"/>
                    <a:pt x="0" y="282"/>
                    <a:pt x="22" y="304"/>
                  </a:cubicBezTo>
                  <a:lnTo>
                    <a:pt x="43" y="304"/>
                  </a:lnTo>
                  <a:cubicBezTo>
                    <a:pt x="65" y="304"/>
                    <a:pt x="65" y="282"/>
                    <a:pt x="87" y="260"/>
                  </a:cubicBezTo>
                  <a:cubicBezTo>
                    <a:pt x="106" y="163"/>
                    <a:pt x="195" y="83"/>
                    <a:pt x="307" y="83"/>
                  </a:cubicBezTo>
                  <a:cubicBezTo>
                    <a:pt x="320" y="83"/>
                    <a:pt x="333" y="84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0"/>
                    <a:pt x="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5186;p83"/>
            <p:cNvSpPr/>
            <p:nvPr/>
          </p:nvSpPr>
          <p:spPr>
            <a:xfrm>
              <a:off x="2513069" y="1858863"/>
              <a:ext cx="16525" cy="11404"/>
            </a:xfrm>
            <a:custGeom>
              <a:avLst/>
              <a:gdLst/>
              <a:ahLst/>
              <a:cxnLst/>
              <a:rect l="l" t="t" r="r" b="b"/>
              <a:pathLst>
                <a:path w="413" h="285" extrusionOk="0">
                  <a:moveTo>
                    <a:pt x="325" y="0"/>
                  </a:moveTo>
                  <a:cubicBezTo>
                    <a:pt x="174" y="0"/>
                    <a:pt x="62" y="103"/>
                    <a:pt x="22" y="242"/>
                  </a:cubicBezTo>
                  <a:cubicBezTo>
                    <a:pt x="0" y="263"/>
                    <a:pt x="22" y="285"/>
                    <a:pt x="44" y="285"/>
                  </a:cubicBezTo>
                  <a:cubicBezTo>
                    <a:pt x="65" y="285"/>
                    <a:pt x="87" y="285"/>
                    <a:pt x="87" y="263"/>
                  </a:cubicBezTo>
                  <a:cubicBezTo>
                    <a:pt x="130" y="155"/>
                    <a:pt x="239" y="68"/>
                    <a:pt x="369" y="68"/>
                  </a:cubicBezTo>
                  <a:cubicBezTo>
                    <a:pt x="391" y="68"/>
                    <a:pt x="412" y="46"/>
                    <a:pt x="412" y="25"/>
                  </a:cubicBezTo>
                  <a:cubicBezTo>
                    <a:pt x="412" y="3"/>
                    <a:pt x="391" y="3"/>
                    <a:pt x="369" y="3"/>
                  </a:cubicBezTo>
                  <a:cubicBezTo>
                    <a:pt x="354" y="1"/>
                    <a:pt x="339" y="0"/>
                    <a:pt x="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5187;p83"/>
            <p:cNvSpPr/>
            <p:nvPr/>
          </p:nvSpPr>
          <p:spPr>
            <a:xfrm>
              <a:off x="2502667" y="1845099"/>
              <a:ext cx="16525" cy="12164"/>
            </a:xfrm>
            <a:custGeom>
              <a:avLst/>
              <a:gdLst/>
              <a:ahLst/>
              <a:cxnLst/>
              <a:rect l="l" t="t" r="r" b="b"/>
              <a:pathLst>
                <a:path w="413" h="304" extrusionOk="0">
                  <a:moveTo>
                    <a:pt x="369" y="0"/>
                  </a:moveTo>
                  <a:cubicBezTo>
                    <a:pt x="217" y="0"/>
                    <a:pt x="65" y="109"/>
                    <a:pt x="22" y="260"/>
                  </a:cubicBezTo>
                  <a:cubicBezTo>
                    <a:pt x="0" y="282"/>
                    <a:pt x="22" y="304"/>
                    <a:pt x="44" y="304"/>
                  </a:cubicBezTo>
                  <a:lnTo>
                    <a:pt x="65" y="304"/>
                  </a:lnTo>
                  <a:cubicBezTo>
                    <a:pt x="65" y="304"/>
                    <a:pt x="87" y="304"/>
                    <a:pt x="109" y="282"/>
                  </a:cubicBezTo>
                  <a:cubicBezTo>
                    <a:pt x="130" y="152"/>
                    <a:pt x="239" y="87"/>
                    <a:pt x="369" y="87"/>
                  </a:cubicBezTo>
                  <a:cubicBezTo>
                    <a:pt x="412" y="87"/>
                    <a:pt x="412" y="0"/>
                    <a:pt x="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4" name="Google Shape;5188;p83"/>
          <p:cNvGrpSpPr/>
          <p:nvPr/>
        </p:nvGrpSpPr>
        <p:grpSpPr>
          <a:xfrm>
            <a:off x="3320395" y="4276807"/>
            <a:ext cx="662688" cy="633116"/>
            <a:chOff x="2323026" y="2460425"/>
            <a:chExt cx="737878" cy="705029"/>
          </a:xfrm>
        </p:grpSpPr>
        <p:sp>
          <p:nvSpPr>
            <p:cNvPr id="135" name="Google Shape;5189;p8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5190;p8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5191;p8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5192;p8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5193;p8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5194;p8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5195;p8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5196;p8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5197;p8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5198;p8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5199;p8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5200;p8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5201;p8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5202;p8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5203;p8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5204;p8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5205;p8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5206;p8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5207;p8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5208;p8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5209;p8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5210;p8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5211;p8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5212;p8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5213;p8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5214;p8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5215;p8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5216;p8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5217;p8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5218;p8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5219;p8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5220;p8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5221;p8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5222;p8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5223;p8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5224;p8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5225;p8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5226;p8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5227;p8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5228;p8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5229;p8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5230;p8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5231;p8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5232;p8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5233;p8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5234;p8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5235;p8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5236;p8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5237;p8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5238;p8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5239;p8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5240;p8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5241;p8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5242;p8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5243;p8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5244;p8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5245;p8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5246;p8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5247;p8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5248;p8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5249;p8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5250;p8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5251;p8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5252;p8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5253;p8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5254;p8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5255;p8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5256;p8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5257;p8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5258;p8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5259;p8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5260;p8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5261;p8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5262;p8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5263;p8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5264;p8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5265;p8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5266;p8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5267;p8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5268;p8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5269;p8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5270;p8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7" name="Google Shape;5567;p83"/>
          <p:cNvGrpSpPr/>
          <p:nvPr/>
        </p:nvGrpSpPr>
        <p:grpSpPr>
          <a:xfrm>
            <a:off x="2154104" y="4448822"/>
            <a:ext cx="630051" cy="628575"/>
            <a:chOff x="1353138" y="3612312"/>
            <a:chExt cx="701538" cy="699972"/>
          </a:xfrm>
        </p:grpSpPr>
        <p:sp>
          <p:nvSpPr>
            <p:cNvPr id="218" name="Google Shape;5568;p8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5569;p8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5570;p8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5571;p8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5572;p8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5573;p8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5574;p8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5575;p8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5576;p8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5577;p8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5578;p8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5579;p8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5580;p8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5581;p8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5582;p8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5583;p8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5584;p8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5585;p8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5586;p8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5587;p8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5588;p8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5589;p8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5590;p8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5591;p8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5592;p8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5593;p8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5594;p8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5595;p8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5596;p8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5597;p8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5598;p8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5599;p8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5600;p8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5601;p8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5602;p8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5603;p8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5604;p8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5605;p8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5606;p8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5607;p8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5608;p8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5609;p8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5610;p8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5611;p8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5612;p8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5613;p8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5614;p8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5615;p8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5616;p8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5617;p8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5618;p8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5619;p8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5620;p8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1" name="Google Shape;5786;p83"/>
          <p:cNvGrpSpPr/>
          <p:nvPr/>
        </p:nvGrpSpPr>
        <p:grpSpPr>
          <a:xfrm>
            <a:off x="1191254" y="2723439"/>
            <a:ext cx="716214" cy="719141"/>
            <a:chOff x="852275" y="1768528"/>
            <a:chExt cx="927979" cy="931771"/>
          </a:xfrm>
        </p:grpSpPr>
        <p:sp>
          <p:nvSpPr>
            <p:cNvPr id="272" name="Google Shape;5787;p83"/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5788;p83"/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5789;p83"/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5790;p83"/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5791;p83"/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5792;p83"/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5793;p83"/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5794;p83"/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5795;p83"/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5796;p83"/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5797;p83"/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5798;p83"/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5799;p83"/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5800;p83"/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5801;p83"/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5802;p83"/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5803;p83"/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5804;p83"/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5805;p83"/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5806;p83"/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5807;p83"/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5808;p83"/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5809;p83"/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5810;p83"/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5811;p83"/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5812;p83"/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5813;p83"/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5814;p83"/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5815;p83"/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5816;p83"/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5817;p83"/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5818;p83"/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5819;p83"/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5820;p83"/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5821;p83"/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5822;p83"/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5823;p83"/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5824;p83"/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5825;p83"/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5826;p83"/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5827;p83"/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5828;p83"/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5829;p83"/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5830;p83"/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5831;p83"/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5832;p83"/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5833;p83"/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5834;p83"/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5835;p83"/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5836;p83"/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5837;p83"/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5838;p83"/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5839;p83"/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5840;p83"/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5841;p83"/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5842;p83"/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5843;p83"/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5844;p83"/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5845;p83"/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5846;p83"/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5847;p83"/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5848;p83"/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5849;p83"/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5850;p83"/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5851;p83"/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5852;p83"/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5853;p83"/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05 -0.02654 L -1.66667E-6 -1.728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10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46"/>
          <p:cNvSpPr/>
          <p:nvPr/>
        </p:nvSpPr>
        <p:spPr>
          <a:xfrm>
            <a:off x="7144968" y="2332642"/>
            <a:ext cx="1716718" cy="2678174"/>
          </a:xfrm>
          <a:prstGeom prst="roundRect">
            <a:avLst>
              <a:gd name="adj" fmla="val 1083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1997" name="Google Shape;1997;p46"/>
          <p:cNvSpPr/>
          <p:nvPr/>
        </p:nvSpPr>
        <p:spPr>
          <a:xfrm>
            <a:off x="5041848" y="1388811"/>
            <a:ext cx="2005144" cy="2841689"/>
          </a:xfrm>
          <a:prstGeom prst="roundRect">
            <a:avLst>
              <a:gd name="adj" fmla="val 1083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1998" name="Google Shape;1998;p46"/>
          <p:cNvSpPr/>
          <p:nvPr/>
        </p:nvSpPr>
        <p:spPr>
          <a:xfrm>
            <a:off x="2852870" y="720629"/>
            <a:ext cx="2093243" cy="2955681"/>
          </a:xfrm>
          <a:prstGeom prst="roundRect">
            <a:avLst>
              <a:gd name="adj" fmla="val 108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1999" name="Google Shape;1999;p46"/>
          <p:cNvSpPr/>
          <p:nvPr/>
        </p:nvSpPr>
        <p:spPr>
          <a:xfrm>
            <a:off x="597133" y="42155"/>
            <a:ext cx="1971080" cy="2923309"/>
          </a:xfrm>
          <a:prstGeom prst="roundRect">
            <a:avLst>
              <a:gd name="adj" fmla="val 1083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2001" name="Google Shape;2001;p46"/>
          <p:cNvSpPr/>
          <p:nvPr/>
        </p:nvSpPr>
        <p:spPr>
          <a:xfrm>
            <a:off x="7095981" y="2308855"/>
            <a:ext cx="1716718" cy="2678174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2002" name="Google Shape;2002;p46"/>
          <p:cNvSpPr/>
          <p:nvPr/>
        </p:nvSpPr>
        <p:spPr>
          <a:xfrm>
            <a:off x="4946073" y="1474008"/>
            <a:ext cx="2005144" cy="2841689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2003" name="Google Shape;2003;p46"/>
          <p:cNvSpPr/>
          <p:nvPr/>
        </p:nvSpPr>
        <p:spPr>
          <a:xfrm>
            <a:off x="2757093" y="805829"/>
            <a:ext cx="2093243" cy="2955681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2004" name="Google Shape;2004;p46"/>
          <p:cNvSpPr/>
          <p:nvPr/>
        </p:nvSpPr>
        <p:spPr>
          <a:xfrm>
            <a:off x="501358" y="97583"/>
            <a:ext cx="2020067" cy="2923309"/>
          </a:xfrm>
          <a:prstGeom prst="roundRect">
            <a:avLst>
              <a:gd name="adj" fmla="val 1083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102878" y="97545"/>
            <a:ext cx="2511895" cy="121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2521423" y="779881"/>
            <a:ext cx="2376762" cy="298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Đối với người bệnh nặng nên cho ăn món ăn đặc hay loãng ? </a:t>
            </a:r>
          </a:p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6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6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b="1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6604401" y="2337047"/>
            <a:ext cx="2318638" cy="67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4511178" y="1437215"/>
            <a:ext cx="2440061" cy="104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9" y="3131170"/>
            <a:ext cx="1736744" cy="207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" grpId="0" animBg="1"/>
      <p:bldP spid="1997" grpId="0" animBg="1"/>
      <p:bldP spid="1998" grpId="0" animBg="1"/>
      <p:bldP spid="1999" grpId="0" animBg="1"/>
      <p:bldP spid="2001" grpId="0" animBg="1"/>
      <p:bldP spid="2002" grpId="0" animBg="1"/>
      <p:bldP spid="2003" grpId="0" animBg="1"/>
      <p:bldP spid="2004" grpId="0" animBg="1"/>
      <p:bldP spid="49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1672335" y="183525"/>
            <a:ext cx="7336198" cy="964816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1604624" y="234324"/>
            <a:ext cx="7256317" cy="964816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72336" y="250457"/>
            <a:ext cx="7134824" cy="830997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alt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5" descr="cap-uop-thit-bo-xao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9" y="1396884"/>
            <a:ext cx="2175164" cy="1685752"/>
          </a:xfrm>
          <a:prstGeom prst="rect">
            <a:avLst/>
          </a:prstGeom>
          <a:noFill/>
          <a:ln w="41275" cmpd="thickThin">
            <a:solidFill>
              <a:srgbClr val="00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a-xanh-xuong-nuong-be-chuoi-nam-d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50" y="1396884"/>
            <a:ext cx="2120785" cy="1685752"/>
          </a:xfrm>
          <a:prstGeom prst="rect">
            <a:avLst/>
          </a:prstGeom>
          <a:noFill/>
          <a:ln w="38100" cmpd="thickThin">
            <a:solidFill>
              <a:srgbClr val="00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trungga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23" y="1396884"/>
            <a:ext cx="2012027" cy="1685752"/>
          </a:xfrm>
          <a:prstGeom prst="rect">
            <a:avLst/>
          </a:prstGeom>
          <a:noFill/>
          <a:ln w="44450" cmpd="thickThin">
            <a:solidFill>
              <a:srgbClr val="00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sua-a2-cua-uc-dinh-duong-tot-cho-suc-kho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1" y="3280380"/>
            <a:ext cx="2175164" cy="1685752"/>
          </a:xfrm>
          <a:prstGeom prst="rect">
            <a:avLst/>
          </a:prstGeom>
          <a:noFill/>
          <a:ln w="41275" cmpd="thickThin">
            <a:solidFill>
              <a:srgbClr val="00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rau-xanh-tot-cho-suc-kho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49" y="3280380"/>
            <a:ext cx="2134380" cy="1685752"/>
          </a:xfrm>
          <a:prstGeom prst="rect">
            <a:avLst/>
          </a:prstGeom>
          <a:noFill/>
          <a:ln w="41275" cmpd="thickThin">
            <a:solidFill>
              <a:srgbClr val="00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 descr="anh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23" y="3280380"/>
            <a:ext cx="2012027" cy="1685752"/>
          </a:xfrm>
          <a:prstGeom prst="rect">
            <a:avLst/>
          </a:prstGeom>
          <a:noFill/>
          <a:ln w="41275" cmpd="thickThin">
            <a:solidFill>
              <a:srgbClr val="00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9" name="Google Shape;1729;p42"/>
          <p:cNvGrpSpPr/>
          <p:nvPr/>
        </p:nvGrpSpPr>
        <p:grpSpPr>
          <a:xfrm>
            <a:off x="173105" y="3872387"/>
            <a:ext cx="1080732" cy="1174337"/>
            <a:chOff x="727286" y="3003368"/>
            <a:chExt cx="2378064" cy="2071024"/>
          </a:xfrm>
        </p:grpSpPr>
        <p:sp>
          <p:nvSpPr>
            <p:cNvPr id="1730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3492787" y="694268"/>
            <a:ext cx="3082334" cy="2184939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2627" name="Google Shape;2627;p60"/>
          <p:cNvSpPr/>
          <p:nvPr/>
        </p:nvSpPr>
        <p:spPr>
          <a:xfrm>
            <a:off x="3384742" y="766036"/>
            <a:ext cx="3007496" cy="2259236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85" tIns="91385" rIns="91385" bIns="91385" anchor="ctr" anchorCtr="0">
            <a:noAutofit/>
          </a:bodyPr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725151" y="884354"/>
            <a:ext cx="2775132" cy="1815882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altLang="en-US" sz="28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7" y="2879208"/>
            <a:ext cx="2652087" cy="2430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44" b="99444" l="3611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18" y="2557142"/>
            <a:ext cx="2607257" cy="2607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2" y="271838"/>
            <a:ext cx="1540436" cy="1809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4" y="542784"/>
            <a:ext cx="1544457" cy="1809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85" y="271838"/>
            <a:ext cx="1443019" cy="25266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50002" y="766034"/>
            <a:ext cx="2950705" cy="1815882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33CC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50" l="2305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76" y="2563662"/>
            <a:ext cx="2761681" cy="27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1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20" y="-275780"/>
            <a:ext cx="6415571" cy="5540607"/>
          </a:xfrm>
          <a:prstGeom prst="rect">
            <a:avLst/>
          </a:prstGeom>
        </p:spPr>
      </p:pic>
      <p:grpSp>
        <p:nvGrpSpPr>
          <p:cNvPr id="1677" name="Google Shape;1677;p41"/>
          <p:cNvGrpSpPr/>
          <p:nvPr/>
        </p:nvGrpSpPr>
        <p:grpSpPr>
          <a:xfrm>
            <a:off x="121359" y="4426995"/>
            <a:ext cx="728872" cy="660832"/>
            <a:chOff x="984958" y="1389758"/>
            <a:chExt cx="2723182" cy="3320192"/>
          </a:xfrm>
        </p:grpSpPr>
        <p:sp>
          <p:nvSpPr>
            <p:cNvPr id="1678" name="Google Shape;1678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5" name="Rectangle 12"/>
          <p:cNvSpPr>
            <a:spLocks noChangeArrowheads="1"/>
          </p:cNvSpPr>
          <p:nvPr/>
        </p:nvSpPr>
        <p:spPr bwMode="auto">
          <a:xfrm>
            <a:off x="3018158" y="893300"/>
            <a:ext cx="241749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 eaLnBrk="1" hangingPunct="1"/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2711047" y="414376"/>
            <a:ext cx="2724575" cy="43434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57" y="1652883"/>
            <a:ext cx="2056075" cy="188443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43" y="427491"/>
            <a:ext cx="1315431" cy="15455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49" y="-61125"/>
            <a:ext cx="1003884" cy="175777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77" y="1857819"/>
            <a:ext cx="1149919" cy="134756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44" b="99444" l="3611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6" y="2494566"/>
            <a:ext cx="2283769" cy="2283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1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0" y="-68726"/>
            <a:ext cx="5603644" cy="2804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3" y="5949"/>
            <a:ext cx="4047411" cy="2864824"/>
          </a:xfrm>
          <a:prstGeom prst="rect">
            <a:avLst/>
          </a:prstGeom>
        </p:spPr>
      </p:pic>
      <p:pic>
        <p:nvPicPr>
          <p:cNvPr id="4098" name="Picture 2" descr="CHƯƠNG TRÌNH DU HỌC NGÀNH ĐIỀU DƯỠNG TẠI TỈNH KAGOSHIM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42" y="726587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2"/>
          <p:cNvSpPr txBox="1">
            <a:spLocks noChangeArrowheads="1"/>
          </p:cNvSpPr>
          <p:nvPr/>
        </p:nvSpPr>
        <p:spPr bwMode="auto">
          <a:xfrm>
            <a:off x="5771893" y="505418"/>
            <a:ext cx="3234267" cy="11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en-US" altLang="en-US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3" name="Rectangle 2"/>
          <p:cNvSpPr txBox="1">
            <a:spLocks noChangeArrowheads="1"/>
          </p:cNvSpPr>
          <p:nvPr/>
        </p:nvSpPr>
        <p:spPr bwMode="auto">
          <a:xfrm rot="21156506">
            <a:off x="881065" y="-129121"/>
            <a:ext cx="3448844" cy="253365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11E99E5-B944-4B82-8453-24FEEAE94121}"/>
              </a:ext>
            </a:extLst>
          </p:cNvPr>
          <p:cNvGrpSpPr/>
          <p:nvPr/>
        </p:nvGrpSpPr>
        <p:grpSpPr>
          <a:xfrm>
            <a:off x="759466" y="1150067"/>
            <a:ext cx="7879862" cy="1755409"/>
            <a:chOff x="1059512" y="897033"/>
            <a:chExt cx="10506482" cy="234054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34E2CC6-B679-4837-9A8C-1D88ED32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512" y="897033"/>
              <a:ext cx="10402684" cy="2336142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007239F-B2E6-4F55-B367-6BA58826308E}"/>
                </a:ext>
              </a:extLst>
            </p:cNvPr>
            <p:cNvSpPr/>
            <p:nvPr/>
          </p:nvSpPr>
          <p:spPr>
            <a:xfrm>
              <a:off x="1484191" y="1760249"/>
              <a:ext cx="10081803" cy="14773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681">
                <a:buClrTx/>
              </a:pPr>
              <a:r>
                <a:rPr lang="en-US" altLang="en-US" sz="3300" b="1" kern="120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Cách chăm sóc người bị bệnh tiêu chảy.</a:t>
              </a:r>
            </a:p>
            <a:p>
              <a:pPr defTabSz="685681">
                <a:buClrTx/>
              </a:pPr>
              <a:endParaRPr lang="zh-CN" altLang="en-US" sz="3300" b="1" kern="1200" dirty="0">
                <a:solidFill>
                  <a:srgbClr val="FF2D4E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2" y="1133432"/>
            <a:ext cx="551330" cy="4323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809" y="85684"/>
            <a:ext cx="1723339" cy="1263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7530C36-04A9-4F61-8C8F-76C51A688F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859" y="3987718"/>
            <a:ext cx="9144000" cy="11766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B275243-119D-437E-8CDA-A254456980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45" y="2904841"/>
            <a:ext cx="2400300" cy="22792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BE0A26-2EA5-4DD1-8349-7905C36B23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881" y="2424888"/>
            <a:ext cx="1697471" cy="28709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86B5858-F9C6-437C-8CB6-3E3D094CE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2" y="1133432"/>
            <a:ext cx="551330" cy="4323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E19D757-7512-4588-B352-915B0A50F8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17" y="7010"/>
            <a:ext cx="1109382" cy="95044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C2677A1-F980-43EE-9A25-257B83A407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655" y="487579"/>
            <a:ext cx="823633" cy="6458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400ED20-F562-416D-BBCE-4539B83DD4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5537" y="-197036"/>
            <a:ext cx="3395382" cy="12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54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75" y="2782901"/>
            <a:ext cx="1975867" cy="2360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0" y="1260765"/>
            <a:ext cx="3025241" cy="3882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39" y="-68726"/>
            <a:ext cx="6637194" cy="333008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6336" y="563575"/>
            <a:ext cx="4441895" cy="11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" y="57150"/>
            <a:ext cx="6068929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64" y="985248"/>
            <a:ext cx="3344904" cy="4293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43" y="2168239"/>
            <a:ext cx="2490309" cy="2975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319994"/>
            <a:ext cx="3025241" cy="3882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51" y="408750"/>
            <a:ext cx="5409480" cy="271410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01005" y="875283"/>
            <a:ext cx="3203013" cy="11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05" y="2481963"/>
            <a:ext cx="3219667" cy="321966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7205517" y="3056253"/>
            <a:ext cx="1801324" cy="2087248"/>
          </a:xfrm>
          <a:prstGeom prst="rect">
            <a:avLst/>
          </a:prstGeom>
        </p:spPr>
      </p:pic>
      <p:pic>
        <p:nvPicPr>
          <p:cNvPr id="129" name="Picture 1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19" y="3580171"/>
            <a:ext cx="1121959" cy="425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>
          <a:xfrm>
            <a:off x="4235770" y="2307461"/>
            <a:ext cx="3309428" cy="3231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658" y="820831"/>
            <a:ext cx="8381203" cy="1399154"/>
          </a:xfrm>
          <a:prstGeom prst="rect">
            <a:avLst/>
          </a:prstGeom>
        </p:spPr>
      </p:pic>
      <p:pic>
        <p:nvPicPr>
          <p:cNvPr id="3" name="Cartoon Music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4386" y="-505774"/>
            <a:ext cx="365522" cy="365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25" y="-140253"/>
            <a:ext cx="1398248" cy="1398248"/>
          </a:xfrm>
          <a:prstGeom prst="rect">
            <a:avLst/>
          </a:prstGeom>
        </p:spPr>
      </p:pic>
      <p:pic>
        <p:nvPicPr>
          <p:cNvPr id="2" name="Nhạc nền cho bài trình chiếu powerponit !!!!!!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75808" y="5143502"/>
            <a:ext cx="230484" cy="2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29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25912"/>
            <a:ext cx="7443787" cy="404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4" y="118334"/>
            <a:ext cx="8765725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5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28746617"/>
              </p:ext>
            </p:extLst>
          </p:nvPr>
        </p:nvGraphicFramePr>
        <p:xfrm>
          <a:off x="2736273" y="54667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4" y="1260765"/>
            <a:ext cx="3025241" cy="388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7995AF-8335-4C60-B5BB-D0939B003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6D7995AF-8335-4C60-B5BB-D0939B0035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B5DD37-CC22-4E43-BED4-4AC7CC138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A2B5DD37-CC22-4E43-BED4-4AC7CC138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0FBD5E8-82A1-44AC-9ECE-F50348B1B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90FBD5E8-82A1-44AC-9ECE-F50348B1B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26DDEC-DEF5-4A6F-BBA0-67A5905992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EA26DDEC-DEF5-4A6F-BBA0-67A5905992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4920302-EF39-4CBF-998D-499F172F6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54920302-EF39-4CBF-998D-499F172F6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C799F4-3AA0-42F2-984E-BEE17507B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DCC799F4-3AA0-42F2-984E-BEE17507B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417" y="-433137"/>
            <a:ext cx="6950967" cy="5879725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704572" y="311448"/>
            <a:ext cx="3199130" cy="4832052"/>
          </a:xfrm>
          <a:prstGeom prst="rect">
            <a:avLst/>
          </a:prstGeom>
          <a:noFill/>
          <a:ln>
            <a:noFill/>
          </a:ln>
        </p:spPr>
        <p:txBody>
          <a:bodyPr wrap="square" lIns="91400" tIns="45700" rIns="91400" bIns="457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-don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02" y="2121321"/>
            <a:ext cx="3240298" cy="324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740" y="-193726"/>
            <a:ext cx="2029073" cy="12218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40590" y="-2355559"/>
            <a:ext cx="4575473" cy="100021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6882"/>
            <a:ext cx="9144000" cy="11766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02" y="3577553"/>
            <a:ext cx="2400300" cy="17987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697" y="3096978"/>
            <a:ext cx="1697471" cy="23859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93C5D11-8AEA-4606-9405-1C847B8410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661" y="4223408"/>
            <a:ext cx="551330" cy="4323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0944" y="1051495"/>
            <a:ext cx="7388816" cy="31067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685783">
              <a:lnSpc>
                <a:spcPct val="125000"/>
              </a:lnSpc>
              <a:buClrTx/>
            </a:pPr>
            <a:r>
              <a:rPr lang="en-US" alt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Người bệnh phải được ăn nhiều thức ăn có giá trị dinh dưỡng như thịt, cá, trứng, sữa, các loại rau xanh, quả chín để bồi bổ cơ thể . </a:t>
            </a:r>
            <a:r>
              <a:rPr lang="en-US" alt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Nếu người bệnh quá yếu</a:t>
            </a:r>
            <a:r>
              <a:rPr lang="en-US" altLang="en-US" sz="21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 </a:t>
            </a:r>
            <a:r>
              <a:rPr lang="en-US" alt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ăn được thức ăn đặc sẽ cho ăn cháo thịt băm </a:t>
            </a:r>
            <a:r>
              <a:rPr lang="en-US" altLang="en-US" sz="21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nhỏ, xúp, </a:t>
            </a:r>
            <a:r>
              <a:rPr lang="en-US" alt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sữa, nước quả ép,… </a:t>
            </a:r>
            <a:r>
              <a:rPr lang="en-US" alt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Nếu người bệnh không muốn ăn hoặc ăn quá ít thì cho ăn nhiều bữa trong ngày.</a:t>
            </a:r>
            <a:r>
              <a:rPr lang="en-US" altLang="en-US" sz="2100" b="1" kern="1200" dirty="0">
                <a:solidFill>
                  <a:srgbClr val="CC0099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/>
            </a:r>
            <a:br>
              <a:rPr lang="en-US" altLang="en-US" sz="2100" b="1" kern="1200" dirty="0">
                <a:solidFill>
                  <a:srgbClr val="CC0099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</a:br>
            <a:r>
              <a:rPr lang="en-US" altLang="en-US" sz="21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Có một số bệnh đòi hỏi ăn kiêng theo chỉ dẫn của bác sĩ.</a:t>
            </a:r>
          </a:p>
          <a:p>
            <a:pPr defTabSz="685783">
              <a:lnSpc>
                <a:spcPct val="125000"/>
              </a:lnSpc>
              <a:buClrTx/>
            </a:pPr>
            <a:endParaRPr lang="zh-CN" altLang="en-US" sz="1200" kern="1200" dirty="0">
              <a:solidFill>
                <a:prstClr val="black"/>
              </a:solidFill>
              <a:latin typeface="汉仪乐喵体W" panose="00020600040101010101" pitchFamily="18" charset="-122"/>
              <a:ea typeface="汉仪乐喵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4616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"/>
            <a:ext cx="9144000" cy="5208179"/>
          </a:xfrm>
        </p:spPr>
      </p:pic>
      <p:sp>
        <p:nvSpPr>
          <p:cNvPr id="5" name="TextBox 4"/>
          <p:cNvSpPr txBox="1"/>
          <p:nvPr/>
        </p:nvSpPr>
        <p:spPr>
          <a:xfrm>
            <a:off x="64" y="311482"/>
            <a:ext cx="8627533" cy="176634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 defTabSz="913950">
              <a:lnSpc>
                <a:spcPct val="129000"/>
              </a:lnSpc>
              <a:defRPr/>
            </a:pPr>
            <a:r>
              <a:rPr lang="en-US" sz="2100" b="1" dirty="0" err="1" smtClean="0">
                <a:solidFill>
                  <a:srgbClr val="FFFFFF"/>
                </a:solidFill>
                <a:latin typeface="HP001 4 hàng" panose="020B0603050302020204" pitchFamily="34" charset="0"/>
              </a:rPr>
              <a:t>Khoa</a:t>
            </a:r>
            <a:r>
              <a:rPr lang="en-US" sz="2100" b="1" dirty="0" smtClean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sz="2100" b="1" dirty="0">
                <a:solidFill>
                  <a:srgbClr val="FFFFFF"/>
                </a:solidFill>
                <a:latin typeface="HP001 4 hàng" panose="020B0603050302020204" pitchFamily="34" charset="0"/>
              </a:rPr>
              <a:t>học</a:t>
            </a:r>
          </a:p>
          <a:p>
            <a:pPr algn="ctr" defTabSz="913950">
              <a:lnSpc>
                <a:spcPct val="129000"/>
              </a:lnSpc>
              <a:defRPr/>
            </a:pPr>
            <a:r>
              <a:rPr lang="en-US" sz="21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Ă</a:t>
            </a:r>
            <a:r>
              <a:rPr lang="en-US" sz="21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</a:t>
            </a:r>
            <a:r>
              <a:rPr lang="en-US" sz="21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uống khi bị bệnh</a:t>
            </a:r>
          </a:p>
          <a:p>
            <a:pPr algn="ctr" defTabSz="913950">
              <a:lnSpc>
                <a:spcPct val="130000"/>
              </a:lnSpc>
              <a:defRPr/>
            </a:pPr>
            <a:endParaRPr lang="en-US" sz="21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  <a:p>
            <a:pPr algn="ctr" defTabSz="913950">
              <a:lnSpc>
                <a:spcPct val="130000"/>
              </a:lnSpc>
              <a:defRPr/>
            </a:pPr>
            <a:endParaRPr lang="en-US" sz="21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0842" y="1407936"/>
            <a:ext cx="8113158" cy="2316916"/>
          </a:xfrm>
          <a:prstGeom prst="rect">
            <a:avLst/>
          </a:prstGeom>
        </p:spPr>
        <p:txBody>
          <a:bodyPr wrap="square" lIns="91400" tIns="45700" rIns="91400" bIns="45700">
            <a:spAutoFit/>
          </a:bodyPr>
          <a:lstStyle/>
          <a:p>
            <a:pPr lvl="0">
              <a:lnSpc>
                <a:spcPct val="139000"/>
              </a:lnSpc>
            </a:pP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- </a:t>
            </a:r>
            <a:r>
              <a:rPr lang="en-US" sz="2000" b="1" dirty="0">
                <a:solidFill>
                  <a:schemeClr val="bg1"/>
                </a:solidFill>
                <a:latin typeface="HP001 4 hàng" panose="020B0603050302020204" pitchFamily="34" charset="0"/>
              </a:rPr>
              <a:t>Người bệnh phải được ăn nhiều thức ăn có giá trị dinh dưỡng.</a:t>
            </a:r>
          </a:p>
          <a:p>
            <a:pPr>
              <a:lnSpc>
                <a:spcPct val="139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Nếu </a:t>
            </a:r>
            <a:r>
              <a:rPr lang="en-US" sz="2000" b="1" dirty="0">
                <a:solidFill>
                  <a:schemeClr val="bg1"/>
                </a:solidFill>
                <a:latin typeface="HP001 4 hàng" panose="020B0603050302020204" pitchFamily="34" charset="0"/>
              </a:rPr>
              <a:t>người bệnh quá yếu sẽ cho ăn cháo thịt băm nhỏ, súp, </a:t>
            </a:r>
          </a:p>
          <a:p>
            <a:pPr lvl="0">
              <a:lnSpc>
                <a:spcPct val="139000"/>
              </a:lnSpc>
            </a:pPr>
            <a:r>
              <a:rPr lang="en-US" sz="2000" b="1" dirty="0">
                <a:solidFill>
                  <a:schemeClr val="bg1"/>
                </a:solidFill>
                <a:latin typeface="HP001 4 hàng" panose="020B0603050302020204" pitchFamily="34" charset="0"/>
              </a:rPr>
              <a:t>sữa, nước quả ép, …</a:t>
            </a:r>
          </a:p>
          <a:p>
            <a:pPr lvl="0">
              <a:lnSpc>
                <a:spcPct val="139000"/>
              </a:lnSpc>
            </a:pPr>
            <a:r>
              <a:rPr lang="en-US" sz="2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 Có một số bệnh đòi hỏi ăn kiêng theo chỉ dẫn của bác sĩ.</a:t>
            </a:r>
          </a:p>
          <a:p>
            <a:pPr lvl="0">
              <a:lnSpc>
                <a:spcPct val="139000"/>
              </a:lnSpc>
            </a:pPr>
            <a:endParaRPr lang="en-US" sz="2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01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96" y="1786592"/>
            <a:ext cx="6557210" cy="1605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19" y="624497"/>
            <a:ext cx="1087562" cy="1393439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267565" y="2017936"/>
            <a:ext cx="4608871" cy="1454244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/>
            <a:r>
              <a:rPr lang="en-US" altLang="zh-CN" sz="4500" spc="225" dirty="0">
                <a:solidFill>
                  <a:srgbClr val="6F3A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 Light" panose="020B0502040204020203" pitchFamily="34" charset="-122"/>
              </a:rPr>
              <a:t>AI ĐÚNG AI SAI</a:t>
            </a:r>
            <a:endParaRPr lang="zh-CN" altLang="en-US" sz="4500" spc="225" dirty="0">
              <a:solidFill>
                <a:srgbClr val="6F3A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050" y="3450745"/>
            <a:ext cx="788390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đưa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b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</a:br>
            <a:r>
              <a:rPr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đúng</a:t>
            </a:r>
            <a:r>
              <a:rPr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sai</a:t>
            </a:r>
            <a:r>
              <a:rPr lang="en-US" altLang="zh-CN" sz="3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đó</a:t>
            </a:r>
            <a:r>
              <a:rPr lang="en-US" altLang="zh-CN" sz="3300" b="1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</a:t>
            </a:r>
            <a:endParaRPr lang="zh-CN" altLang="en-US" sz="3000" b="1" dirty="0">
              <a:solidFill>
                <a:srgbClr val="6633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6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6960" y="491320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4400" y="696061"/>
            <a:ext cx="7315200" cy="1454244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Người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bệnh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phải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giá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trị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dinh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dưỡng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bồi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bổ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endParaRPr lang="zh-CN" altLang="en-US" sz="30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2233" y="2553382"/>
            <a:ext cx="1866553" cy="204048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2974362" y="2001610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45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45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5114740" y="2001610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54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54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310488" y="4089505"/>
            <a:ext cx="14904430" cy="1209743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34856" y="2312434"/>
            <a:ext cx="1808791" cy="2281430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59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6960" y="491320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2818" y="811561"/>
            <a:ext cx="7918365" cy="1315745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/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Đối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người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bệnh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quá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yếu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(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phải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kiêng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)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khuyến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khích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họ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càng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cơm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càng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chóng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lại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sức</a:t>
            </a:r>
            <a:r>
              <a:rPr lang="en-US" altLang="zh-CN" sz="27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27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0" y="2525755"/>
            <a:ext cx="1866553" cy="204048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2943278" y="2199856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45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45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5127122" y="2194111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54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54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310488" y="4089505"/>
            <a:ext cx="14904430" cy="1209743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 flipH="1">
            <a:off x="6739029" y="2375355"/>
            <a:ext cx="1808791" cy="2281430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890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6960" y="491320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4399" y="792743"/>
            <a:ext cx="7315200" cy="992579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Người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bệnh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thường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chỉ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cháo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0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tiêu</a:t>
            </a:r>
            <a:endParaRPr lang="zh-CN" altLang="en-US" sz="30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310488" y="4089505"/>
            <a:ext cx="14904430" cy="1209743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pic>
        <p:nvPicPr>
          <p:cNvPr id="4" name="图片 9">
            <a:extLst>
              <a:ext uri="{FF2B5EF4-FFF2-40B4-BE49-F238E27FC236}">
                <a16:creationId xmlns:a16="http://schemas.microsoft.com/office/drawing/2014/main" id="{F6EDB664-2C08-CB3C-62D3-BBF846FDE6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3" y="2395360"/>
            <a:ext cx="1866553" cy="2040482"/>
          </a:xfrm>
          <a:prstGeom prst="rect">
            <a:avLst/>
          </a:prstGeom>
        </p:spPr>
      </p:pic>
      <p:sp>
        <p:nvSpPr>
          <p:cNvPr id="5" name="圆角矩形 14">
            <a:extLst>
              <a:ext uri="{FF2B5EF4-FFF2-40B4-BE49-F238E27FC236}">
                <a16:creationId xmlns:a16="http://schemas.microsoft.com/office/drawing/2014/main" id="{9024AD88-F6A8-0EDA-4A3F-D8B307D5348A}"/>
              </a:ext>
            </a:extLst>
          </p:cNvPr>
          <p:cNvSpPr/>
          <p:nvPr/>
        </p:nvSpPr>
        <p:spPr>
          <a:xfrm rot="16200000">
            <a:off x="2928991" y="2069460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45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45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7" name="圆角矩形 16">
            <a:extLst>
              <a:ext uri="{FF2B5EF4-FFF2-40B4-BE49-F238E27FC236}">
                <a16:creationId xmlns:a16="http://schemas.microsoft.com/office/drawing/2014/main" id="{4F34502E-FB8A-98F9-89EB-A36A4BC31BCB}"/>
              </a:ext>
            </a:extLst>
          </p:cNvPr>
          <p:cNvSpPr/>
          <p:nvPr/>
        </p:nvSpPr>
        <p:spPr>
          <a:xfrm rot="16200000">
            <a:off x="5112835" y="2063715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54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54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8" name="组合 13">
            <a:extLst>
              <a:ext uri="{FF2B5EF4-FFF2-40B4-BE49-F238E27FC236}">
                <a16:creationId xmlns:a16="http://schemas.microsoft.com/office/drawing/2014/main" id="{6E1C8191-6F29-45A6-D0FB-CAA8F304F6A5}"/>
              </a:ext>
            </a:extLst>
          </p:cNvPr>
          <p:cNvGrpSpPr/>
          <p:nvPr/>
        </p:nvGrpSpPr>
        <p:grpSpPr>
          <a:xfrm flipH="1">
            <a:off x="6724742" y="2244959"/>
            <a:ext cx="1808791" cy="2281430"/>
            <a:chOff x="1656283" y="2342932"/>
            <a:chExt cx="2587752" cy="3263934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4FECF295-D844-F4E9-1C44-CA810963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1" name="对">
              <a:extLst>
                <a:ext uri="{FF2B5EF4-FFF2-40B4-BE49-F238E27FC236}">
                  <a16:creationId xmlns:a16="http://schemas.microsoft.com/office/drawing/2014/main" id="{DE8E1A3B-3562-8942-6CC3-D9BBC036A958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8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6960" y="491320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4400" y="696061"/>
            <a:ext cx="7315200" cy="1084913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2060"/>
                </a:solidFill>
              </a:rPr>
              <a:t>Có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một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số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bệnh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đòi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hỏi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ăn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kiêng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theo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chỉ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dẫn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của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bác</a:t>
            </a:r>
            <a:r>
              <a:rPr lang="en-US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 err="1">
                <a:solidFill>
                  <a:srgbClr val="002060"/>
                </a:solidFill>
              </a:rPr>
              <a:t>sĩ</a:t>
            </a:r>
            <a:r>
              <a:rPr lang="en-US" sz="3300" b="1" dirty="0">
                <a:solidFill>
                  <a:srgbClr val="002060"/>
                </a:solidFill>
              </a:rPr>
              <a:t>.</a:t>
            </a:r>
            <a:endParaRPr lang="zh-CN" altLang="en-US" sz="6000" b="1" dirty="0">
              <a:solidFill>
                <a:srgbClr val="002060"/>
              </a:solidFill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4161" y="2462761"/>
            <a:ext cx="1866553" cy="204048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2935359" y="1546520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45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45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5105802" y="1549398"/>
            <a:ext cx="1102841" cy="1981229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54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54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310488" y="4089505"/>
            <a:ext cx="14904430" cy="1209743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38966" y="2221813"/>
            <a:ext cx="1808791" cy="2281430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4693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21410" y="150877"/>
            <a:ext cx="7410322" cy="1543050"/>
            <a:chOff x="1361858" y="201169"/>
            <a:chExt cx="9880428" cy="2057400"/>
          </a:xfrm>
        </p:grpSpPr>
        <p:grpSp>
          <p:nvGrpSpPr>
            <p:cNvPr id="9" name="Group 8"/>
            <p:cNvGrpSpPr/>
            <p:nvPr/>
          </p:nvGrpSpPr>
          <p:grpSpPr>
            <a:xfrm>
              <a:off x="1361858" y="201169"/>
              <a:ext cx="9662256" cy="2057400"/>
              <a:chOff x="1517306" y="420625"/>
              <a:chExt cx="9662256" cy="2057400"/>
            </a:xfrm>
          </p:grpSpPr>
          <p:sp>
            <p:nvSpPr>
              <p:cNvPr id="7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2252509" y="620106"/>
                <a:ext cx="8927053" cy="1857919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 algn="ctr">
                <a:solidFill>
                  <a:srgbClr val="FFC00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685477">
                  <a:buClrTx/>
                  <a:defRPr/>
                </a:pPr>
                <a:endParaRPr lang="en-US" sz="2400" kern="1200" dirty="0">
                  <a:solidFill>
                    <a:srgbClr val="002060"/>
                  </a:solidFill>
                  <a:latin typeface="SVN-Sofia" panose="020406030505060202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96" b="7734"/>
              <a:stretch/>
            </p:blipFill>
            <p:spPr>
              <a:xfrm>
                <a:off x="1517306" y="420625"/>
                <a:ext cx="1873262" cy="205740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899143" y="558265"/>
              <a:ext cx="8343143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477">
                <a:buClrTx/>
              </a:pPr>
              <a:r>
                <a:rPr lang="en-US" sz="3600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+mj-lt"/>
                  <a:ea typeface="+mn-ea"/>
                  <a:cs typeface="+mn-cs"/>
                </a:rPr>
                <a:t>1. </a:t>
              </a:r>
              <a:r>
                <a:rPr lang="vi-VN" sz="3600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+mj-lt"/>
                  <a:ea typeface="+mn-ea"/>
                  <a:cs typeface="+mn-cs"/>
                </a:rPr>
                <a:t>Khi khỏe mạnh, ta cảm thấy như thế nào?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49648" y="2235708"/>
            <a:ext cx="3134106" cy="3134106"/>
            <a:chOff x="-599530" y="2980944"/>
            <a:chExt cx="4178808" cy="41788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530" y="2980944"/>
              <a:ext cx="4178808" cy="417880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11" y="5403871"/>
              <a:ext cx="1668209" cy="145412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2426356" y="2195918"/>
            <a:ext cx="4742756" cy="701445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>
              <a:buClrTx/>
            </a:pPr>
            <a:r>
              <a:rPr lang="en-GB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A. Thoải mái, dễ chịu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40303" y="3134364"/>
            <a:ext cx="4742756" cy="738736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defTabSz="685477">
              <a:buClrTx/>
            </a:pPr>
            <a:r>
              <a:rPr lang="en-GB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     B. </a:t>
            </a:r>
            <a:r>
              <a:rPr lang="vi-VN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Đau đầu</a:t>
            </a:r>
            <a:r>
              <a:rPr lang="en-US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, buồn nôn</a:t>
            </a:r>
            <a:endParaRPr lang="vi-VN" sz="3200" kern="1200" dirty="0">
              <a:ln>
                <a:solidFill>
                  <a:srgbClr val="002060"/>
                </a:solidFill>
              </a:ln>
              <a:solidFill>
                <a:srgbClr val="002D8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426341" y="4138866"/>
            <a:ext cx="4742756" cy="72790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>
              <a:buClrTx/>
            </a:pPr>
            <a:r>
              <a:rPr lang="en-GB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C. Khó chịu, mệt mỏi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>
          <a:xfrm>
            <a:off x="6636070" y="2545286"/>
            <a:ext cx="3088082" cy="30152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6070" y="2981342"/>
            <a:ext cx="26431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248486" y="491320"/>
            <a:ext cx="8647028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zh-CN" altLang="en-US" kern="1200">
              <a:solidFill>
                <a:prstClr val="white"/>
              </a:solidFill>
              <a:latin typeface="Calibri" panose="020F0502020204030204"/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7200" y="622545"/>
            <a:ext cx="8229600" cy="1915909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just" defTabSz="685800">
              <a:buClrTx/>
              <a:defRPr/>
            </a:pP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Mùa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hè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, Lan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quê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thăm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.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Cả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nhà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đi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chỉ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Lan,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bé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. Lan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thấy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bé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triệu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chứng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tiêu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chảy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liền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bảo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.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nói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: “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Đưa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ra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trạm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xá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đi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cháu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!”.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Bác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hàng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xóm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thấy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vậy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liền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bảo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: “ Cho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nó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ăn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ổi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xanh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hoặc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chè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khô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khỏi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thôi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”. Theo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ý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kiến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Bác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hàng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xóm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đúng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 hay </a:t>
            </a:r>
            <a:r>
              <a:rPr lang="en-US" altLang="zh-CN" sz="2400" b="1" dirty="0" err="1">
                <a:solidFill>
                  <a:srgbClr val="002060"/>
                </a:solidFill>
                <a:latin typeface="Calibri" panose="020F0502020204030204"/>
              </a:rPr>
              <a:t>sai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/>
              </a:rPr>
              <a:t>? </a:t>
            </a:r>
            <a:endParaRPr lang="zh-CN" altLang="en-US" sz="4500" b="1" kern="1200" dirty="0">
              <a:solidFill>
                <a:srgbClr val="002060"/>
              </a:solidFill>
              <a:latin typeface="Calibri" panose="020F0502020204030204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310488" y="4089505"/>
            <a:ext cx="14904430" cy="1209743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pic>
        <p:nvPicPr>
          <p:cNvPr id="4" name="图片 9">
            <a:extLst>
              <a:ext uri="{FF2B5EF4-FFF2-40B4-BE49-F238E27FC236}">
                <a16:creationId xmlns:a16="http://schemas.microsoft.com/office/drawing/2014/main" id="{A631B309-08BC-DCF5-A02B-859B48668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9677"/>
            <a:ext cx="1776988" cy="1942571"/>
          </a:xfrm>
          <a:prstGeom prst="rect">
            <a:avLst/>
          </a:prstGeom>
        </p:spPr>
      </p:pic>
      <p:sp>
        <p:nvSpPr>
          <p:cNvPr id="5" name="圆角矩形 14">
            <a:extLst>
              <a:ext uri="{FF2B5EF4-FFF2-40B4-BE49-F238E27FC236}">
                <a16:creationId xmlns:a16="http://schemas.microsoft.com/office/drawing/2014/main" id="{50AA702E-BF2A-EB3B-E83E-2431C6AB685E}"/>
              </a:ext>
            </a:extLst>
          </p:cNvPr>
          <p:cNvSpPr/>
          <p:nvPr/>
        </p:nvSpPr>
        <p:spPr>
          <a:xfrm rot="16200000">
            <a:off x="3019309" y="2344704"/>
            <a:ext cx="883952" cy="1886161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45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45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7" name="圆角矩形 16">
            <a:extLst>
              <a:ext uri="{FF2B5EF4-FFF2-40B4-BE49-F238E27FC236}">
                <a16:creationId xmlns:a16="http://schemas.microsoft.com/office/drawing/2014/main" id="{43178C7B-55A0-DD3D-B4EB-24CCFE47DF7E}"/>
              </a:ext>
            </a:extLst>
          </p:cNvPr>
          <p:cNvSpPr/>
          <p:nvPr/>
        </p:nvSpPr>
        <p:spPr>
          <a:xfrm rot="16200000">
            <a:off x="5203153" y="2338959"/>
            <a:ext cx="883952" cy="1886161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68580" tIns="34290" rIns="68580" bIns="34290" rtlCol="0" anchor="ctr"/>
          <a:lstStyle/>
          <a:p>
            <a:pPr algn="ctr"/>
            <a:r>
              <a:rPr lang="en-US" altLang="zh-CN" sz="54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54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8" name="组合 13">
            <a:extLst>
              <a:ext uri="{FF2B5EF4-FFF2-40B4-BE49-F238E27FC236}">
                <a16:creationId xmlns:a16="http://schemas.microsoft.com/office/drawing/2014/main" id="{83052F2B-2051-7768-B8C8-6F838B47CA26}"/>
              </a:ext>
            </a:extLst>
          </p:cNvPr>
          <p:cNvGrpSpPr/>
          <p:nvPr/>
        </p:nvGrpSpPr>
        <p:grpSpPr>
          <a:xfrm flipH="1">
            <a:off x="6625797" y="2228718"/>
            <a:ext cx="2061004" cy="2316782"/>
            <a:chOff x="1656283" y="2342932"/>
            <a:chExt cx="2587752" cy="3263934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DA43785B-710E-66E3-B3F1-4E8C3F781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1" name="对">
              <a:extLst>
                <a:ext uri="{FF2B5EF4-FFF2-40B4-BE49-F238E27FC236}">
                  <a16:creationId xmlns:a16="http://schemas.microsoft.com/office/drawing/2014/main" id="{B69A158C-7D36-24BC-F596-47363A13F8FE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63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0" y="411587"/>
            <a:ext cx="8350079" cy="432032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21647" y="885325"/>
            <a:ext cx="5822266" cy="3788217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marL="342900" indent="-342900" algn="just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bệnh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phải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nhiều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giá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trị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dinh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dưỡng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thịt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cá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trứng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sữa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loại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rau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quả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chín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bồi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bổ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cơ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Nếu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bệnh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quá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yếu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sẽ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cháo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thịt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băm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nhỏ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xúp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sữa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nước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quả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ép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,..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muốn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quá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ít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thì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nhiều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bữa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1350"/>
              </a:spcBef>
              <a:buFont typeface="Wingdings" panose="05000000000000000000" pitchFamily="2" charset="2"/>
              <a:buChar char="Ø"/>
            </a:pP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bệnh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đòi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kiêng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theo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chỉ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bác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sĩ</a:t>
            </a:r>
            <a:r>
              <a:rPr lang="en-US" altLang="zh-CN" sz="23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. </a:t>
            </a:r>
            <a:endParaRPr lang="zh-CN" altLang="en-US" sz="2300" b="1" dirty="0">
              <a:solidFill>
                <a:srgbClr val="00206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5" y="1077483"/>
            <a:ext cx="2340048" cy="3164675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230CDC83-5B51-ED3E-CA92-AEAEAAAC7A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984" y="-108825"/>
            <a:ext cx="3050033" cy="1015790"/>
          </a:xfrm>
          <a:prstGeom prst="rect">
            <a:avLst/>
          </a:prstGeom>
        </p:spPr>
      </p:pic>
      <p:sp>
        <p:nvSpPr>
          <p:cNvPr id="8" name="文本框 25">
            <a:extLst>
              <a:ext uri="{FF2B5EF4-FFF2-40B4-BE49-F238E27FC236}">
                <a16:creationId xmlns:a16="http://schemas.microsoft.com/office/drawing/2014/main" id="{35B24110-C70D-BA59-DBD3-6F68FE8B55F6}"/>
              </a:ext>
            </a:extLst>
          </p:cNvPr>
          <p:cNvSpPr txBox="1"/>
          <p:nvPr/>
        </p:nvSpPr>
        <p:spPr>
          <a:xfrm>
            <a:off x="3133737" y="338746"/>
            <a:ext cx="2876525" cy="530915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36674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40" y="667778"/>
            <a:ext cx="1254410" cy="30651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3" y="3603949"/>
            <a:ext cx="1330630" cy="15395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4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517"/>
            <a:ext cx="1363893" cy="3082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750"/>
            <a:ext cx="7813370" cy="108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67" y="0"/>
            <a:ext cx="6328667" cy="35610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85" y="545212"/>
            <a:ext cx="4305030" cy="1501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95" y="2047176"/>
            <a:ext cx="4162502" cy="14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07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99831" y="150883"/>
            <a:ext cx="8300579" cy="1543051"/>
            <a:chOff x="1361858" y="201169"/>
            <a:chExt cx="10027983" cy="2057400"/>
          </a:xfrm>
        </p:grpSpPr>
        <p:grpSp>
          <p:nvGrpSpPr>
            <p:cNvPr id="9" name="Group 8"/>
            <p:cNvGrpSpPr/>
            <p:nvPr/>
          </p:nvGrpSpPr>
          <p:grpSpPr>
            <a:xfrm>
              <a:off x="1361858" y="201169"/>
              <a:ext cx="9898966" cy="2057400"/>
              <a:chOff x="1517306" y="420625"/>
              <a:chExt cx="9898966" cy="2057400"/>
            </a:xfrm>
          </p:grpSpPr>
          <p:sp>
            <p:nvSpPr>
              <p:cNvPr id="7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2252507" y="620106"/>
                <a:ext cx="9163765" cy="1857917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 algn="ctr">
                <a:solidFill>
                  <a:srgbClr val="FFC00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685528">
                  <a:buClrTx/>
                  <a:defRPr/>
                </a:pPr>
                <a:endParaRPr lang="en-US" sz="2400" kern="1200" dirty="0">
                  <a:solidFill>
                    <a:srgbClr val="002060"/>
                  </a:solidFill>
                  <a:latin typeface="SVN-Sofia" panose="020406030505060202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96" b="7734"/>
              <a:stretch/>
            </p:blipFill>
            <p:spPr>
              <a:xfrm>
                <a:off x="1517306" y="420625"/>
                <a:ext cx="1873262" cy="205740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3054239" y="529389"/>
              <a:ext cx="833560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28">
                <a:buClrTx/>
                <a:defRPr/>
              </a:pPr>
              <a:r>
                <a:rPr lang="en-US" sz="3600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+mj-lt"/>
                  <a:ea typeface="+mn-ea"/>
                  <a:cs typeface="+mn-cs"/>
                </a:rPr>
                <a:t>2. </a:t>
              </a:r>
              <a:r>
                <a:rPr lang="vi-VN" sz="3600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+mj-lt"/>
                  <a:ea typeface="+mn-ea"/>
                  <a:cs typeface="+mn-cs"/>
                </a:rPr>
                <a:t>Khi bị bệnh, em cảm thấy trong người có những biểu hiện nào?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49648" y="2235708"/>
            <a:ext cx="3134106" cy="3134106"/>
            <a:chOff x="-599530" y="2980944"/>
            <a:chExt cx="4178808" cy="41788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530" y="2980944"/>
              <a:ext cx="4178808" cy="417880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11" y="5403871"/>
              <a:ext cx="1668209" cy="145412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2311925" y="3984325"/>
            <a:ext cx="4978149" cy="760933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>
              <a:buClrTx/>
              <a:defRPr/>
            </a:pPr>
            <a:r>
              <a:rPr lang="en-GB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Hắt hơi, sổ mũi, chán ăn...</a:t>
            </a:r>
            <a:endParaRPr lang="en-GB" sz="3200" kern="1200" dirty="0">
              <a:ln>
                <a:solidFill>
                  <a:srgbClr val="002060"/>
                </a:solidFill>
              </a:ln>
              <a:solidFill>
                <a:srgbClr val="002D8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11925" y="1944307"/>
            <a:ext cx="4978149" cy="788137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defTabSz="685528">
              <a:buClrTx/>
              <a:defRPr/>
            </a:pPr>
            <a:r>
              <a:rPr lang="en-GB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            A. Vui vẻ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311925" y="2981342"/>
            <a:ext cx="4978149" cy="768738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>
              <a:buClrTx/>
              <a:defRPr/>
            </a:pPr>
            <a:r>
              <a:rPr lang="en-GB" sz="32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B. Sảng khoái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>
          <a:xfrm>
            <a:off x="6766372" y="2476706"/>
            <a:ext cx="3088082" cy="30152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6070" y="2981342"/>
            <a:ext cx="26431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85570" y="150882"/>
            <a:ext cx="8833302" cy="1543051"/>
            <a:chOff x="1361858" y="201169"/>
            <a:chExt cx="9566144" cy="2057400"/>
          </a:xfrm>
        </p:grpSpPr>
        <p:grpSp>
          <p:nvGrpSpPr>
            <p:cNvPr id="9" name="Group 8"/>
            <p:cNvGrpSpPr/>
            <p:nvPr/>
          </p:nvGrpSpPr>
          <p:grpSpPr>
            <a:xfrm>
              <a:off x="1361858" y="201169"/>
              <a:ext cx="9309190" cy="2057400"/>
              <a:chOff x="1517306" y="420625"/>
              <a:chExt cx="9309190" cy="2057400"/>
            </a:xfrm>
          </p:grpSpPr>
          <p:sp>
            <p:nvSpPr>
              <p:cNvPr id="7" name="Rectangle: Rounded Corners 43">
                <a:extLst>
                  <a:ext uri="{FF2B5EF4-FFF2-40B4-BE49-F238E27FC236}">
                    <a16:creationId xmlns:a16="http://schemas.microsoft.com/office/drawing/2014/main" id="{9D645240-D005-4810-AC9C-C05A048A4394}"/>
                  </a:ext>
                </a:extLst>
              </p:cNvPr>
              <p:cNvSpPr/>
              <p:nvPr/>
            </p:nvSpPr>
            <p:spPr>
              <a:xfrm>
                <a:off x="2252508" y="620106"/>
                <a:ext cx="8573988" cy="1857918"/>
              </a:xfrm>
              <a:custGeom>
                <a:avLst/>
                <a:gdLst>
                  <a:gd name="connsiteX0" fmla="*/ 0 w 3545058"/>
                  <a:gd name="connsiteY0" fmla="*/ 96131 h 576774"/>
                  <a:gd name="connsiteX1" fmla="*/ 96131 w 3545058"/>
                  <a:gd name="connsiteY1" fmla="*/ 0 h 576774"/>
                  <a:gd name="connsiteX2" fmla="*/ 721986 w 3545058"/>
                  <a:gd name="connsiteY2" fmla="*/ 0 h 576774"/>
                  <a:gd name="connsiteX3" fmla="*/ 1280786 w 3545058"/>
                  <a:gd name="connsiteY3" fmla="*/ 0 h 576774"/>
                  <a:gd name="connsiteX4" fmla="*/ 1839585 w 3545058"/>
                  <a:gd name="connsiteY4" fmla="*/ 0 h 576774"/>
                  <a:gd name="connsiteX5" fmla="*/ 2297800 w 3545058"/>
                  <a:gd name="connsiteY5" fmla="*/ 0 h 576774"/>
                  <a:gd name="connsiteX6" fmla="*/ 2789544 w 3545058"/>
                  <a:gd name="connsiteY6" fmla="*/ 0 h 576774"/>
                  <a:gd name="connsiteX7" fmla="*/ 3448927 w 3545058"/>
                  <a:gd name="connsiteY7" fmla="*/ 0 h 576774"/>
                  <a:gd name="connsiteX8" fmla="*/ 3545058 w 3545058"/>
                  <a:gd name="connsiteY8" fmla="*/ 96131 h 576774"/>
                  <a:gd name="connsiteX9" fmla="*/ 3545058 w 3545058"/>
                  <a:gd name="connsiteY9" fmla="*/ 480643 h 576774"/>
                  <a:gd name="connsiteX10" fmla="*/ 3448927 w 3545058"/>
                  <a:gd name="connsiteY10" fmla="*/ 576774 h 576774"/>
                  <a:gd name="connsiteX11" fmla="*/ 2890128 w 3545058"/>
                  <a:gd name="connsiteY11" fmla="*/ 576774 h 576774"/>
                  <a:gd name="connsiteX12" fmla="*/ 2264272 w 3545058"/>
                  <a:gd name="connsiteY12" fmla="*/ 576774 h 576774"/>
                  <a:gd name="connsiteX13" fmla="*/ 1772529 w 3545058"/>
                  <a:gd name="connsiteY13" fmla="*/ 576774 h 576774"/>
                  <a:gd name="connsiteX14" fmla="*/ 1180202 w 3545058"/>
                  <a:gd name="connsiteY14" fmla="*/ 576774 h 576774"/>
                  <a:gd name="connsiteX15" fmla="*/ 688458 w 3545058"/>
                  <a:gd name="connsiteY15" fmla="*/ 576774 h 576774"/>
                  <a:gd name="connsiteX16" fmla="*/ 96131 w 3545058"/>
                  <a:gd name="connsiteY16" fmla="*/ 576774 h 576774"/>
                  <a:gd name="connsiteX17" fmla="*/ 0 w 3545058"/>
                  <a:gd name="connsiteY17" fmla="*/ 480643 h 576774"/>
                  <a:gd name="connsiteX18" fmla="*/ 0 w 3545058"/>
                  <a:gd name="connsiteY18" fmla="*/ 96131 h 57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45058" h="576774" fill="none" extrusionOk="0">
                    <a:moveTo>
                      <a:pt x="0" y="96131"/>
                    </a:moveTo>
                    <a:cubicBezTo>
                      <a:pt x="8469" y="51660"/>
                      <a:pt x="47925" y="5020"/>
                      <a:pt x="96131" y="0"/>
                    </a:cubicBezTo>
                    <a:cubicBezTo>
                      <a:pt x="328807" y="-58924"/>
                      <a:pt x="426981" y="48115"/>
                      <a:pt x="721986" y="0"/>
                    </a:cubicBezTo>
                    <a:cubicBezTo>
                      <a:pt x="1016992" y="-48115"/>
                      <a:pt x="1017421" y="32492"/>
                      <a:pt x="1280786" y="0"/>
                    </a:cubicBezTo>
                    <a:cubicBezTo>
                      <a:pt x="1544151" y="-32492"/>
                      <a:pt x="1605561" y="33355"/>
                      <a:pt x="1839585" y="0"/>
                    </a:cubicBezTo>
                    <a:cubicBezTo>
                      <a:pt x="2073609" y="-33355"/>
                      <a:pt x="2202420" y="36480"/>
                      <a:pt x="2297800" y="0"/>
                    </a:cubicBezTo>
                    <a:cubicBezTo>
                      <a:pt x="2393180" y="-36480"/>
                      <a:pt x="2628824" y="15384"/>
                      <a:pt x="2789544" y="0"/>
                    </a:cubicBezTo>
                    <a:cubicBezTo>
                      <a:pt x="2950264" y="-15384"/>
                      <a:pt x="3266356" y="30402"/>
                      <a:pt x="3448927" y="0"/>
                    </a:cubicBezTo>
                    <a:cubicBezTo>
                      <a:pt x="3497003" y="8190"/>
                      <a:pt x="3554289" y="53047"/>
                      <a:pt x="3545058" y="96131"/>
                    </a:cubicBezTo>
                    <a:cubicBezTo>
                      <a:pt x="3582194" y="223006"/>
                      <a:pt x="3500532" y="304039"/>
                      <a:pt x="3545058" y="480643"/>
                    </a:cubicBezTo>
                    <a:cubicBezTo>
                      <a:pt x="3557281" y="525022"/>
                      <a:pt x="3510681" y="570867"/>
                      <a:pt x="3448927" y="576774"/>
                    </a:cubicBezTo>
                    <a:cubicBezTo>
                      <a:pt x="3265199" y="626351"/>
                      <a:pt x="3153732" y="516119"/>
                      <a:pt x="2890128" y="576774"/>
                    </a:cubicBezTo>
                    <a:cubicBezTo>
                      <a:pt x="2626524" y="637429"/>
                      <a:pt x="2543795" y="514245"/>
                      <a:pt x="2264272" y="576774"/>
                    </a:cubicBezTo>
                    <a:cubicBezTo>
                      <a:pt x="1984749" y="639303"/>
                      <a:pt x="1936652" y="544973"/>
                      <a:pt x="1772529" y="576774"/>
                    </a:cubicBezTo>
                    <a:cubicBezTo>
                      <a:pt x="1608406" y="608575"/>
                      <a:pt x="1319332" y="525552"/>
                      <a:pt x="1180202" y="576774"/>
                    </a:cubicBezTo>
                    <a:cubicBezTo>
                      <a:pt x="1041072" y="627996"/>
                      <a:pt x="850449" y="572313"/>
                      <a:pt x="688458" y="576774"/>
                    </a:cubicBezTo>
                    <a:cubicBezTo>
                      <a:pt x="526467" y="581235"/>
                      <a:pt x="364897" y="548993"/>
                      <a:pt x="96131" y="576774"/>
                    </a:cubicBezTo>
                    <a:cubicBezTo>
                      <a:pt x="31053" y="579273"/>
                      <a:pt x="-212" y="543239"/>
                      <a:pt x="0" y="480643"/>
                    </a:cubicBezTo>
                    <a:cubicBezTo>
                      <a:pt x="-2852" y="366264"/>
                      <a:pt x="31056" y="237213"/>
                      <a:pt x="0" y="96131"/>
                    </a:cubicBezTo>
                    <a:close/>
                  </a:path>
                  <a:path w="3545058" h="576774" stroke="0" extrusionOk="0">
                    <a:moveTo>
                      <a:pt x="0" y="96131"/>
                    </a:moveTo>
                    <a:cubicBezTo>
                      <a:pt x="-10612" y="39904"/>
                      <a:pt x="48631" y="4257"/>
                      <a:pt x="96131" y="0"/>
                    </a:cubicBezTo>
                    <a:cubicBezTo>
                      <a:pt x="310742" y="-3093"/>
                      <a:pt x="485945" y="803"/>
                      <a:pt x="688458" y="0"/>
                    </a:cubicBezTo>
                    <a:cubicBezTo>
                      <a:pt x="890971" y="-803"/>
                      <a:pt x="1114072" y="19783"/>
                      <a:pt x="1280786" y="0"/>
                    </a:cubicBezTo>
                    <a:cubicBezTo>
                      <a:pt x="1447500" y="-19783"/>
                      <a:pt x="1716277" y="34185"/>
                      <a:pt x="1873113" y="0"/>
                    </a:cubicBezTo>
                    <a:cubicBezTo>
                      <a:pt x="2029949" y="-34185"/>
                      <a:pt x="2244527" y="23485"/>
                      <a:pt x="2498968" y="0"/>
                    </a:cubicBezTo>
                    <a:cubicBezTo>
                      <a:pt x="2753410" y="-23485"/>
                      <a:pt x="3153957" y="24836"/>
                      <a:pt x="3448927" y="0"/>
                    </a:cubicBezTo>
                    <a:cubicBezTo>
                      <a:pt x="3514463" y="6400"/>
                      <a:pt x="3535715" y="44706"/>
                      <a:pt x="3545058" y="96131"/>
                    </a:cubicBezTo>
                    <a:cubicBezTo>
                      <a:pt x="3557692" y="178573"/>
                      <a:pt x="3502318" y="384324"/>
                      <a:pt x="3545058" y="480643"/>
                    </a:cubicBezTo>
                    <a:cubicBezTo>
                      <a:pt x="3549325" y="521047"/>
                      <a:pt x="3492872" y="581268"/>
                      <a:pt x="3448927" y="576774"/>
                    </a:cubicBezTo>
                    <a:cubicBezTo>
                      <a:pt x="3288584" y="614035"/>
                      <a:pt x="3152018" y="563756"/>
                      <a:pt x="2990712" y="576774"/>
                    </a:cubicBezTo>
                    <a:cubicBezTo>
                      <a:pt x="2829407" y="589792"/>
                      <a:pt x="2679171" y="539943"/>
                      <a:pt x="2398384" y="576774"/>
                    </a:cubicBezTo>
                    <a:cubicBezTo>
                      <a:pt x="2117597" y="613605"/>
                      <a:pt x="2066972" y="559516"/>
                      <a:pt x="1906641" y="576774"/>
                    </a:cubicBezTo>
                    <a:cubicBezTo>
                      <a:pt x="1746310" y="594032"/>
                      <a:pt x="1524709" y="549960"/>
                      <a:pt x="1414897" y="576774"/>
                    </a:cubicBezTo>
                    <a:cubicBezTo>
                      <a:pt x="1305085" y="603588"/>
                      <a:pt x="937421" y="501787"/>
                      <a:pt x="789042" y="576774"/>
                    </a:cubicBezTo>
                    <a:cubicBezTo>
                      <a:pt x="640663" y="651761"/>
                      <a:pt x="353707" y="521177"/>
                      <a:pt x="96131" y="576774"/>
                    </a:cubicBezTo>
                    <a:cubicBezTo>
                      <a:pt x="48192" y="587358"/>
                      <a:pt x="-8858" y="527621"/>
                      <a:pt x="0" y="480643"/>
                    </a:cubicBezTo>
                    <a:cubicBezTo>
                      <a:pt x="-14439" y="349945"/>
                      <a:pt x="21005" y="199522"/>
                      <a:pt x="0" y="96131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 algn="ctr">
                <a:solidFill>
                  <a:srgbClr val="FFC00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344437782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685596">
                  <a:buClrTx/>
                  <a:defRPr/>
                </a:pPr>
                <a:endParaRPr lang="en-US" sz="2400" kern="1200" dirty="0">
                  <a:solidFill>
                    <a:srgbClr val="002060"/>
                  </a:solidFill>
                  <a:latin typeface="SVN-Sofia" panose="020406030505060202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96" b="7734"/>
              <a:stretch/>
            </p:blipFill>
            <p:spPr>
              <a:xfrm>
                <a:off x="1517306" y="420625"/>
                <a:ext cx="1873262" cy="205740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747479" y="552759"/>
              <a:ext cx="8180523" cy="135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96">
                <a:buClrTx/>
                <a:defRPr/>
              </a:pPr>
              <a:r>
                <a:rPr lang="en-US" sz="3000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3. </a:t>
              </a:r>
              <a:r>
                <a:rPr lang="vi-VN" sz="3000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Khi nhận thấy cơ thể có những dấu hiệu không bình thường, em phải làm gì ?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49648" y="2235708"/>
            <a:ext cx="3134106" cy="3134106"/>
            <a:chOff x="-599530" y="2980944"/>
            <a:chExt cx="4178808" cy="41788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530" y="2980944"/>
              <a:ext cx="4178808" cy="417880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11" y="5403871"/>
              <a:ext cx="1668209" cy="1454129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2451648" y="2981345"/>
            <a:ext cx="4742756" cy="940859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algn="ctr" defTabSz="685596">
              <a:buClrTx/>
              <a:defRPr/>
            </a:pPr>
            <a:r>
              <a:rPr lang="en-GB" sz="28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vi-VN" sz="28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Báo ngay cho ông bà, cha mẹ hoặc người lớn</a:t>
            </a:r>
            <a:r>
              <a:rPr lang="en-US" sz="28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kern="1200" dirty="0">
              <a:ln>
                <a:solidFill>
                  <a:srgbClr val="002060"/>
                </a:solidFill>
              </a:ln>
              <a:solidFill>
                <a:srgbClr val="002D8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451648" y="1952576"/>
            <a:ext cx="4742756" cy="838749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defTabSz="685596">
              <a:buClrTx/>
              <a:defRPr/>
            </a:pPr>
            <a:r>
              <a:rPr lang="en-GB" sz="28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   A. Tự uống thuốc.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426341" y="4120281"/>
            <a:ext cx="4742756" cy="77602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defTabSz="685596">
              <a:buClrTx/>
              <a:defRPr/>
            </a:pPr>
            <a:r>
              <a:rPr lang="en-GB" sz="2800" kern="1200" dirty="0">
                <a:ln>
                  <a:solidFill>
                    <a:srgbClr val="002060"/>
                  </a:solidFill>
                </a:ln>
                <a:solidFill>
                  <a:srgbClr val="002D86"/>
                </a:solidFill>
                <a:latin typeface="Times New Roman" pitchFamily="18" charset="0"/>
                <a:cs typeface="Times New Roman" pitchFamily="18" charset="0"/>
              </a:rPr>
              <a:t>    C. Giấu không cho ai biết.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>
          <a:xfrm>
            <a:off x="6636070" y="2545286"/>
            <a:ext cx="3088082" cy="30152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6070" y="2981342"/>
            <a:ext cx="26431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43" y="277749"/>
            <a:ext cx="2946654" cy="2946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" y="194310"/>
            <a:ext cx="1556766" cy="1556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9" y="2503170"/>
            <a:ext cx="3113532" cy="311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2848737"/>
            <a:ext cx="1421130" cy="1421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22" y="3101340"/>
            <a:ext cx="2393442" cy="239344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713373" y="1161364"/>
            <a:ext cx="5696684" cy="1724909"/>
            <a:chOff x="2097060" y="400650"/>
            <a:chExt cx="8573988" cy="1857918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097060" y="400650"/>
              <a:ext cx="8573988" cy="1857918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bg1"/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685681">
                <a:buClrTx/>
                <a:defRPr/>
              </a:pPr>
              <a:endParaRPr lang="en-US" sz="2400" kern="1200" dirty="0">
                <a:solidFill>
                  <a:srgbClr val="002060"/>
                </a:solidFill>
                <a:latin typeface="SVN-Sofi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98960" y="942964"/>
              <a:ext cx="7612406" cy="696170"/>
            </a:xfrm>
            <a:prstGeom prst="rect">
              <a:avLst/>
            </a:prstGeom>
            <a:noFill/>
          </p:spPr>
          <p:txBody>
            <a:bodyPr wrap="none" rtlCol="0">
              <a:prstTxWarp prst="textPlain">
                <a:avLst/>
              </a:prstTxWarp>
              <a:spAutoFit/>
            </a:bodyPr>
            <a:lstStyle/>
            <a:p>
              <a:pPr defTabSz="685681">
                <a:buClrTx/>
                <a:defRPr/>
              </a:pPr>
              <a:r>
                <a:rPr lang="en-GB" sz="3600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Cảm ơn các bạn rất nhiều!</a:t>
              </a:r>
            </a:p>
          </p:txBody>
        </p:sp>
      </p:grpSp>
      <p:pic>
        <p:nvPicPr>
          <p:cNvPr id="7" name="Tiếng Yeah Cho Các Anh Em Làm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 flipV="1">
            <a:off x="4229595" y="5162661"/>
            <a:ext cx="332122" cy="3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"/>
            <a:ext cx="9144000" cy="5208179"/>
          </a:xfrm>
        </p:spPr>
      </p:pic>
      <p:sp>
        <p:nvSpPr>
          <p:cNvPr id="5" name="TextBox 4"/>
          <p:cNvSpPr txBox="1"/>
          <p:nvPr/>
        </p:nvSpPr>
        <p:spPr>
          <a:xfrm>
            <a:off x="101601" y="267921"/>
            <a:ext cx="8627534" cy="1766341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ctr">
              <a:lnSpc>
                <a:spcPct val="129000"/>
              </a:lnSpc>
            </a:pPr>
            <a:r>
              <a:rPr lang="en-US" sz="21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Khoa</a:t>
            </a:r>
            <a:r>
              <a:rPr lang="en-US" sz="21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100" b="1" dirty="0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</a:p>
          <a:p>
            <a:pPr algn="ctr">
              <a:lnSpc>
                <a:spcPct val="129000"/>
              </a:lnSpc>
            </a:pPr>
            <a:r>
              <a:rPr lang="en-US" sz="21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Ăn uống khi bị bệnh (Tr34)</a:t>
            </a:r>
          </a:p>
          <a:p>
            <a:pPr algn="ctr">
              <a:lnSpc>
                <a:spcPct val="130000"/>
              </a:lnSpc>
            </a:pPr>
            <a:endParaRPr lang="en-US" sz="2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30000"/>
              </a:lnSpc>
            </a:pPr>
            <a:endParaRPr lang="en-US" sz="2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13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2EF0D4-D4DC-4882-AAB0-9BA721AE2D3C}"/>
              </a:ext>
            </a:extLst>
          </p:cNvPr>
          <p:cNvGrpSpPr/>
          <p:nvPr/>
        </p:nvGrpSpPr>
        <p:grpSpPr>
          <a:xfrm>
            <a:off x="239647" y="1410129"/>
            <a:ext cx="8512700" cy="1660329"/>
            <a:chOff x="319528" y="1880172"/>
            <a:chExt cx="11350266" cy="201939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34E2CC6-B679-4837-9A8C-1D88ED32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528" y="1880172"/>
              <a:ext cx="11350266" cy="2019395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007239F-B2E6-4F55-B367-6BA58826308E}"/>
                </a:ext>
              </a:extLst>
            </p:cNvPr>
            <p:cNvSpPr/>
            <p:nvPr/>
          </p:nvSpPr>
          <p:spPr>
            <a:xfrm>
              <a:off x="1647513" y="2223468"/>
              <a:ext cx="8694295" cy="14773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685698">
                <a:buClrTx/>
              </a:pPr>
              <a:r>
                <a:rPr lang="en-US" altLang="en-US" sz="3300" b="1" kern="1200" dirty="0">
                  <a:solidFill>
                    <a:srgbClr val="FF0000"/>
                  </a:solidFill>
                  <a:ea typeface="微软雅黑"/>
                  <a:cs typeface="Times New Roman" panose="02020603050405020304" pitchFamily="18" charset="0"/>
                </a:rPr>
                <a:t>Chế độ ăn uống đối với người mắc bệnh thông </a:t>
              </a:r>
              <a:r>
                <a:rPr lang="en-US" altLang="en-US" sz="3300" b="1" kern="1200" dirty="0" smtClean="0">
                  <a:solidFill>
                    <a:srgbClr val="FF0000"/>
                  </a:solidFill>
                  <a:ea typeface="微软雅黑"/>
                  <a:cs typeface="Times New Roman" panose="02020603050405020304" pitchFamily="18" charset="0"/>
                </a:rPr>
                <a:t>thường.</a:t>
              </a:r>
              <a:endParaRPr lang="zh-CN" altLang="en-US" sz="3300" b="1" kern="1200" dirty="0">
                <a:solidFill>
                  <a:srgbClr val="FF0000"/>
                </a:solidFill>
                <a:ea typeface="汉仪乐喵体W" panose="00020600040101010101" pitchFamily="18" charset="-122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9612" y="-66404"/>
            <a:ext cx="1727727" cy="16922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6882"/>
            <a:ext cx="9144000" cy="11766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45" y="2904841"/>
            <a:ext cx="2400300" cy="22792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880" y="2424887"/>
            <a:ext cx="1697471" cy="28709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802" y="1133432"/>
            <a:ext cx="551330" cy="4323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17" y="7009"/>
            <a:ext cx="1109382" cy="9504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654" y="487579"/>
            <a:ext cx="823633" cy="6458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024" y="327340"/>
            <a:ext cx="3395382" cy="123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0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387276"/>
            <a:ext cx="7443787" cy="456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247900"/>
            <a:ext cx="74437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72" y="387277"/>
            <a:ext cx="7525039" cy="461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516385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841</Words>
  <Application>Microsoft Office PowerPoint</Application>
  <PresentationFormat>On-screen Show (16:9)</PresentationFormat>
  <Paragraphs>79</Paragraphs>
  <Slides>32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9" baseType="lpstr">
      <vt:lpstr>Vibur</vt:lpstr>
      <vt:lpstr>UTM American Sans</vt:lpstr>
      <vt:lpstr>Calibri Light</vt:lpstr>
      <vt:lpstr>Times New Roman</vt:lpstr>
      <vt:lpstr>Wingdings</vt:lpstr>
      <vt:lpstr>Calibri</vt:lpstr>
      <vt:lpstr>微软雅黑</vt:lpstr>
      <vt:lpstr>Comfortaa</vt:lpstr>
      <vt:lpstr>Arial</vt:lpstr>
      <vt:lpstr>微软雅黑 Light</vt:lpstr>
      <vt:lpstr>汉仪乐喵体W</vt:lpstr>
      <vt:lpstr>#9Slide03 Arima Madurai Black</vt:lpstr>
      <vt:lpstr>宋体</vt:lpstr>
      <vt:lpstr>ITC Avant Garde Std Bk</vt:lpstr>
      <vt:lpstr>UTM Ong Do Gia</vt:lpstr>
      <vt:lpstr>SVN-Sofia</vt:lpstr>
      <vt:lpstr>Catamaran</vt:lpstr>
      <vt:lpstr>HP001 4 hàng</vt:lpstr>
      <vt:lpstr>Learning the Days of the Week by Slidesgo </vt:lpstr>
      <vt:lpstr>1_Office Theme</vt:lpstr>
      <vt:lpstr>Office Theme</vt:lpstr>
      <vt:lpstr>3_Office Theme</vt:lpstr>
      <vt:lpstr>4_Office Theme</vt:lpstr>
      <vt:lpstr>5_Office Theme</vt:lpstr>
      <vt:lpstr>第一PPT，www.1ppt.com</vt:lpstr>
      <vt:lpstr>1_第一PPT，www.1ppt.com</vt:lpstr>
      <vt:lpstr>3_第一PPT，www.1ppt.com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Uong Khi Bi Benh</dc:title>
  <dc:subject>Khoa hoc 4</dc:subject>
  <dc:creator>KTUTS</dc:creator>
  <cp:keywords>BichHa</cp:keywords>
  <cp:lastModifiedBy>Admin</cp:lastModifiedBy>
  <cp:revision>86</cp:revision>
  <dcterms:modified xsi:type="dcterms:W3CDTF">2023-07-23T10:25:38Z</dcterms:modified>
</cp:coreProperties>
</file>